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2.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 id="301" r:id="rId50"/>
    <p:sldId id="302" r:id="rId51"/>
    <p:sldId id="303" r:id="rId52"/>
    <p:sldId id="304" r:id="rId53"/>
    <p:sldId id="305" r:id="rId54"/>
    <p:sldId id="306" r:id="rId55"/>
    <p:sldId id="307" r:id="rId56"/>
    <p:sldId id="308" r:id="rId57"/>
    <p:sldId id="309" r:id="rId58"/>
    <p:sldId id="310" r:id="rId59"/>
    <p:sldId id="311" r:id="rId60"/>
  </p:sldIdLst>
  <p:sldSz cy="5143500" cx="9144000"/>
  <p:notesSz cx="6858000" cy="9144000"/>
  <p:embeddedFontLst>
    <p:embeddedFont>
      <p:font typeface="Nunito"/>
      <p:regular r:id="rId61"/>
      <p:bold r:id="rId62"/>
      <p:italic r:id="rId63"/>
      <p:boldItalic r:id="rId64"/>
    </p:embeddedFont>
    <p:embeddedFont>
      <p:font typeface="Mali"/>
      <p:regular r:id="rId65"/>
      <p:bold r:id="rId66"/>
      <p:italic r:id="rId67"/>
      <p:boldItalic r:id="rId68"/>
    </p:embeddedFont>
    <p:embeddedFont>
      <p:font typeface="Mali Medium"/>
      <p:regular r:id="rId69"/>
      <p:bold r:id="rId70"/>
      <p:italic r:id="rId71"/>
      <p:boldItalic r:id="rId72"/>
    </p:embeddedFont>
    <p:embeddedFont>
      <p:font typeface="Nunito ExtraBold"/>
      <p:bold r:id="rId73"/>
      <p:boldItalic r:id="rId74"/>
    </p:embeddedFont>
    <p:embeddedFont>
      <p:font typeface="Nunito Medium"/>
      <p:regular r:id="rId75"/>
      <p:bold r:id="rId76"/>
      <p:italic r:id="rId77"/>
      <p:boldItalic r:id="rId78"/>
    </p:embeddedFont>
    <p:embeddedFont>
      <p:font typeface="Mali Light"/>
      <p:regular r:id="rId79"/>
      <p:bold r:id="rId80"/>
      <p:italic r:id="rId81"/>
      <p:boldItalic r:id="rId82"/>
    </p:embeddedFont>
    <p:embeddedFont>
      <p:font typeface="Mali SemiBold"/>
      <p:regular r:id="rId83"/>
      <p:bold r:id="rId84"/>
      <p:italic r:id="rId85"/>
      <p:boldItalic r:id="rId86"/>
    </p:embeddedFont>
    <p:embeddedFont>
      <p:font typeface="Nunito Light"/>
      <p:regular r:id="rId87"/>
      <p:bold r:id="rId88"/>
      <p:italic r:id="rId89"/>
      <p:boldItalic r:id="rId9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91" roundtripDataSignature="AMtx7mhsGAIM4brqlkzWvH23GMpTpfFaCw=="/>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6.xml"/><Relationship Id="rId84" Type="http://schemas.openxmlformats.org/officeDocument/2006/relationships/font" Target="fonts/MaliSemiBold-bold.fntdata"/><Relationship Id="rId83" Type="http://schemas.openxmlformats.org/officeDocument/2006/relationships/font" Target="fonts/MaliSemiBold-regular.fntdata"/><Relationship Id="rId42" Type="http://schemas.openxmlformats.org/officeDocument/2006/relationships/slide" Target="slides/slide38.xml"/><Relationship Id="rId86" Type="http://schemas.openxmlformats.org/officeDocument/2006/relationships/font" Target="fonts/MaliSemiBold-boldItalic.fntdata"/><Relationship Id="rId41" Type="http://schemas.openxmlformats.org/officeDocument/2006/relationships/slide" Target="slides/slide37.xml"/><Relationship Id="rId85" Type="http://schemas.openxmlformats.org/officeDocument/2006/relationships/font" Target="fonts/MaliSemiBold-italic.fntdata"/><Relationship Id="rId44" Type="http://schemas.openxmlformats.org/officeDocument/2006/relationships/slide" Target="slides/slide40.xml"/><Relationship Id="rId88" Type="http://schemas.openxmlformats.org/officeDocument/2006/relationships/font" Target="fonts/NunitoLight-bold.fntdata"/><Relationship Id="rId43" Type="http://schemas.openxmlformats.org/officeDocument/2006/relationships/slide" Target="slides/slide39.xml"/><Relationship Id="rId87" Type="http://schemas.openxmlformats.org/officeDocument/2006/relationships/font" Target="fonts/NunitoLight-regular.fntdata"/><Relationship Id="rId46" Type="http://schemas.openxmlformats.org/officeDocument/2006/relationships/slide" Target="slides/slide42.xml"/><Relationship Id="rId45" Type="http://schemas.openxmlformats.org/officeDocument/2006/relationships/slide" Target="slides/slide41.xml"/><Relationship Id="rId89" Type="http://schemas.openxmlformats.org/officeDocument/2006/relationships/font" Target="fonts/NunitoLight-italic.fntdata"/><Relationship Id="rId80" Type="http://schemas.openxmlformats.org/officeDocument/2006/relationships/font" Target="fonts/MaliLight-bold.fntdata"/><Relationship Id="rId82" Type="http://schemas.openxmlformats.org/officeDocument/2006/relationships/font" Target="fonts/MaliLight-boldItalic.fntdata"/><Relationship Id="rId81" Type="http://schemas.openxmlformats.org/officeDocument/2006/relationships/font" Target="fonts/MaliLight-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48" Type="http://schemas.openxmlformats.org/officeDocument/2006/relationships/slide" Target="slides/slide44.xml"/><Relationship Id="rId47" Type="http://schemas.openxmlformats.org/officeDocument/2006/relationships/slide" Target="slides/slide43.xml"/><Relationship Id="rId49" Type="http://schemas.openxmlformats.org/officeDocument/2006/relationships/slide" Target="slides/slide45.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73" Type="http://schemas.openxmlformats.org/officeDocument/2006/relationships/font" Target="fonts/NunitoExtraBold-bold.fntdata"/><Relationship Id="rId72" Type="http://schemas.openxmlformats.org/officeDocument/2006/relationships/font" Target="fonts/MaliMedium-boldItalic.fntdata"/><Relationship Id="rId31" Type="http://schemas.openxmlformats.org/officeDocument/2006/relationships/slide" Target="slides/slide27.xml"/><Relationship Id="rId75" Type="http://schemas.openxmlformats.org/officeDocument/2006/relationships/font" Target="fonts/NunitoMedium-regular.fntdata"/><Relationship Id="rId30" Type="http://schemas.openxmlformats.org/officeDocument/2006/relationships/slide" Target="slides/slide26.xml"/><Relationship Id="rId74" Type="http://schemas.openxmlformats.org/officeDocument/2006/relationships/font" Target="fonts/NunitoExtraBold-boldItalic.fntdata"/><Relationship Id="rId33" Type="http://schemas.openxmlformats.org/officeDocument/2006/relationships/slide" Target="slides/slide29.xml"/><Relationship Id="rId77" Type="http://schemas.openxmlformats.org/officeDocument/2006/relationships/font" Target="fonts/NunitoMedium-italic.fntdata"/><Relationship Id="rId32" Type="http://schemas.openxmlformats.org/officeDocument/2006/relationships/slide" Target="slides/slide28.xml"/><Relationship Id="rId76" Type="http://schemas.openxmlformats.org/officeDocument/2006/relationships/font" Target="fonts/NunitoMedium-bold.fntdata"/><Relationship Id="rId35" Type="http://schemas.openxmlformats.org/officeDocument/2006/relationships/slide" Target="slides/slide31.xml"/><Relationship Id="rId79" Type="http://schemas.openxmlformats.org/officeDocument/2006/relationships/font" Target="fonts/MaliLight-regular.fntdata"/><Relationship Id="rId34" Type="http://schemas.openxmlformats.org/officeDocument/2006/relationships/slide" Target="slides/slide30.xml"/><Relationship Id="rId78" Type="http://schemas.openxmlformats.org/officeDocument/2006/relationships/font" Target="fonts/NunitoMedium-boldItalic.fntdata"/><Relationship Id="rId71" Type="http://schemas.openxmlformats.org/officeDocument/2006/relationships/font" Target="fonts/MaliMedium-italic.fntdata"/><Relationship Id="rId70" Type="http://schemas.openxmlformats.org/officeDocument/2006/relationships/font" Target="fonts/MaliMedium-bold.fntdata"/><Relationship Id="rId37" Type="http://schemas.openxmlformats.org/officeDocument/2006/relationships/slide" Target="slides/slide33.xml"/><Relationship Id="rId36" Type="http://schemas.openxmlformats.org/officeDocument/2006/relationships/slide" Target="slides/slide32.xml"/><Relationship Id="rId39" Type="http://schemas.openxmlformats.org/officeDocument/2006/relationships/slide" Target="slides/slide35.xml"/><Relationship Id="rId38" Type="http://schemas.openxmlformats.org/officeDocument/2006/relationships/slide" Target="slides/slide34.xml"/><Relationship Id="rId62" Type="http://schemas.openxmlformats.org/officeDocument/2006/relationships/font" Target="fonts/Nunito-bold.fntdata"/><Relationship Id="rId61" Type="http://schemas.openxmlformats.org/officeDocument/2006/relationships/font" Target="fonts/Nunito-regular.fntdata"/><Relationship Id="rId20" Type="http://schemas.openxmlformats.org/officeDocument/2006/relationships/slide" Target="slides/slide16.xml"/><Relationship Id="rId64" Type="http://schemas.openxmlformats.org/officeDocument/2006/relationships/font" Target="fonts/Nunito-boldItalic.fntdata"/><Relationship Id="rId63" Type="http://schemas.openxmlformats.org/officeDocument/2006/relationships/font" Target="fonts/Nunito-italic.fntdata"/><Relationship Id="rId22" Type="http://schemas.openxmlformats.org/officeDocument/2006/relationships/slide" Target="slides/slide18.xml"/><Relationship Id="rId66" Type="http://schemas.openxmlformats.org/officeDocument/2006/relationships/font" Target="fonts/Mali-bold.fntdata"/><Relationship Id="rId21" Type="http://schemas.openxmlformats.org/officeDocument/2006/relationships/slide" Target="slides/slide17.xml"/><Relationship Id="rId65" Type="http://schemas.openxmlformats.org/officeDocument/2006/relationships/font" Target="fonts/Mali-regular.fntdata"/><Relationship Id="rId24" Type="http://schemas.openxmlformats.org/officeDocument/2006/relationships/slide" Target="slides/slide20.xml"/><Relationship Id="rId68" Type="http://schemas.openxmlformats.org/officeDocument/2006/relationships/font" Target="fonts/Mali-boldItalic.fntdata"/><Relationship Id="rId23" Type="http://schemas.openxmlformats.org/officeDocument/2006/relationships/slide" Target="slides/slide19.xml"/><Relationship Id="rId67" Type="http://schemas.openxmlformats.org/officeDocument/2006/relationships/font" Target="fonts/Mali-italic.fntdata"/><Relationship Id="rId60" Type="http://schemas.openxmlformats.org/officeDocument/2006/relationships/slide" Target="slides/slide56.xml"/><Relationship Id="rId26" Type="http://schemas.openxmlformats.org/officeDocument/2006/relationships/slide" Target="slides/slide22.xml"/><Relationship Id="rId25" Type="http://schemas.openxmlformats.org/officeDocument/2006/relationships/slide" Target="slides/slide21.xml"/><Relationship Id="rId69" Type="http://schemas.openxmlformats.org/officeDocument/2006/relationships/font" Target="fonts/MaliMedium-regular.fntdata"/><Relationship Id="rId28" Type="http://schemas.openxmlformats.org/officeDocument/2006/relationships/slide" Target="slides/slide24.xml"/><Relationship Id="rId27" Type="http://schemas.openxmlformats.org/officeDocument/2006/relationships/slide" Target="slides/slide23.xml"/><Relationship Id="rId29" Type="http://schemas.openxmlformats.org/officeDocument/2006/relationships/slide" Target="slides/slide25.xml"/><Relationship Id="rId51" Type="http://schemas.openxmlformats.org/officeDocument/2006/relationships/slide" Target="slides/slide47.xml"/><Relationship Id="rId50" Type="http://schemas.openxmlformats.org/officeDocument/2006/relationships/slide" Target="slides/slide46.xml"/><Relationship Id="rId53" Type="http://schemas.openxmlformats.org/officeDocument/2006/relationships/slide" Target="slides/slide49.xml"/><Relationship Id="rId52" Type="http://schemas.openxmlformats.org/officeDocument/2006/relationships/slide" Target="slides/slide48.xml"/><Relationship Id="rId11" Type="http://schemas.openxmlformats.org/officeDocument/2006/relationships/slide" Target="slides/slide7.xml"/><Relationship Id="rId55" Type="http://schemas.openxmlformats.org/officeDocument/2006/relationships/slide" Target="slides/slide51.xml"/><Relationship Id="rId10" Type="http://schemas.openxmlformats.org/officeDocument/2006/relationships/slide" Target="slides/slide6.xml"/><Relationship Id="rId54" Type="http://schemas.openxmlformats.org/officeDocument/2006/relationships/slide" Target="slides/slide50.xml"/><Relationship Id="rId13" Type="http://schemas.openxmlformats.org/officeDocument/2006/relationships/slide" Target="slides/slide9.xml"/><Relationship Id="rId57" Type="http://schemas.openxmlformats.org/officeDocument/2006/relationships/slide" Target="slides/slide53.xml"/><Relationship Id="rId12" Type="http://schemas.openxmlformats.org/officeDocument/2006/relationships/slide" Target="slides/slide8.xml"/><Relationship Id="rId56" Type="http://schemas.openxmlformats.org/officeDocument/2006/relationships/slide" Target="slides/slide52.xml"/><Relationship Id="rId91" Type="http://customschemas.google.com/relationships/presentationmetadata" Target="metadata"/><Relationship Id="rId90" Type="http://schemas.openxmlformats.org/officeDocument/2006/relationships/font" Target="fonts/NunitoLight-boldItalic.fntdata"/><Relationship Id="rId15" Type="http://schemas.openxmlformats.org/officeDocument/2006/relationships/slide" Target="slides/slide11.xml"/><Relationship Id="rId59" Type="http://schemas.openxmlformats.org/officeDocument/2006/relationships/slide" Target="slides/slide55.xml"/><Relationship Id="rId14" Type="http://schemas.openxmlformats.org/officeDocument/2006/relationships/slide" Target="slides/slide10.xml"/><Relationship Id="rId58" Type="http://schemas.openxmlformats.org/officeDocument/2006/relationships/slide" Target="slides/slide54.xml"/><Relationship Id="rId17" Type="http://schemas.openxmlformats.org/officeDocument/2006/relationships/slide" Target="slides/slide13.xml"/><Relationship Id="rId16" Type="http://schemas.openxmlformats.org/officeDocument/2006/relationships/slide" Target="slides/slide12.xml"/><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1pPr>
            <a:lvl2pPr indent="-317500" lvl="1" marL="9144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2pPr>
            <a:lvl3pPr indent="-317500" lvl="2" marL="13716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3pPr>
            <a:lvl4pPr indent="-317500" lvl="3" marL="18288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4pPr>
            <a:lvl5pPr indent="-317500" lvl="4" marL="22860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5pPr>
            <a:lvl6pPr indent="-317500" lvl="5" marL="27432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6pPr>
            <a:lvl7pPr indent="-317500" lvl="6" marL="32004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7pPr>
            <a:lvl8pPr indent="-317500" lvl="7" marL="36576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8pPr>
            <a:lvl9pPr indent="-317500" lvl="8" marL="41148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68" name="Google Shape;768;p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903" name="Google Shape;903;p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5" name="Shape 1255"/>
        <p:cNvGrpSpPr/>
        <p:nvPr/>
      </p:nvGrpSpPr>
      <p:grpSpPr>
        <a:xfrm>
          <a:off x="0" y="0"/>
          <a:ext cx="0" cy="0"/>
          <a:chOff x="0" y="0"/>
          <a:chExt cx="0" cy="0"/>
        </a:xfrm>
      </p:grpSpPr>
      <p:sp>
        <p:nvSpPr>
          <p:cNvPr id="1256" name="Google Shape;1256;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257" name="Google Shape;1257;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6" name="Shape 1336"/>
        <p:cNvGrpSpPr/>
        <p:nvPr/>
      </p:nvGrpSpPr>
      <p:grpSpPr>
        <a:xfrm>
          <a:off x="0" y="0"/>
          <a:ext cx="0" cy="0"/>
          <a:chOff x="0" y="0"/>
          <a:chExt cx="0" cy="0"/>
        </a:xfrm>
      </p:grpSpPr>
      <p:sp>
        <p:nvSpPr>
          <p:cNvPr id="1337" name="Google Shape;1337;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338" name="Google Shape;1338;p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8" name="Shape 1368"/>
        <p:cNvGrpSpPr/>
        <p:nvPr/>
      </p:nvGrpSpPr>
      <p:grpSpPr>
        <a:xfrm>
          <a:off x="0" y="0"/>
          <a:ext cx="0" cy="0"/>
          <a:chOff x="0" y="0"/>
          <a:chExt cx="0" cy="0"/>
        </a:xfrm>
      </p:grpSpPr>
      <p:sp>
        <p:nvSpPr>
          <p:cNvPr id="1369" name="Google Shape;1369;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370" name="Google Shape;1370;p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8" name="Shape 1818"/>
        <p:cNvGrpSpPr/>
        <p:nvPr/>
      </p:nvGrpSpPr>
      <p:grpSpPr>
        <a:xfrm>
          <a:off x="0" y="0"/>
          <a:ext cx="0" cy="0"/>
          <a:chOff x="0" y="0"/>
          <a:chExt cx="0" cy="0"/>
        </a:xfrm>
      </p:grpSpPr>
      <p:sp>
        <p:nvSpPr>
          <p:cNvPr id="1819" name="Google Shape;1819;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820" name="Google Shape;1820;p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3" name="Shape 1843"/>
        <p:cNvGrpSpPr/>
        <p:nvPr/>
      </p:nvGrpSpPr>
      <p:grpSpPr>
        <a:xfrm>
          <a:off x="0" y="0"/>
          <a:ext cx="0" cy="0"/>
          <a:chOff x="0" y="0"/>
          <a:chExt cx="0" cy="0"/>
        </a:xfrm>
      </p:grpSpPr>
      <p:sp>
        <p:nvSpPr>
          <p:cNvPr id="1844" name="Google Shape;1844;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845" name="Google Shape;1845;p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8" name="Shape 2248"/>
        <p:cNvGrpSpPr/>
        <p:nvPr/>
      </p:nvGrpSpPr>
      <p:grpSpPr>
        <a:xfrm>
          <a:off x="0" y="0"/>
          <a:ext cx="0" cy="0"/>
          <a:chOff x="0" y="0"/>
          <a:chExt cx="0" cy="0"/>
        </a:xfrm>
      </p:grpSpPr>
      <p:sp>
        <p:nvSpPr>
          <p:cNvPr id="2249" name="Google Shape;2249;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250" name="Google Shape;2250;p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3" name="Shape 2313"/>
        <p:cNvGrpSpPr/>
        <p:nvPr/>
      </p:nvGrpSpPr>
      <p:grpSpPr>
        <a:xfrm>
          <a:off x="0" y="0"/>
          <a:ext cx="0" cy="0"/>
          <a:chOff x="0" y="0"/>
          <a:chExt cx="0" cy="0"/>
        </a:xfrm>
      </p:grpSpPr>
      <p:sp>
        <p:nvSpPr>
          <p:cNvPr id="2314" name="Google Shape;2314;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315" name="Google Shape;2315;p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1" name="Shape 2381"/>
        <p:cNvGrpSpPr/>
        <p:nvPr/>
      </p:nvGrpSpPr>
      <p:grpSpPr>
        <a:xfrm>
          <a:off x="0" y="0"/>
          <a:ext cx="0" cy="0"/>
          <a:chOff x="0" y="0"/>
          <a:chExt cx="0" cy="0"/>
        </a:xfrm>
      </p:grpSpPr>
      <p:sp>
        <p:nvSpPr>
          <p:cNvPr id="2382" name="Google Shape;2382;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383" name="Google Shape;2383;p1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4" name="Shape 2764"/>
        <p:cNvGrpSpPr/>
        <p:nvPr/>
      </p:nvGrpSpPr>
      <p:grpSpPr>
        <a:xfrm>
          <a:off x="0" y="0"/>
          <a:ext cx="0" cy="0"/>
          <a:chOff x="0" y="0"/>
          <a:chExt cx="0" cy="0"/>
        </a:xfrm>
      </p:grpSpPr>
      <p:sp>
        <p:nvSpPr>
          <p:cNvPr id="2765" name="Google Shape;2765;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766" name="Google Shape;2766;p1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4" name="Shape 2834"/>
        <p:cNvGrpSpPr/>
        <p:nvPr/>
      </p:nvGrpSpPr>
      <p:grpSpPr>
        <a:xfrm>
          <a:off x="0" y="0"/>
          <a:ext cx="0" cy="0"/>
          <a:chOff x="0" y="0"/>
          <a:chExt cx="0" cy="0"/>
        </a:xfrm>
      </p:grpSpPr>
      <p:sp>
        <p:nvSpPr>
          <p:cNvPr id="2835" name="Google Shape;2835;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836" name="Google Shape;2836;p1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9" name="Shape 2899"/>
        <p:cNvGrpSpPr/>
        <p:nvPr/>
      </p:nvGrpSpPr>
      <p:grpSpPr>
        <a:xfrm>
          <a:off x="0" y="0"/>
          <a:ext cx="0" cy="0"/>
          <a:chOff x="0" y="0"/>
          <a:chExt cx="0" cy="0"/>
        </a:xfrm>
      </p:grpSpPr>
      <p:sp>
        <p:nvSpPr>
          <p:cNvPr id="2900" name="Google Shape;2900;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901" name="Google Shape;2901;p1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5" name="Shape 2945"/>
        <p:cNvGrpSpPr/>
        <p:nvPr/>
      </p:nvGrpSpPr>
      <p:grpSpPr>
        <a:xfrm>
          <a:off x="0" y="0"/>
          <a:ext cx="0" cy="0"/>
          <a:chOff x="0" y="0"/>
          <a:chExt cx="0" cy="0"/>
        </a:xfrm>
      </p:grpSpPr>
      <p:sp>
        <p:nvSpPr>
          <p:cNvPr id="2946" name="Google Shape;2946;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nl" sz="600">
                <a:solidFill>
                  <a:srgbClr val="191918"/>
                </a:solidFill>
                <a:latin typeface="Nunito"/>
                <a:ea typeface="Nunito"/>
                <a:cs typeface="Nunito"/>
                <a:sym typeface="Nunito"/>
              </a:rPr>
              <a:t>https://images.pexels.com/photos/196644/pexels-photo-196644.jpeg?auto=compress&amp;cs=tinysrgb&amp;w=1260&amp;h=750&amp;dpr=1</a:t>
            </a:r>
            <a:endParaRPr sz="600">
              <a:solidFill>
                <a:srgbClr val="191918"/>
              </a:solidFill>
              <a:latin typeface="Nunito"/>
              <a:ea typeface="Nunito"/>
              <a:cs typeface="Nunito"/>
              <a:sym typeface="Nunito"/>
            </a:endParaRPr>
          </a:p>
          <a:p>
            <a:pPr indent="0" lvl="0" marL="0" rtl="0" algn="l">
              <a:lnSpc>
                <a:spcPct val="100000"/>
              </a:lnSpc>
              <a:spcBef>
                <a:spcPts val="0"/>
              </a:spcBef>
              <a:spcAft>
                <a:spcPts val="0"/>
              </a:spcAft>
              <a:buSzPts val="1400"/>
              <a:buNone/>
            </a:pPr>
            <a:r>
              <a:t/>
            </a:r>
            <a:endParaRPr/>
          </a:p>
        </p:txBody>
      </p:sp>
      <p:sp>
        <p:nvSpPr>
          <p:cNvPr id="2947" name="Google Shape;2947;p1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0" name="Shape 3010"/>
        <p:cNvGrpSpPr/>
        <p:nvPr/>
      </p:nvGrpSpPr>
      <p:grpSpPr>
        <a:xfrm>
          <a:off x="0" y="0"/>
          <a:ext cx="0" cy="0"/>
          <a:chOff x="0" y="0"/>
          <a:chExt cx="0" cy="0"/>
        </a:xfrm>
      </p:grpSpPr>
      <p:sp>
        <p:nvSpPr>
          <p:cNvPr id="3011" name="Google Shape;3011;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012" name="Google Shape;3012;p1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3" name="Shape 3393"/>
        <p:cNvGrpSpPr/>
        <p:nvPr/>
      </p:nvGrpSpPr>
      <p:grpSpPr>
        <a:xfrm>
          <a:off x="0" y="0"/>
          <a:ext cx="0" cy="0"/>
          <a:chOff x="0" y="0"/>
          <a:chExt cx="0" cy="0"/>
        </a:xfrm>
      </p:grpSpPr>
      <p:sp>
        <p:nvSpPr>
          <p:cNvPr id="3394" name="Google Shape;3394;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395" name="Google Shape;3395;p1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8" name="Shape 3458"/>
        <p:cNvGrpSpPr/>
        <p:nvPr/>
      </p:nvGrpSpPr>
      <p:grpSpPr>
        <a:xfrm>
          <a:off x="0" y="0"/>
          <a:ext cx="0" cy="0"/>
          <a:chOff x="0" y="0"/>
          <a:chExt cx="0" cy="0"/>
        </a:xfrm>
      </p:grpSpPr>
      <p:sp>
        <p:nvSpPr>
          <p:cNvPr id="3459" name="Google Shape;3459;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460" name="Google Shape;3460;p1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4" name="Shape 3504"/>
        <p:cNvGrpSpPr/>
        <p:nvPr/>
      </p:nvGrpSpPr>
      <p:grpSpPr>
        <a:xfrm>
          <a:off x="0" y="0"/>
          <a:ext cx="0" cy="0"/>
          <a:chOff x="0" y="0"/>
          <a:chExt cx="0" cy="0"/>
        </a:xfrm>
      </p:grpSpPr>
      <p:sp>
        <p:nvSpPr>
          <p:cNvPr id="3505" name="Google Shape;3505;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506" name="Google Shape;3506;p1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9" name="Shape 3569"/>
        <p:cNvGrpSpPr/>
        <p:nvPr/>
      </p:nvGrpSpPr>
      <p:grpSpPr>
        <a:xfrm>
          <a:off x="0" y="0"/>
          <a:ext cx="0" cy="0"/>
          <a:chOff x="0" y="0"/>
          <a:chExt cx="0" cy="0"/>
        </a:xfrm>
      </p:grpSpPr>
      <p:sp>
        <p:nvSpPr>
          <p:cNvPr id="3570" name="Google Shape;3570;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571" name="Google Shape;3571;p19: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2" name="Shape 3952"/>
        <p:cNvGrpSpPr/>
        <p:nvPr/>
      </p:nvGrpSpPr>
      <p:grpSpPr>
        <a:xfrm>
          <a:off x="0" y="0"/>
          <a:ext cx="0" cy="0"/>
          <a:chOff x="0" y="0"/>
          <a:chExt cx="0" cy="0"/>
        </a:xfrm>
      </p:grpSpPr>
      <p:sp>
        <p:nvSpPr>
          <p:cNvPr id="3953" name="Google Shape;3953;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954" name="Google Shape;3954;p2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7" name="Shape 4017"/>
        <p:cNvGrpSpPr/>
        <p:nvPr/>
      </p:nvGrpSpPr>
      <p:grpSpPr>
        <a:xfrm>
          <a:off x="0" y="0"/>
          <a:ext cx="0" cy="0"/>
          <a:chOff x="0" y="0"/>
          <a:chExt cx="0" cy="0"/>
        </a:xfrm>
      </p:grpSpPr>
      <p:sp>
        <p:nvSpPr>
          <p:cNvPr id="4018" name="Google Shape;4018;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019" name="Google Shape;4019;p2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3" name="Shape 4063"/>
        <p:cNvGrpSpPr/>
        <p:nvPr/>
      </p:nvGrpSpPr>
      <p:grpSpPr>
        <a:xfrm>
          <a:off x="0" y="0"/>
          <a:ext cx="0" cy="0"/>
          <a:chOff x="0" y="0"/>
          <a:chExt cx="0" cy="0"/>
        </a:xfrm>
      </p:grpSpPr>
      <p:sp>
        <p:nvSpPr>
          <p:cNvPr id="4064" name="Google Shape;4064;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nl" sz="600">
                <a:solidFill>
                  <a:srgbClr val="191918"/>
                </a:solidFill>
                <a:latin typeface="Nunito"/>
                <a:ea typeface="Nunito"/>
                <a:cs typeface="Nunito"/>
                <a:sym typeface="Nunito"/>
              </a:rPr>
              <a:t>https://media.istockphoto.com/id/1319994839/photo/accessibility-computer-icon-stock-photo.jpg?s=2048x2048&amp;w=is&amp;k=20&amp;c=85NjgrapnNm9IRv4j-IrskoYckcmppL8KmIcy1mE-uY=</a:t>
            </a:r>
            <a:endParaRPr b="1"/>
          </a:p>
        </p:txBody>
      </p:sp>
      <p:sp>
        <p:nvSpPr>
          <p:cNvPr id="4065" name="Google Shape;4065;p2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8" name="Shape 4128"/>
        <p:cNvGrpSpPr/>
        <p:nvPr/>
      </p:nvGrpSpPr>
      <p:grpSpPr>
        <a:xfrm>
          <a:off x="0" y="0"/>
          <a:ext cx="0" cy="0"/>
          <a:chOff x="0" y="0"/>
          <a:chExt cx="0" cy="0"/>
        </a:xfrm>
      </p:grpSpPr>
      <p:sp>
        <p:nvSpPr>
          <p:cNvPr id="4129" name="Google Shape;4129;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130" name="Google Shape;4130;p2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1" name="Shape 4511"/>
        <p:cNvGrpSpPr/>
        <p:nvPr/>
      </p:nvGrpSpPr>
      <p:grpSpPr>
        <a:xfrm>
          <a:off x="0" y="0"/>
          <a:ext cx="0" cy="0"/>
          <a:chOff x="0" y="0"/>
          <a:chExt cx="0" cy="0"/>
        </a:xfrm>
      </p:grpSpPr>
      <p:sp>
        <p:nvSpPr>
          <p:cNvPr id="4512" name="Google Shape;4512;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513" name="Google Shape;4513;p2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6" name="Shape 4576"/>
        <p:cNvGrpSpPr/>
        <p:nvPr/>
      </p:nvGrpSpPr>
      <p:grpSpPr>
        <a:xfrm>
          <a:off x="0" y="0"/>
          <a:ext cx="0" cy="0"/>
          <a:chOff x="0" y="0"/>
          <a:chExt cx="0" cy="0"/>
        </a:xfrm>
      </p:grpSpPr>
      <p:sp>
        <p:nvSpPr>
          <p:cNvPr id="4577" name="Google Shape;4577;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578" name="Google Shape;4578;p2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2" name="Shape 4622"/>
        <p:cNvGrpSpPr/>
        <p:nvPr/>
      </p:nvGrpSpPr>
      <p:grpSpPr>
        <a:xfrm>
          <a:off x="0" y="0"/>
          <a:ext cx="0" cy="0"/>
          <a:chOff x="0" y="0"/>
          <a:chExt cx="0" cy="0"/>
        </a:xfrm>
      </p:grpSpPr>
      <p:sp>
        <p:nvSpPr>
          <p:cNvPr id="4623" name="Google Shape;4623;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nl" sz="600">
                <a:solidFill>
                  <a:srgbClr val="191918"/>
                </a:solidFill>
                <a:latin typeface="Nunito"/>
                <a:ea typeface="Nunito"/>
                <a:cs typeface="Nunito"/>
                <a:sym typeface="Nunito"/>
              </a:rPr>
              <a:t>https://www.shutterstock.com/shutterstock/photos/2209269573/display_1500/stock-vector-compare-the-difference-of-low-code-and-no-code-development-platform-2209269573.jpg</a:t>
            </a:r>
            <a:endParaRPr/>
          </a:p>
        </p:txBody>
      </p:sp>
      <p:sp>
        <p:nvSpPr>
          <p:cNvPr id="4624" name="Google Shape;4624;p2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7" name="Shape 4687"/>
        <p:cNvGrpSpPr/>
        <p:nvPr/>
      </p:nvGrpSpPr>
      <p:grpSpPr>
        <a:xfrm>
          <a:off x="0" y="0"/>
          <a:ext cx="0" cy="0"/>
          <a:chOff x="0" y="0"/>
          <a:chExt cx="0" cy="0"/>
        </a:xfrm>
      </p:grpSpPr>
      <p:sp>
        <p:nvSpPr>
          <p:cNvPr id="4688" name="Google Shape;4688;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689" name="Google Shape;4689;p2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0" name="Shape 5070"/>
        <p:cNvGrpSpPr/>
        <p:nvPr/>
      </p:nvGrpSpPr>
      <p:grpSpPr>
        <a:xfrm>
          <a:off x="0" y="0"/>
          <a:ext cx="0" cy="0"/>
          <a:chOff x="0" y="0"/>
          <a:chExt cx="0" cy="0"/>
        </a:xfrm>
      </p:grpSpPr>
      <p:sp>
        <p:nvSpPr>
          <p:cNvPr id="5071" name="Google Shape;5071;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072" name="Google Shape;5072;p2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5" name="Shape 5135"/>
        <p:cNvGrpSpPr/>
        <p:nvPr/>
      </p:nvGrpSpPr>
      <p:grpSpPr>
        <a:xfrm>
          <a:off x="0" y="0"/>
          <a:ext cx="0" cy="0"/>
          <a:chOff x="0" y="0"/>
          <a:chExt cx="0" cy="0"/>
        </a:xfrm>
      </p:grpSpPr>
      <p:sp>
        <p:nvSpPr>
          <p:cNvPr id="5136" name="Google Shape;5136;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137" name="Google Shape;5137;p2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1" name="Shape 5181"/>
        <p:cNvGrpSpPr/>
        <p:nvPr/>
      </p:nvGrpSpPr>
      <p:grpSpPr>
        <a:xfrm>
          <a:off x="0" y="0"/>
          <a:ext cx="0" cy="0"/>
          <a:chOff x="0" y="0"/>
          <a:chExt cx="0" cy="0"/>
        </a:xfrm>
      </p:grpSpPr>
      <p:sp>
        <p:nvSpPr>
          <p:cNvPr id="5182" name="Google Shape;5182;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183" name="Google Shape;5183;p3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6" name="Shape 5246"/>
        <p:cNvGrpSpPr/>
        <p:nvPr/>
      </p:nvGrpSpPr>
      <p:grpSpPr>
        <a:xfrm>
          <a:off x="0" y="0"/>
          <a:ext cx="0" cy="0"/>
          <a:chOff x="0" y="0"/>
          <a:chExt cx="0" cy="0"/>
        </a:xfrm>
      </p:grpSpPr>
      <p:sp>
        <p:nvSpPr>
          <p:cNvPr id="5247" name="Google Shape;5247;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248" name="Google Shape;5248;p3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1" name="Shape 5281"/>
        <p:cNvGrpSpPr/>
        <p:nvPr/>
      </p:nvGrpSpPr>
      <p:grpSpPr>
        <a:xfrm>
          <a:off x="0" y="0"/>
          <a:ext cx="0" cy="0"/>
          <a:chOff x="0" y="0"/>
          <a:chExt cx="0" cy="0"/>
        </a:xfrm>
      </p:grpSpPr>
      <p:sp>
        <p:nvSpPr>
          <p:cNvPr id="5282" name="Google Shape;5282;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283" name="Google Shape;5283;p3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1" name="Shape 5711"/>
        <p:cNvGrpSpPr/>
        <p:nvPr/>
      </p:nvGrpSpPr>
      <p:grpSpPr>
        <a:xfrm>
          <a:off x="0" y="0"/>
          <a:ext cx="0" cy="0"/>
          <a:chOff x="0" y="0"/>
          <a:chExt cx="0" cy="0"/>
        </a:xfrm>
      </p:grpSpPr>
      <p:sp>
        <p:nvSpPr>
          <p:cNvPr id="5712" name="Google Shape;5712;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713" name="Google Shape;5713;p3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6" name="Shape 5846"/>
        <p:cNvGrpSpPr/>
        <p:nvPr/>
      </p:nvGrpSpPr>
      <p:grpSpPr>
        <a:xfrm>
          <a:off x="0" y="0"/>
          <a:ext cx="0" cy="0"/>
          <a:chOff x="0" y="0"/>
          <a:chExt cx="0" cy="0"/>
        </a:xfrm>
      </p:grpSpPr>
      <p:sp>
        <p:nvSpPr>
          <p:cNvPr id="5847" name="Google Shape;5847;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848" name="Google Shape;5848;p3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1" name="Shape 5911"/>
        <p:cNvGrpSpPr/>
        <p:nvPr/>
      </p:nvGrpSpPr>
      <p:grpSpPr>
        <a:xfrm>
          <a:off x="0" y="0"/>
          <a:ext cx="0" cy="0"/>
          <a:chOff x="0" y="0"/>
          <a:chExt cx="0" cy="0"/>
        </a:xfrm>
      </p:grpSpPr>
      <p:sp>
        <p:nvSpPr>
          <p:cNvPr id="5912" name="Google Shape;5912;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913" name="Google Shape;5913;p3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6" name="Shape 5946"/>
        <p:cNvGrpSpPr/>
        <p:nvPr/>
      </p:nvGrpSpPr>
      <p:grpSpPr>
        <a:xfrm>
          <a:off x="0" y="0"/>
          <a:ext cx="0" cy="0"/>
          <a:chOff x="0" y="0"/>
          <a:chExt cx="0" cy="0"/>
        </a:xfrm>
      </p:grpSpPr>
      <p:sp>
        <p:nvSpPr>
          <p:cNvPr id="5947" name="Google Shape;5947;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948" name="Google Shape;5948;p3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9" name="Shape 5979"/>
        <p:cNvGrpSpPr/>
        <p:nvPr/>
      </p:nvGrpSpPr>
      <p:grpSpPr>
        <a:xfrm>
          <a:off x="0" y="0"/>
          <a:ext cx="0" cy="0"/>
          <a:chOff x="0" y="0"/>
          <a:chExt cx="0" cy="0"/>
        </a:xfrm>
      </p:grpSpPr>
      <p:sp>
        <p:nvSpPr>
          <p:cNvPr id="5980" name="Google Shape;5980;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981" name="Google Shape;5981;p3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4" name="Shape 6014"/>
        <p:cNvGrpSpPr/>
        <p:nvPr/>
      </p:nvGrpSpPr>
      <p:grpSpPr>
        <a:xfrm>
          <a:off x="0" y="0"/>
          <a:ext cx="0" cy="0"/>
          <a:chOff x="0" y="0"/>
          <a:chExt cx="0" cy="0"/>
        </a:xfrm>
      </p:grpSpPr>
      <p:sp>
        <p:nvSpPr>
          <p:cNvPr id="6015" name="Google Shape;6015;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016" name="Google Shape;6016;p3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8" name="Shape 6048"/>
        <p:cNvGrpSpPr/>
        <p:nvPr/>
      </p:nvGrpSpPr>
      <p:grpSpPr>
        <a:xfrm>
          <a:off x="0" y="0"/>
          <a:ext cx="0" cy="0"/>
          <a:chOff x="0" y="0"/>
          <a:chExt cx="0" cy="0"/>
        </a:xfrm>
      </p:grpSpPr>
      <p:sp>
        <p:nvSpPr>
          <p:cNvPr id="6049" name="Google Shape;6049;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050" name="Google Shape;6050;p39: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3" name="Shape 6453"/>
        <p:cNvGrpSpPr/>
        <p:nvPr/>
      </p:nvGrpSpPr>
      <p:grpSpPr>
        <a:xfrm>
          <a:off x="0" y="0"/>
          <a:ext cx="0" cy="0"/>
          <a:chOff x="0" y="0"/>
          <a:chExt cx="0" cy="0"/>
        </a:xfrm>
      </p:grpSpPr>
      <p:sp>
        <p:nvSpPr>
          <p:cNvPr id="6454" name="Google Shape;6454;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455" name="Google Shape;6455;p40: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2" name="Shape 6852"/>
        <p:cNvGrpSpPr/>
        <p:nvPr/>
      </p:nvGrpSpPr>
      <p:grpSpPr>
        <a:xfrm>
          <a:off x="0" y="0"/>
          <a:ext cx="0" cy="0"/>
          <a:chOff x="0" y="0"/>
          <a:chExt cx="0" cy="0"/>
        </a:xfrm>
      </p:grpSpPr>
      <p:sp>
        <p:nvSpPr>
          <p:cNvPr id="6853" name="Google Shape;6853;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854" name="Google Shape;6854;p4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9" name="Shape 6899"/>
        <p:cNvGrpSpPr/>
        <p:nvPr/>
      </p:nvGrpSpPr>
      <p:grpSpPr>
        <a:xfrm>
          <a:off x="0" y="0"/>
          <a:ext cx="0" cy="0"/>
          <a:chOff x="0" y="0"/>
          <a:chExt cx="0" cy="0"/>
        </a:xfrm>
      </p:grpSpPr>
      <p:sp>
        <p:nvSpPr>
          <p:cNvPr id="6900" name="Google Shape;6900;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901" name="Google Shape;6901;p4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6" name="Shape 6946"/>
        <p:cNvGrpSpPr/>
        <p:nvPr/>
      </p:nvGrpSpPr>
      <p:grpSpPr>
        <a:xfrm>
          <a:off x="0" y="0"/>
          <a:ext cx="0" cy="0"/>
          <a:chOff x="0" y="0"/>
          <a:chExt cx="0" cy="0"/>
        </a:xfrm>
      </p:grpSpPr>
      <p:sp>
        <p:nvSpPr>
          <p:cNvPr id="6947" name="Google Shape;6947;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948" name="Google Shape;6948;p4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1" name="Shape 6981"/>
        <p:cNvGrpSpPr/>
        <p:nvPr/>
      </p:nvGrpSpPr>
      <p:grpSpPr>
        <a:xfrm>
          <a:off x="0" y="0"/>
          <a:ext cx="0" cy="0"/>
          <a:chOff x="0" y="0"/>
          <a:chExt cx="0" cy="0"/>
        </a:xfrm>
      </p:grpSpPr>
      <p:sp>
        <p:nvSpPr>
          <p:cNvPr id="6982" name="Google Shape;6982;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983" name="Google Shape;6983;p4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6" name="Shape 7386"/>
        <p:cNvGrpSpPr/>
        <p:nvPr/>
      </p:nvGrpSpPr>
      <p:grpSpPr>
        <a:xfrm>
          <a:off x="0" y="0"/>
          <a:ext cx="0" cy="0"/>
          <a:chOff x="0" y="0"/>
          <a:chExt cx="0" cy="0"/>
        </a:xfrm>
      </p:grpSpPr>
      <p:sp>
        <p:nvSpPr>
          <p:cNvPr id="7387" name="Google Shape;7387;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388" name="Google Shape;7388;p4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3" name="Shape 7463"/>
        <p:cNvGrpSpPr/>
        <p:nvPr/>
      </p:nvGrpSpPr>
      <p:grpSpPr>
        <a:xfrm>
          <a:off x="0" y="0"/>
          <a:ext cx="0" cy="0"/>
          <a:chOff x="0" y="0"/>
          <a:chExt cx="0" cy="0"/>
        </a:xfrm>
      </p:grpSpPr>
      <p:sp>
        <p:nvSpPr>
          <p:cNvPr id="7464" name="Google Shape;7464;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465" name="Google Shape;7465;p4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1" name="Shape 7591"/>
        <p:cNvGrpSpPr/>
        <p:nvPr/>
      </p:nvGrpSpPr>
      <p:grpSpPr>
        <a:xfrm>
          <a:off x="0" y="0"/>
          <a:ext cx="0" cy="0"/>
          <a:chOff x="0" y="0"/>
          <a:chExt cx="0" cy="0"/>
        </a:xfrm>
      </p:grpSpPr>
      <p:sp>
        <p:nvSpPr>
          <p:cNvPr id="7592" name="Google Shape;7592;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593" name="Google Shape;7593;p4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7" name="Shape 7627"/>
        <p:cNvGrpSpPr/>
        <p:nvPr/>
      </p:nvGrpSpPr>
      <p:grpSpPr>
        <a:xfrm>
          <a:off x="0" y="0"/>
          <a:ext cx="0" cy="0"/>
          <a:chOff x="0" y="0"/>
          <a:chExt cx="0" cy="0"/>
        </a:xfrm>
      </p:grpSpPr>
      <p:sp>
        <p:nvSpPr>
          <p:cNvPr id="7628" name="Google Shape;7628;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629" name="Google Shape;7629;p4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2" name="Shape 8032"/>
        <p:cNvGrpSpPr/>
        <p:nvPr/>
      </p:nvGrpSpPr>
      <p:grpSpPr>
        <a:xfrm>
          <a:off x="0" y="0"/>
          <a:ext cx="0" cy="0"/>
          <a:chOff x="0" y="0"/>
          <a:chExt cx="0" cy="0"/>
        </a:xfrm>
      </p:grpSpPr>
      <p:sp>
        <p:nvSpPr>
          <p:cNvPr id="8033" name="Google Shape;8033;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034" name="Google Shape;8034;p4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0" name="Shape 8080"/>
        <p:cNvGrpSpPr/>
        <p:nvPr/>
      </p:nvGrpSpPr>
      <p:grpSpPr>
        <a:xfrm>
          <a:off x="0" y="0"/>
          <a:ext cx="0" cy="0"/>
          <a:chOff x="0" y="0"/>
          <a:chExt cx="0" cy="0"/>
        </a:xfrm>
      </p:grpSpPr>
      <p:sp>
        <p:nvSpPr>
          <p:cNvPr id="8081" name="Google Shape;8081;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082" name="Google Shape;8082;p5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8" name="Shape 8128"/>
        <p:cNvGrpSpPr/>
        <p:nvPr/>
      </p:nvGrpSpPr>
      <p:grpSpPr>
        <a:xfrm>
          <a:off x="0" y="0"/>
          <a:ext cx="0" cy="0"/>
          <a:chOff x="0" y="0"/>
          <a:chExt cx="0" cy="0"/>
        </a:xfrm>
      </p:grpSpPr>
      <p:sp>
        <p:nvSpPr>
          <p:cNvPr id="8129" name="Google Shape;8129;p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130" name="Google Shape;8130;p5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3" name="Shape 8533"/>
        <p:cNvGrpSpPr/>
        <p:nvPr/>
      </p:nvGrpSpPr>
      <p:grpSpPr>
        <a:xfrm>
          <a:off x="0" y="0"/>
          <a:ext cx="0" cy="0"/>
          <a:chOff x="0" y="0"/>
          <a:chExt cx="0" cy="0"/>
        </a:xfrm>
      </p:grpSpPr>
      <p:sp>
        <p:nvSpPr>
          <p:cNvPr id="8534" name="Google Shape;8534;p5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535" name="Google Shape;8535;p5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6" name="Shape 8586"/>
        <p:cNvGrpSpPr/>
        <p:nvPr/>
      </p:nvGrpSpPr>
      <p:grpSpPr>
        <a:xfrm>
          <a:off x="0" y="0"/>
          <a:ext cx="0" cy="0"/>
          <a:chOff x="0" y="0"/>
          <a:chExt cx="0" cy="0"/>
        </a:xfrm>
      </p:grpSpPr>
      <p:sp>
        <p:nvSpPr>
          <p:cNvPr id="8587" name="Google Shape;8587;p5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588" name="Google Shape;8588;p5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9" name="Shape 8639"/>
        <p:cNvGrpSpPr/>
        <p:nvPr/>
      </p:nvGrpSpPr>
      <p:grpSpPr>
        <a:xfrm>
          <a:off x="0" y="0"/>
          <a:ext cx="0" cy="0"/>
          <a:chOff x="0" y="0"/>
          <a:chExt cx="0" cy="0"/>
        </a:xfrm>
      </p:grpSpPr>
      <p:sp>
        <p:nvSpPr>
          <p:cNvPr id="8640" name="Google Shape;8640;p5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641" name="Google Shape;8641;p5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2" name="Shape 8692"/>
        <p:cNvGrpSpPr/>
        <p:nvPr/>
      </p:nvGrpSpPr>
      <p:grpSpPr>
        <a:xfrm>
          <a:off x="0" y="0"/>
          <a:ext cx="0" cy="0"/>
          <a:chOff x="0" y="0"/>
          <a:chExt cx="0" cy="0"/>
        </a:xfrm>
      </p:grpSpPr>
      <p:sp>
        <p:nvSpPr>
          <p:cNvPr id="8693" name="Google Shape;8693;p5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694" name="Google Shape;8694;p5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7" name="Shape 8727"/>
        <p:cNvGrpSpPr/>
        <p:nvPr/>
      </p:nvGrpSpPr>
      <p:grpSpPr>
        <a:xfrm>
          <a:off x="0" y="0"/>
          <a:ext cx="0" cy="0"/>
          <a:chOff x="0" y="0"/>
          <a:chExt cx="0" cy="0"/>
        </a:xfrm>
      </p:grpSpPr>
      <p:sp>
        <p:nvSpPr>
          <p:cNvPr id="8728" name="Google Shape;8728;p5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8729" name="Google Shape;8729;p5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9" name="Shape 9"/>
        <p:cNvGrpSpPr/>
        <p:nvPr/>
      </p:nvGrpSpPr>
      <p:grpSpPr>
        <a:xfrm>
          <a:off x="0" y="0"/>
          <a:ext cx="0" cy="0"/>
          <a:chOff x="0" y="0"/>
          <a:chExt cx="0" cy="0"/>
        </a:xfrm>
      </p:grpSpPr>
      <p:sp>
        <p:nvSpPr>
          <p:cNvPr id="10" name="Google Shape;10;p5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ype="title">
  <p:cSld name="TITLE">
    <p:bg>
      <p:bgPr>
        <a:solidFill>
          <a:schemeClr val="dk2"/>
        </a:solidFill>
      </p:bgPr>
    </p:bg>
    <p:spTree>
      <p:nvGrpSpPr>
        <p:cNvPr id="11" name="Shape 11"/>
        <p:cNvGrpSpPr/>
        <p:nvPr/>
      </p:nvGrpSpPr>
      <p:grpSpPr>
        <a:xfrm>
          <a:off x="0" y="0"/>
          <a:ext cx="0" cy="0"/>
          <a:chOff x="0" y="0"/>
          <a:chExt cx="0" cy="0"/>
        </a:xfrm>
      </p:grpSpPr>
      <p:grpSp>
        <p:nvGrpSpPr>
          <p:cNvPr id="12" name="Google Shape;12;p59"/>
          <p:cNvGrpSpPr/>
          <p:nvPr/>
        </p:nvGrpSpPr>
        <p:grpSpPr>
          <a:xfrm>
            <a:off x="3340925" y="725653"/>
            <a:ext cx="3931022" cy="3968649"/>
            <a:chOff x="6626575" y="1174856"/>
            <a:chExt cx="7862043" cy="7937298"/>
          </a:xfrm>
        </p:grpSpPr>
        <p:sp>
          <p:nvSpPr>
            <p:cNvPr id="13" name="Google Shape;13;p59"/>
            <p:cNvSpPr/>
            <p:nvPr/>
          </p:nvSpPr>
          <p:spPr>
            <a:xfrm>
              <a:off x="6636954" y="1174856"/>
              <a:ext cx="7840848" cy="7937298"/>
            </a:xfrm>
            <a:custGeom>
              <a:rect b="b" l="l" r="r" t="t"/>
              <a:pathLst>
                <a:path extrusionOk="0" h="7937298" w="7840848">
                  <a:moveTo>
                    <a:pt x="2" y="7807818"/>
                  </a:moveTo>
                  <a:cubicBezTo>
                    <a:pt x="-395" y="7880159"/>
                    <a:pt x="58903" y="7938625"/>
                    <a:pt x="131294" y="7937276"/>
                  </a:cubicBezTo>
                  <a:cubicBezTo>
                    <a:pt x="7967245" y="7791023"/>
                    <a:pt x="7833808" y="7928291"/>
                    <a:pt x="7835063" y="7703618"/>
                  </a:cubicBezTo>
                  <a:cubicBezTo>
                    <a:pt x="7836874" y="7376522"/>
                    <a:pt x="7840847" y="130485"/>
                    <a:pt x="7840847" y="131548"/>
                  </a:cubicBezTo>
                  <a:cubicBezTo>
                    <a:pt x="7841244" y="59874"/>
                    <a:pt x="7782978" y="1678"/>
                    <a:pt x="7711254" y="2075"/>
                  </a:cubicBezTo>
                  <a:cubicBezTo>
                    <a:pt x="-120581" y="45206"/>
                    <a:pt x="7025" y="-91172"/>
                    <a:pt x="5770" y="135850"/>
                  </a:cubicBezTo>
                  <a:cubicBezTo>
                    <a:pt x="3958" y="467534"/>
                    <a:pt x="-14" y="7808866"/>
                    <a:pt x="2" y="78078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4" name="Google Shape;14;p59"/>
            <p:cNvGrpSpPr/>
            <p:nvPr/>
          </p:nvGrpSpPr>
          <p:grpSpPr>
            <a:xfrm>
              <a:off x="6626575" y="1709497"/>
              <a:ext cx="7862043" cy="6953680"/>
              <a:chOff x="6626575" y="1709497"/>
              <a:chExt cx="7862043" cy="6953680"/>
            </a:xfrm>
          </p:grpSpPr>
          <p:sp>
            <p:nvSpPr>
              <p:cNvPr id="15" name="Google Shape;15;p59"/>
              <p:cNvSpPr/>
              <p:nvPr/>
            </p:nvSpPr>
            <p:spPr>
              <a:xfrm>
                <a:off x="6630764" y="3558125"/>
                <a:ext cx="7853863" cy="72377"/>
              </a:xfrm>
              <a:custGeom>
                <a:rect b="b" l="l" r="r" t="t"/>
                <a:pathLst>
                  <a:path extrusionOk="0" h="72377" w="7853863">
                    <a:moveTo>
                      <a:pt x="7844542" y="29426"/>
                    </a:moveTo>
                    <a:cubicBezTo>
                      <a:pt x="7844240" y="-17864"/>
                      <a:pt x="8447028" y="-4355"/>
                      <a:pt x="9322" y="42951"/>
                    </a:cubicBezTo>
                    <a:cubicBezTo>
                      <a:pt x="9624" y="90241"/>
                      <a:pt x="-593179" y="76732"/>
                      <a:pt x="7844542" y="2942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 name="Google Shape;16;p59"/>
              <p:cNvSpPr/>
              <p:nvPr/>
            </p:nvSpPr>
            <p:spPr>
              <a:xfrm>
                <a:off x="6634789" y="4173722"/>
                <a:ext cx="7853829" cy="85569"/>
              </a:xfrm>
              <a:custGeom>
                <a:rect b="b" l="l" r="r" t="t"/>
                <a:pathLst>
                  <a:path extrusionOk="0" h="85569" w="7853829">
                    <a:moveTo>
                      <a:pt x="7844506" y="28700"/>
                    </a:moveTo>
                    <a:cubicBezTo>
                      <a:pt x="7844204" y="-18607"/>
                      <a:pt x="8447055" y="-6209"/>
                      <a:pt x="9318" y="56877"/>
                    </a:cubicBezTo>
                    <a:cubicBezTo>
                      <a:pt x="9635" y="104167"/>
                      <a:pt x="-593184" y="91785"/>
                      <a:pt x="7844506" y="287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 name="Google Shape;17;p59"/>
              <p:cNvSpPr/>
              <p:nvPr/>
            </p:nvSpPr>
            <p:spPr>
              <a:xfrm>
                <a:off x="6632129" y="4789249"/>
                <a:ext cx="7854106" cy="98995"/>
              </a:xfrm>
              <a:custGeom>
                <a:rect b="b" l="l" r="r" t="t"/>
                <a:pathLst>
                  <a:path extrusionOk="0" h="98995" w="7854106">
                    <a:moveTo>
                      <a:pt x="7844592" y="28091"/>
                    </a:moveTo>
                    <a:cubicBezTo>
                      <a:pt x="7844894" y="-19215"/>
                      <a:pt x="8447554" y="-7960"/>
                      <a:pt x="9515" y="70905"/>
                    </a:cubicBezTo>
                    <a:cubicBezTo>
                      <a:pt x="9213" y="118211"/>
                      <a:pt x="-593448" y="106956"/>
                      <a:pt x="7844592" y="280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 name="Google Shape;18;p59"/>
              <p:cNvSpPr/>
              <p:nvPr/>
            </p:nvSpPr>
            <p:spPr>
              <a:xfrm>
                <a:off x="6631022" y="1709497"/>
                <a:ext cx="7853862" cy="36278"/>
              </a:xfrm>
              <a:custGeom>
                <a:rect b="b" l="l" r="r" t="t"/>
                <a:pathLst>
                  <a:path extrusionOk="0" h="36278" w="7853862">
                    <a:moveTo>
                      <a:pt x="9335" y="33347"/>
                    </a:moveTo>
                    <a:cubicBezTo>
                      <a:pt x="8447119" y="33347"/>
                      <a:pt x="7844269" y="50238"/>
                      <a:pt x="7844523" y="2931"/>
                    </a:cubicBezTo>
                    <a:cubicBezTo>
                      <a:pt x="-593246" y="2931"/>
                      <a:pt x="9605" y="-13959"/>
                      <a:pt x="9335" y="3334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 name="Google Shape;19;p59"/>
              <p:cNvSpPr/>
              <p:nvPr/>
            </p:nvSpPr>
            <p:spPr>
              <a:xfrm>
                <a:off x="6626744" y="2942333"/>
                <a:ext cx="7853911" cy="59553"/>
              </a:xfrm>
              <a:custGeom>
                <a:rect b="b" l="l" r="r" t="t"/>
                <a:pathLst>
                  <a:path extrusionOk="0" h="59553" w="7853911">
                    <a:moveTo>
                      <a:pt x="7844590" y="30332"/>
                    </a:moveTo>
                    <a:cubicBezTo>
                      <a:pt x="7844288" y="-16958"/>
                      <a:pt x="8447091" y="-2322"/>
                      <a:pt x="9322" y="29221"/>
                    </a:cubicBezTo>
                    <a:cubicBezTo>
                      <a:pt x="9624" y="76511"/>
                      <a:pt x="-593179" y="61875"/>
                      <a:pt x="7844590" y="3033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 name="Google Shape;20;p59"/>
              <p:cNvSpPr/>
              <p:nvPr/>
            </p:nvSpPr>
            <p:spPr>
              <a:xfrm>
                <a:off x="6627581" y="2326214"/>
                <a:ext cx="7853917" cy="47308"/>
              </a:xfrm>
              <a:custGeom>
                <a:rect b="b" l="l" r="r" t="t"/>
                <a:pathLst>
                  <a:path extrusionOk="0" h="47308" w="7853917">
                    <a:moveTo>
                      <a:pt x="7844421" y="31533"/>
                    </a:moveTo>
                    <a:cubicBezTo>
                      <a:pt x="7844675" y="-15757"/>
                      <a:pt x="8447287" y="-10"/>
                      <a:pt x="9503" y="15769"/>
                    </a:cubicBezTo>
                    <a:cubicBezTo>
                      <a:pt x="9233" y="63076"/>
                      <a:pt x="-593380" y="47312"/>
                      <a:pt x="7844421" y="3153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 name="Google Shape;21;p59"/>
              <p:cNvSpPr/>
              <p:nvPr/>
            </p:nvSpPr>
            <p:spPr>
              <a:xfrm>
                <a:off x="6630606" y="6635368"/>
                <a:ext cx="7853655" cy="140133"/>
              </a:xfrm>
              <a:custGeom>
                <a:rect b="b" l="l" r="r" t="t"/>
                <a:pathLst>
                  <a:path extrusionOk="0" h="140133" w="7853655">
                    <a:moveTo>
                      <a:pt x="7844335" y="26695"/>
                    </a:moveTo>
                    <a:cubicBezTo>
                      <a:pt x="7844033" y="-20612"/>
                      <a:pt x="8446804" y="-12738"/>
                      <a:pt x="9321" y="113449"/>
                    </a:cubicBezTo>
                    <a:cubicBezTo>
                      <a:pt x="9623" y="160740"/>
                      <a:pt x="-593148" y="152866"/>
                      <a:pt x="7844335" y="266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 name="Google Shape;22;p59"/>
              <p:cNvSpPr/>
              <p:nvPr/>
            </p:nvSpPr>
            <p:spPr>
              <a:xfrm>
                <a:off x="6632765" y="7865824"/>
                <a:ext cx="7854236" cy="168038"/>
              </a:xfrm>
              <a:custGeom>
                <a:rect b="b" l="l" r="r" t="t"/>
                <a:pathLst>
                  <a:path extrusionOk="0" h="168038" w="7854236">
                    <a:moveTo>
                      <a:pt x="7844734" y="25996"/>
                    </a:moveTo>
                    <a:cubicBezTo>
                      <a:pt x="7845004" y="-21310"/>
                      <a:pt x="8447633" y="-15675"/>
                      <a:pt x="9498" y="142039"/>
                    </a:cubicBezTo>
                    <a:cubicBezTo>
                      <a:pt x="9244" y="189345"/>
                      <a:pt x="-593401" y="183726"/>
                      <a:pt x="7844734" y="2599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 name="Google Shape;23;p59"/>
              <p:cNvSpPr/>
              <p:nvPr/>
            </p:nvSpPr>
            <p:spPr>
              <a:xfrm>
                <a:off x="6628101" y="5404711"/>
                <a:ext cx="7854142" cy="112592"/>
              </a:xfrm>
              <a:custGeom>
                <a:rect b="b" l="l" r="r" t="t"/>
                <a:pathLst>
                  <a:path extrusionOk="0" h="112592" w="7854142">
                    <a:moveTo>
                      <a:pt x="7844631" y="27563"/>
                    </a:moveTo>
                    <a:cubicBezTo>
                      <a:pt x="7844933" y="-19743"/>
                      <a:pt x="8447514" y="-9615"/>
                      <a:pt x="9507" y="85029"/>
                    </a:cubicBezTo>
                    <a:cubicBezTo>
                      <a:pt x="9221" y="132335"/>
                      <a:pt x="-593376" y="122208"/>
                      <a:pt x="7844631" y="275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 name="Google Shape;24;p59"/>
              <p:cNvSpPr/>
              <p:nvPr/>
            </p:nvSpPr>
            <p:spPr>
              <a:xfrm>
                <a:off x="6629331" y="8481087"/>
                <a:ext cx="7854256" cy="182090"/>
              </a:xfrm>
              <a:custGeom>
                <a:rect b="b" l="l" r="r" t="t"/>
                <a:pathLst>
                  <a:path extrusionOk="0" h="182090" w="7854256">
                    <a:moveTo>
                      <a:pt x="7844752" y="25699"/>
                    </a:moveTo>
                    <a:cubicBezTo>
                      <a:pt x="7845022" y="-21607"/>
                      <a:pt x="8447697" y="-17114"/>
                      <a:pt x="9500" y="156395"/>
                    </a:cubicBezTo>
                    <a:cubicBezTo>
                      <a:pt x="9246" y="203701"/>
                      <a:pt x="-593446" y="199193"/>
                      <a:pt x="7844752" y="256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 name="Google Shape;25;p59"/>
              <p:cNvSpPr/>
              <p:nvPr/>
            </p:nvSpPr>
            <p:spPr>
              <a:xfrm>
                <a:off x="6634639" y="7250576"/>
                <a:ext cx="7853614" cy="154036"/>
              </a:xfrm>
              <a:custGeom>
                <a:rect b="b" l="l" r="r" t="t"/>
                <a:pathLst>
                  <a:path extrusionOk="0" h="154036" w="7853614">
                    <a:moveTo>
                      <a:pt x="7844290" y="26326"/>
                    </a:moveTo>
                    <a:cubicBezTo>
                      <a:pt x="7843988" y="-20980"/>
                      <a:pt x="8446839" y="-14218"/>
                      <a:pt x="9325" y="127717"/>
                    </a:cubicBezTo>
                    <a:cubicBezTo>
                      <a:pt x="9627" y="175007"/>
                      <a:pt x="-593224" y="168261"/>
                      <a:pt x="7844290" y="2632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 name="Google Shape;26;p59"/>
              <p:cNvSpPr/>
              <p:nvPr/>
            </p:nvSpPr>
            <p:spPr>
              <a:xfrm>
                <a:off x="6626575" y="6020109"/>
                <a:ext cx="7853699" cy="126304"/>
              </a:xfrm>
              <a:custGeom>
                <a:rect b="b" l="l" r="r" t="t"/>
                <a:pathLst>
                  <a:path extrusionOk="0" h="126304" w="7853699">
                    <a:moveTo>
                      <a:pt x="7844378" y="27099"/>
                    </a:moveTo>
                    <a:cubicBezTo>
                      <a:pt x="7844076" y="-20207"/>
                      <a:pt x="8446863" y="-11191"/>
                      <a:pt x="9317" y="99202"/>
                    </a:cubicBezTo>
                    <a:cubicBezTo>
                      <a:pt x="9634" y="146508"/>
                      <a:pt x="-593153" y="137507"/>
                      <a:pt x="7844378" y="270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7" name="Google Shape;27;p59"/>
          <p:cNvGrpSpPr/>
          <p:nvPr/>
        </p:nvGrpSpPr>
        <p:grpSpPr>
          <a:xfrm>
            <a:off x="2093765" y="988909"/>
            <a:ext cx="5011929" cy="3442131"/>
            <a:chOff x="4132255" y="1701369"/>
            <a:chExt cx="10023857" cy="6884261"/>
          </a:xfrm>
        </p:grpSpPr>
        <p:sp>
          <p:nvSpPr>
            <p:cNvPr id="28" name="Google Shape;28;p59"/>
            <p:cNvSpPr/>
            <p:nvPr/>
          </p:nvSpPr>
          <p:spPr>
            <a:xfrm>
              <a:off x="4575588" y="2102542"/>
              <a:ext cx="9122749" cy="6103943"/>
            </a:xfrm>
            <a:custGeom>
              <a:rect b="b" l="l" r="r" t="t"/>
              <a:pathLst>
                <a:path extrusionOk="0" h="6103943" w="9122749">
                  <a:moveTo>
                    <a:pt x="9062085" y="3798047"/>
                  </a:moveTo>
                  <a:cubicBezTo>
                    <a:pt x="9095749" y="4505405"/>
                    <a:pt x="9102042" y="5266102"/>
                    <a:pt x="9122749" y="5968310"/>
                  </a:cubicBezTo>
                  <a:cubicBezTo>
                    <a:pt x="8601501" y="6018717"/>
                    <a:pt x="7613279" y="5991221"/>
                    <a:pt x="6106204" y="5991221"/>
                  </a:cubicBezTo>
                  <a:cubicBezTo>
                    <a:pt x="2955388" y="5991221"/>
                    <a:pt x="641684" y="6103944"/>
                    <a:pt x="196382" y="6103944"/>
                  </a:cubicBezTo>
                  <a:cubicBezTo>
                    <a:pt x="196382" y="5378371"/>
                    <a:pt x="-72806" y="815482"/>
                    <a:pt x="19140" y="214638"/>
                  </a:cubicBezTo>
                  <a:cubicBezTo>
                    <a:pt x="1558199" y="53573"/>
                    <a:pt x="6116654" y="269120"/>
                    <a:pt x="8849747" y="0"/>
                  </a:cubicBezTo>
                  <a:cubicBezTo>
                    <a:pt x="8970511" y="1446218"/>
                    <a:pt x="8943607" y="2522435"/>
                    <a:pt x="9062085" y="3798047"/>
                  </a:cubicBezTo>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 name="Google Shape;29;p59"/>
            <p:cNvSpPr/>
            <p:nvPr/>
          </p:nvSpPr>
          <p:spPr>
            <a:xfrm>
              <a:off x="4132255" y="1701369"/>
              <a:ext cx="10023857" cy="6884261"/>
            </a:xfrm>
            <a:custGeom>
              <a:rect b="b" l="l" r="r" t="t"/>
              <a:pathLst>
                <a:path extrusionOk="0" h="6884261" w="10023857">
                  <a:moveTo>
                    <a:pt x="197470" y="6884261"/>
                  </a:moveTo>
                  <a:cubicBezTo>
                    <a:pt x="197470" y="5479955"/>
                    <a:pt x="-108907" y="1250154"/>
                    <a:pt x="41583" y="266930"/>
                  </a:cubicBezTo>
                  <a:cubicBezTo>
                    <a:pt x="2123287" y="49043"/>
                    <a:pt x="6320732" y="333845"/>
                    <a:pt x="9710968" y="0"/>
                  </a:cubicBezTo>
                  <a:cubicBezTo>
                    <a:pt x="9825881" y="1375586"/>
                    <a:pt x="9970973" y="4927796"/>
                    <a:pt x="10023858" y="6720085"/>
                  </a:cubicBezTo>
                  <a:cubicBezTo>
                    <a:pt x="9689723" y="6752400"/>
                    <a:pt x="9542703" y="6773962"/>
                    <a:pt x="8659384" y="6773962"/>
                  </a:cubicBezTo>
                  <a:cubicBezTo>
                    <a:pt x="1837618" y="6773975"/>
                    <a:pt x="1467988" y="6884261"/>
                    <a:pt x="197470" y="6884261"/>
                  </a:cubicBezTo>
                  <a:close/>
                  <a:moveTo>
                    <a:pt x="464525" y="692515"/>
                  </a:moveTo>
                  <a:cubicBezTo>
                    <a:pt x="430282" y="2087707"/>
                    <a:pt x="627145" y="5192413"/>
                    <a:pt x="659129" y="6414617"/>
                  </a:cubicBezTo>
                  <a:cubicBezTo>
                    <a:pt x="8514347" y="6206024"/>
                    <a:pt x="8326393" y="6355853"/>
                    <a:pt x="9546091" y="6293234"/>
                  </a:cubicBezTo>
                  <a:cubicBezTo>
                    <a:pt x="9449917" y="2533532"/>
                    <a:pt x="9485701" y="5143452"/>
                    <a:pt x="9377220" y="2291247"/>
                  </a:cubicBezTo>
                  <a:cubicBezTo>
                    <a:pt x="9355892" y="1730703"/>
                    <a:pt x="9333932" y="1153141"/>
                    <a:pt x="9285369" y="508086"/>
                  </a:cubicBezTo>
                  <a:cubicBezTo>
                    <a:pt x="6510889" y="746419"/>
                    <a:pt x="2156924" y="566327"/>
                    <a:pt x="464525" y="69251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 name="Google Shape;30;p59"/>
            <p:cNvSpPr/>
            <p:nvPr/>
          </p:nvSpPr>
          <p:spPr>
            <a:xfrm>
              <a:off x="4325884" y="1907356"/>
              <a:ext cx="9627515" cy="6463071"/>
            </a:xfrm>
            <a:custGeom>
              <a:rect b="b" l="l" r="r" t="t"/>
              <a:pathLst>
                <a:path extrusionOk="0" h="6463071" w="9627515">
                  <a:moveTo>
                    <a:pt x="221384" y="6463072"/>
                  </a:moveTo>
                  <a:lnTo>
                    <a:pt x="206239" y="6463072"/>
                  </a:lnTo>
                  <a:lnTo>
                    <a:pt x="206239" y="6447926"/>
                  </a:lnTo>
                  <a:cubicBezTo>
                    <a:pt x="206239" y="4859728"/>
                    <a:pt x="129548" y="3551635"/>
                    <a:pt x="67934" y="2500546"/>
                  </a:cubicBezTo>
                  <a:cubicBezTo>
                    <a:pt x="29974" y="1853040"/>
                    <a:pt x="0" y="1341595"/>
                    <a:pt x="0" y="955704"/>
                  </a:cubicBezTo>
                  <a:cubicBezTo>
                    <a:pt x="0" y="897436"/>
                    <a:pt x="12006" y="836262"/>
                    <a:pt x="23613" y="777099"/>
                  </a:cubicBezTo>
                  <a:cubicBezTo>
                    <a:pt x="34642" y="720937"/>
                    <a:pt x="46028" y="662875"/>
                    <a:pt x="46620" y="608958"/>
                  </a:cubicBezTo>
                  <a:cubicBezTo>
                    <a:pt x="47474" y="530849"/>
                    <a:pt x="38387" y="451625"/>
                    <a:pt x="31089" y="387973"/>
                  </a:cubicBezTo>
                  <a:cubicBezTo>
                    <a:pt x="23888" y="325202"/>
                    <a:pt x="18202" y="275622"/>
                    <a:pt x="23007" y="244271"/>
                  </a:cubicBezTo>
                  <a:lnTo>
                    <a:pt x="24770" y="232719"/>
                  </a:lnTo>
                  <a:lnTo>
                    <a:pt x="36390" y="231494"/>
                  </a:lnTo>
                  <a:cubicBezTo>
                    <a:pt x="68278" y="228162"/>
                    <a:pt x="151633" y="227074"/>
                    <a:pt x="399094" y="223893"/>
                  </a:cubicBezTo>
                  <a:cubicBezTo>
                    <a:pt x="613594" y="221126"/>
                    <a:pt x="937733" y="216940"/>
                    <a:pt x="1448394" y="208500"/>
                  </a:cubicBezTo>
                  <a:cubicBezTo>
                    <a:pt x="1594009" y="206091"/>
                    <a:pt x="1758502" y="196480"/>
                    <a:pt x="1932632" y="186305"/>
                  </a:cubicBezTo>
                  <a:cubicBezTo>
                    <a:pt x="2198351" y="170774"/>
                    <a:pt x="2499510" y="153178"/>
                    <a:pt x="2844384" y="153178"/>
                  </a:cubicBezTo>
                  <a:cubicBezTo>
                    <a:pt x="3285555" y="153178"/>
                    <a:pt x="3702328" y="162527"/>
                    <a:pt x="4143568" y="172413"/>
                  </a:cubicBezTo>
                  <a:cubicBezTo>
                    <a:pt x="5509378" y="203007"/>
                    <a:pt x="6921698" y="234674"/>
                    <a:pt x="9304451" y="72"/>
                  </a:cubicBezTo>
                  <a:cubicBezTo>
                    <a:pt x="9308884" y="-341"/>
                    <a:pt x="9313207" y="1022"/>
                    <a:pt x="9316622" y="4010"/>
                  </a:cubicBezTo>
                  <a:cubicBezTo>
                    <a:pt x="9324608" y="10949"/>
                    <a:pt x="9331492" y="16939"/>
                    <a:pt x="9346788" y="311296"/>
                  </a:cubicBezTo>
                  <a:cubicBezTo>
                    <a:pt x="9356151" y="491333"/>
                    <a:pt x="9366574" y="739332"/>
                    <a:pt x="9378649" y="1026488"/>
                  </a:cubicBezTo>
                  <a:cubicBezTo>
                    <a:pt x="9391536" y="1333003"/>
                    <a:pt x="9406145" y="1680410"/>
                    <a:pt x="9422929" y="2026895"/>
                  </a:cubicBezTo>
                  <a:cubicBezTo>
                    <a:pt x="9453136" y="2650623"/>
                    <a:pt x="9505980" y="3269559"/>
                    <a:pt x="9540953" y="3679118"/>
                  </a:cubicBezTo>
                  <a:cubicBezTo>
                    <a:pt x="9553454" y="3825560"/>
                    <a:pt x="9563327" y="3941216"/>
                    <a:pt x="9568531" y="4015345"/>
                  </a:cubicBezTo>
                  <a:cubicBezTo>
                    <a:pt x="9583952" y="4235049"/>
                    <a:pt x="9577825" y="4464860"/>
                    <a:pt x="9571904" y="4687111"/>
                  </a:cubicBezTo>
                  <a:cubicBezTo>
                    <a:pt x="9567815" y="4840493"/>
                    <a:pt x="9563588" y="4999092"/>
                    <a:pt x="9566300" y="5154952"/>
                  </a:cubicBezTo>
                  <a:cubicBezTo>
                    <a:pt x="9569921" y="5362251"/>
                    <a:pt x="9584310" y="5575746"/>
                    <a:pt x="9598216" y="5782191"/>
                  </a:cubicBezTo>
                  <a:cubicBezTo>
                    <a:pt x="9609947" y="5956308"/>
                    <a:pt x="9622090" y="6136331"/>
                    <a:pt x="9627102" y="6306262"/>
                  </a:cubicBezTo>
                  <a:lnTo>
                    <a:pt x="9627515" y="6320416"/>
                  </a:lnTo>
                  <a:lnTo>
                    <a:pt x="9613417" y="6321779"/>
                  </a:lnTo>
                  <a:cubicBezTo>
                    <a:pt x="9398049" y="6342625"/>
                    <a:pt x="9101612" y="6335754"/>
                    <a:pt x="8726310" y="6327066"/>
                  </a:cubicBezTo>
                  <a:cubicBezTo>
                    <a:pt x="8515087" y="6322178"/>
                    <a:pt x="8275680" y="6316630"/>
                    <a:pt x="8014147" y="6315322"/>
                  </a:cubicBezTo>
                  <a:cubicBezTo>
                    <a:pt x="7799813" y="6314179"/>
                    <a:pt x="7565734" y="6323170"/>
                    <a:pt x="7317846" y="6332615"/>
                  </a:cubicBezTo>
                  <a:cubicBezTo>
                    <a:pt x="7038551" y="6343258"/>
                    <a:pt x="6749743" y="6354259"/>
                    <a:pt x="6433053" y="6354259"/>
                  </a:cubicBezTo>
                  <a:cubicBezTo>
                    <a:pt x="5969811" y="6354259"/>
                    <a:pt x="5526630" y="6349316"/>
                    <a:pt x="5098029" y="6344525"/>
                  </a:cubicBezTo>
                  <a:cubicBezTo>
                    <a:pt x="4467073" y="6337489"/>
                    <a:pt x="3871130" y="6330839"/>
                    <a:pt x="3335686" y="6342102"/>
                  </a:cubicBezTo>
                  <a:cubicBezTo>
                    <a:pt x="2269369" y="6364517"/>
                    <a:pt x="1420154" y="6407681"/>
                    <a:pt x="858220" y="6436251"/>
                  </a:cubicBezTo>
                  <a:cubicBezTo>
                    <a:pt x="551829" y="6451823"/>
                    <a:pt x="330445" y="6463072"/>
                    <a:pt x="221384" y="6463072"/>
                  </a:cubicBezTo>
                  <a:close/>
                  <a:moveTo>
                    <a:pt x="51783" y="260655"/>
                  </a:moveTo>
                  <a:cubicBezTo>
                    <a:pt x="50255" y="289404"/>
                    <a:pt x="55377" y="333973"/>
                    <a:pt x="61174" y="384545"/>
                  </a:cubicBezTo>
                  <a:cubicBezTo>
                    <a:pt x="68567" y="449036"/>
                    <a:pt x="77778" y="529293"/>
                    <a:pt x="76911" y="609302"/>
                  </a:cubicBezTo>
                  <a:cubicBezTo>
                    <a:pt x="76291" y="666001"/>
                    <a:pt x="64629" y="725453"/>
                    <a:pt x="53339" y="782950"/>
                  </a:cubicBezTo>
                  <a:cubicBezTo>
                    <a:pt x="42008" y="840696"/>
                    <a:pt x="30291" y="900396"/>
                    <a:pt x="30291" y="955718"/>
                  </a:cubicBezTo>
                  <a:cubicBezTo>
                    <a:pt x="30291" y="1340727"/>
                    <a:pt x="60251" y="1851773"/>
                    <a:pt x="98183" y="2498784"/>
                  </a:cubicBezTo>
                  <a:cubicBezTo>
                    <a:pt x="159632" y="3546926"/>
                    <a:pt x="236048" y="4850461"/>
                    <a:pt x="236529" y="6432726"/>
                  </a:cubicBezTo>
                  <a:cubicBezTo>
                    <a:pt x="349541" y="6431776"/>
                    <a:pt x="564372" y="6420857"/>
                    <a:pt x="856719" y="6406001"/>
                  </a:cubicBezTo>
                  <a:cubicBezTo>
                    <a:pt x="1418832" y="6377432"/>
                    <a:pt x="2268323" y="6334254"/>
                    <a:pt x="3335094" y="6311811"/>
                  </a:cubicBezTo>
                  <a:cubicBezTo>
                    <a:pt x="3871006" y="6300548"/>
                    <a:pt x="4467211" y="6307199"/>
                    <a:pt x="5098401" y="6314248"/>
                  </a:cubicBezTo>
                  <a:cubicBezTo>
                    <a:pt x="5526919" y="6319025"/>
                    <a:pt x="5970031" y="6323968"/>
                    <a:pt x="6433094" y="6323968"/>
                  </a:cubicBezTo>
                  <a:cubicBezTo>
                    <a:pt x="6749192" y="6323968"/>
                    <a:pt x="7037712" y="6312981"/>
                    <a:pt x="7316731" y="6302352"/>
                  </a:cubicBezTo>
                  <a:cubicBezTo>
                    <a:pt x="7564949" y="6292893"/>
                    <a:pt x="7799427" y="6283943"/>
                    <a:pt x="8014340" y="6285045"/>
                  </a:cubicBezTo>
                  <a:cubicBezTo>
                    <a:pt x="8276163" y="6286353"/>
                    <a:pt x="8515707" y="6291901"/>
                    <a:pt x="8727054" y="6296789"/>
                  </a:cubicBezTo>
                  <a:cubicBezTo>
                    <a:pt x="9093159" y="6305257"/>
                    <a:pt x="9384032" y="6311990"/>
                    <a:pt x="9596439" y="6292948"/>
                  </a:cubicBezTo>
                  <a:cubicBezTo>
                    <a:pt x="9591235" y="6128208"/>
                    <a:pt x="9579958" y="5960975"/>
                    <a:pt x="9568049" y="5784229"/>
                  </a:cubicBezTo>
                  <a:cubicBezTo>
                    <a:pt x="9554101" y="5577398"/>
                    <a:pt x="9539686" y="5363531"/>
                    <a:pt x="9536064" y="5155475"/>
                  </a:cubicBezTo>
                  <a:cubicBezTo>
                    <a:pt x="9533338" y="4998968"/>
                    <a:pt x="9537565" y="4840011"/>
                    <a:pt x="9541668" y="4686299"/>
                  </a:cubicBezTo>
                  <a:cubicBezTo>
                    <a:pt x="9547575" y="4464777"/>
                    <a:pt x="9553674" y="4235710"/>
                    <a:pt x="9538364" y="4017452"/>
                  </a:cubicBezTo>
                  <a:cubicBezTo>
                    <a:pt x="9533174" y="3943556"/>
                    <a:pt x="9523315" y="3827997"/>
                    <a:pt x="9510813" y="3681679"/>
                  </a:cubicBezTo>
                  <a:cubicBezTo>
                    <a:pt x="9475827" y="3271900"/>
                    <a:pt x="9422942" y="2652633"/>
                    <a:pt x="9392720" y="2028355"/>
                  </a:cubicBezTo>
                  <a:cubicBezTo>
                    <a:pt x="9375936" y="1681773"/>
                    <a:pt x="9361328" y="1334311"/>
                    <a:pt x="9348427" y="1027755"/>
                  </a:cubicBezTo>
                  <a:cubicBezTo>
                    <a:pt x="9327595" y="532432"/>
                    <a:pt x="9309476" y="101285"/>
                    <a:pt x="9296079" y="31313"/>
                  </a:cubicBezTo>
                  <a:cubicBezTo>
                    <a:pt x="6918352" y="264910"/>
                    <a:pt x="5507437" y="233284"/>
                    <a:pt x="4142894" y="202704"/>
                  </a:cubicBezTo>
                  <a:cubicBezTo>
                    <a:pt x="3701832" y="192818"/>
                    <a:pt x="3285225" y="183483"/>
                    <a:pt x="2844398" y="183483"/>
                  </a:cubicBezTo>
                  <a:cubicBezTo>
                    <a:pt x="2500405" y="183483"/>
                    <a:pt x="2199714" y="201051"/>
                    <a:pt x="1934409" y="216569"/>
                  </a:cubicBezTo>
                  <a:cubicBezTo>
                    <a:pt x="1759934" y="226757"/>
                    <a:pt x="1595152" y="236395"/>
                    <a:pt x="1448903" y="238818"/>
                  </a:cubicBezTo>
                  <a:cubicBezTo>
                    <a:pt x="938173" y="247259"/>
                    <a:pt x="613994" y="251430"/>
                    <a:pt x="399480" y="254212"/>
                  </a:cubicBezTo>
                  <a:cubicBezTo>
                    <a:pt x="185958" y="256952"/>
                    <a:pt x="91451" y="258177"/>
                    <a:pt x="51783" y="26065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 name="Google Shape;31;p59"/>
          <p:cNvGrpSpPr/>
          <p:nvPr/>
        </p:nvGrpSpPr>
        <p:grpSpPr>
          <a:xfrm>
            <a:off x="6567838" y="1931276"/>
            <a:ext cx="1005011" cy="360187"/>
            <a:chOff x="6540201" y="1793051"/>
            <a:chExt cx="1005011" cy="360187"/>
          </a:xfrm>
        </p:grpSpPr>
        <p:sp>
          <p:nvSpPr>
            <p:cNvPr id="32" name="Google Shape;32;p59"/>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3" name="Google Shape;33;p59"/>
            <p:cNvGrpSpPr/>
            <p:nvPr/>
          </p:nvGrpSpPr>
          <p:grpSpPr>
            <a:xfrm rot="-83194">
              <a:off x="6544750" y="1808211"/>
              <a:ext cx="962211" cy="333435"/>
              <a:chOff x="13088213" y="3615325"/>
              <a:chExt cx="1924244" cy="666809"/>
            </a:xfrm>
          </p:grpSpPr>
          <p:sp>
            <p:nvSpPr>
              <p:cNvPr id="34" name="Google Shape;34;p59"/>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 name="Google Shape;35;p59"/>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 name="Google Shape;36;p59"/>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 name="Google Shape;37;p59"/>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 name="Google Shape;38;p59"/>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 name="Google Shape;39;p59"/>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 name="Google Shape;40;p59"/>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 name="Google Shape;41;p59"/>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 name="Google Shape;42;p59"/>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 name="Google Shape;43;p59"/>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 name="Google Shape;44;p59"/>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 name="Google Shape;45;p59"/>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 name="Google Shape;46;p59"/>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 name="Google Shape;47;p59"/>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 name="Google Shape;48;p59"/>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 name="Google Shape;49;p59"/>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 name="Google Shape;50;p59"/>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 name="Google Shape;51;p59"/>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 name="Google Shape;52;p59"/>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 name="Google Shape;53;p59"/>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 name="Google Shape;54;p59"/>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 name="Google Shape;55;p59"/>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 name="Google Shape;56;p59"/>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 name="Google Shape;57;p59"/>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 name="Google Shape;58;p59"/>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9" name="Google Shape;59;p59"/>
          <p:cNvGrpSpPr/>
          <p:nvPr/>
        </p:nvGrpSpPr>
        <p:grpSpPr>
          <a:xfrm>
            <a:off x="6567839" y="1459024"/>
            <a:ext cx="1075341" cy="366524"/>
            <a:chOff x="13080402" y="2641598"/>
            <a:chExt cx="2150682" cy="733048"/>
          </a:xfrm>
        </p:grpSpPr>
        <p:grpSp>
          <p:nvGrpSpPr>
            <p:cNvPr id="60" name="Google Shape;60;p59"/>
            <p:cNvGrpSpPr/>
            <p:nvPr/>
          </p:nvGrpSpPr>
          <p:grpSpPr>
            <a:xfrm>
              <a:off x="13080402" y="2641598"/>
              <a:ext cx="2150682" cy="733048"/>
              <a:chOff x="13080402" y="2641598"/>
              <a:chExt cx="2150682" cy="733048"/>
            </a:xfrm>
          </p:grpSpPr>
          <p:sp>
            <p:nvSpPr>
              <p:cNvPr id="61" name="Google Shape;61;p59"/>
              <p:cNvSpPr/>
              <p:nvPr/>
            </p:nvSpPr>
            <p:spPr>
              <a:xfrm>
                <a:off x="14333289" y="2658062"/>
                <a:ext cx="399" cy="46"/>
              </a:xfrm>
              <a:custGeom>
                <a:rect b="b" l="l" r="r" t="t"/>
                <a:pathLst>
                  <a:path extrusionOk="0" h="46" w="399">
                    <a:moveTo>
                      <a:pt x="0" y="34"/>
                    </a:moveTo>
                    <a:cubicBezTo>
                      <a:pt x="288" y="56"/>
                      <a:pt x="116" y="52"/>
                      <a:pt x="400" y="0"/>
                    </a:cubicBezTo>
                    <a:cubicBezTo>
                      <a:pt x="280" y="22"/>
                      <a:pt x="125" y="13"/>
                      <a:pt x="0" y="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 name="Google Shape;62;p59"/>
              <p:cNvSpPr/>
              <p:nvPr/>
            </p:nvSpPr>
            <p:spPr>
              <a:xfrm>
                <a:off x="14305825" y="2659662"/>
                <a:ext cx="55" cy="4"/>
              </a:xfrm>
              <a:custGeom>
                <a:rect b="b" l="l" r="r" t="t"/>
                <a:pathLst>
                  <a:path extrusionOk="0" h="4" w="55">
                    <a:moveTo>
                      <a:pt x="56" y="0"/>
                    </a:moveTo>
                    <a:cubicBezTo>
                      <a:pt x="34" y="0"/>
                      <a:pt x="17" y="0"/>
                      <a:pt x="0" y="4"/>
                    </a:cubicBezTo>
                    <a:cubicBezTo>
                      <a:pt x="9" y="4"/>
                      <a:pt x="43" y="0"/>
                      <a:pt x="56"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 name="Google Shape;63;p59"/>
              <p:cNvSpPr/>
              <p:nvPr/>
            </p:nvSpPr>
            <p:spPr>
              <a:xfrm>
                <a:off x="14362603" y="2656256"/>
                <a:ext cx="8" cy="4"/>
              </a:xfrm>
              <a:custGeom>
                <a:rect b="b" l="l" r="r" t="t"/>
                <a:pathLst>
                  <a:path extrusionOk="0" h="4" w="8">
                    <a:moveTo>
                      <a:pt x="9" y="0"/>
                    </a:moveTo>
                    <a:lnTo>
                      <a:pt x="0" y="4"/>
                    </a:lnTo>
                    <a:lnTo>
                      <a:pt x="9" y="0"/>
                    </a:ln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 name="Google Shape;64;p59"/>
              <p:cNvSpPr/>
              <p:nvPr/>
            </p:nvSpPr>
            <p:spPr>
              <a:xfrm>
                <a:off x="13080402" y="2641598"/>
                <a:ext cx="2150682" cy="733048"/>
              </a:xfrm>
              <a:custGeom>
                <a:rect b="b" l="l" r="r" t="t"/>
                <a:pathLst>
                  <a:path extrusionOk="0" h="733048" w="2150682">
                    <a:moveTo>
                      <a:pt x="2126900" y="11608"/>
                    </a:moveTo>
                    <a:cubicBezTo>
                      <a:pt x="1813881" y="-8170"/>
                      <a:pt x="1344498" y="-3933"/>
                      <a:pt x="1030610" y="34091"/>
                    </a:cubicBezTo>
                    <a:cubicBezTo>
                      <a:pt x="1023392" y="34538"/>
                      <a:pt x="32009" y="73177"/>
                      <a:pt x="14274" y="74790"/>
                    </a:cubicBezTo>
                    <a:cubicBezTo>
                      <a:pt x="-17689" y="75896"/>
                      <a:pt x="5740" y="107197"/>
                      <a:pt x="67448" y="196429"/>
                    </a:cubicBezTo>
                    <a:cubicBezTo>
                      <a:pt x="14855" y="314751"/>
                      <a:pt x="-19130" y="268717"/>
                      <a:pt x="77818" y="361773"/>
                    </a:cubicBezTo>
                    <a:cubicBezTo>
                      <a:pt x="82438" y="366875"/>
                      <a:pt x="89114" y="370642"/>
                      <a:pt x="92314" y="376811"/>
                    </a:cubicBezTo>
                    <a:cubicBezTo>
                      <a:pt x="94237" y="399354"/>
                      <a:pt x="30370" y="521324"/>
                      <a:pt x="28632" y="532774"/>
                    </a:cubicBezTo>
                    <a:cubicBezTo>
                      <a:pt x="32357" y="554827"/>
                      <a:pt x="65181" y="548388"/>
                      <a:pt x="119129" y="579504"/>
                    </a:cubicBezTo>
                    <a:cubicBezTo>
                      <a:pt x="80924" y="703719"/>
                      <a:pt x="23557" y="728077"/>
                      <a:pt x="94181" y="732899"/>
                    </a:cubicBezTo>
                    <a:cubicBezTo>
                      <a:pt x="113662" y="734228"/>
                      <a:pt x="292685" y="726288"/>
                      <a:pt x="295502" y="723970"/>
                    </a:cubicBezTo>
                    <a:cubicBezTo>
                      <a:pt x="471105" y="710377"/>
                      <a:pt x="464038" y="720158"/>
                      <a:pt x="630428" y="723423"/>
                    </a:cubicBezTo>
                    <a:cubicBezTo>
                      <a:pt x="909686" y="728297"/>
                      <a:pt x="1767705" y="672861"/>
                      <a:pt x="1768024" y="672843"/>
                    </a:cubicBezTo>
                    <a:cubicBezTo>
                      <a:pt x="2239966" y="698918"/>
                      <a:pt x="2165978" y="725174"/>
                      <a:pt x="2091775" y="583547"/>
                    </a:cubicBezTo>
                    <a:cubicBezTo>
                      <a:pt x="2112060" y="561034"/>
                      <a:pt x="2149220" y="536692"/>
                      <a:pt x="2145073" y="503193"/>
                    </a:cubicBezTo>
                    <a:cubicBezTo>
                      <a:pt x="2123515" y="457242"/>
                      <a:pt x="2094205" y="414288"/>
                      <a:pt x="2076956" y="366333"/>
                    </a:cubicBezTo>
                    <a:cubicBezTo>
                      <a:pt x="2088562" y="330012"/>
                      <a:pt x="2141021" y="271509"/>
                      <a:pt x="2140028" y="247628"/>
                    </a:cubicBezTo>
                    <a:cubicBezTo>
                      <a:pt x="2125218" y="202967"/>
                      <a:pt x="2088071" y="161914"/>
                      <a:pt x="2088256" y="138752"/>
                    </a:cubicBezTo>
                    <a:cubicBezTo>
                      <a:pt x="2124758" y="89312"/>
                      <a:pt x="2184112" y="9311"/>
                      <a:pt x="2126900" y="116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 name="Google Shape;65;p59"/>
            <p:cNvGrpSpPr/>
            <p:nvPr/>
          </p:nvGrpSpPr>
          <p:grpSpPr>
            <a:xfrm>
              <a:off x="13080402" y="2641598"/>
              <a:ext cx="2150682" cy="733048"/>
              <a:chOff x="13080402" y="2641598"/>
              <a:chExt cx="2150682" cy="733048"/>
            </a:xfrm>
          </p:grpSpPr>
          <p:sp>
            <p:nvSpPr>
              <p:cNvPr id="66" name="Google Shape;66;p59"/>
              <p:cNvSpPr/>
              <p:nvPr/>
            </p:nvSpPr>
            <p:spPr>
              <a:xfrm>
                <a:off x="14333289" y="2658062"/>
                <a:ext cx="399" cy="46"/>
              </a:xfrm>
              <a:custGeom>
                <a:rect b="b" l="l" r="r" t="t"/>
                <a:pathLst>
                  <a:path extrusionOk="0" h="46" w="399">
                    <a:moveTo>
                      <a:pt x="0" y="34"/>
                    </a:moveTo>
                    <a:cubicBezTo>
                      <a:pt x="288" y="56"/>
                      <a:pt x="116" y="52"/>
                      <a:pt x="400" y="0"/>
                    </a:cubicBezTo>
                    <a:cubicBezTo>
                      <a:pt x="280" y="22"/>
                      <a:pt x="125" y="13"/>
                      <a:pt x="0" y="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 name="Google Shape;67;p59"/>
              <p:cNvSpPr/>
              <p:nvPr/>
            </p:nvSpPr>
            <p:spPr>
              <a:xfrm>
                <a:off x="14305825" y="2659662"/>
                <a:ext cx="55" cy="4"/>
              </a:xfrm>
              <a:custGeom>
                <a:rect b="b" l="l" r="r" t="t"/>
                <a:pathLst>
                  <a:path extrusionOk="0" h="4" w="55">
                    <a:moveTo>
                      <a:pt x="56" y="0"/>
                    </a:moveTo>
                    <a:cubicBezTo>
                      <a:pt x="34" y="0"/>
                      <a:pt x="17" y="0"/>
                      <a:pt x="0" y="4"/>
                    </a:cubicBezTo>
                    <a:cubicBezTo>
                      <a:pt x="9" y="4"/>
                      <a:pt x="43" y="0"/>
                      <a:pt x="56"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 name="Google Shape;68;p59"/>
              <p:cNvSpPr/>
              <p:nvPr/>
            </p:nvSpPr>
            <p:spPr>
              <a:xfrm>
                <a:off x="14362603" y="2656256"/>
                <a:ext cx="8" cy="4"/>
              </a:xfrm>
              <a:custGeom>
                <a:rect b="b" l="l" r="r" t="t"/>
                <a:pathLst>
                  <a:path extrusionOk="0" h="4" w="8">
                    <a:moveTo>
                      <a:pt x="9" y="0"/>
                    </a:moveTo>
                    <a:lnTo>
                      <a:pt x="0" y="4"/>
                    </a:lnTo>
                    <a:lnTo>
                      <a:pt x="9" y="0"/>
                    </a:ln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 name="Google Shape;69;p59"/>
              <p:cNvSpPr/>
              <p:nvPr/>
            </p:nvSpPr>
            <p:spPr>
              <a:xfrm>
                <a:off x="13080402" y="2641598"/>
                <a:ext cx="2150682" cy="733048"/>
              </a:xfrm>
              <a:custGeom>
                <a:rect b="b" l="l" r="r" t="t"/>
                <a:pathLst>
                  <a:path extrusionOk="0" h="733048" w="2150682">
                    <a:moveTo>
                      <a:pt x="2126900" y="11608"/>
                    </a:moveTo>
                    <a:cubicBezTo>
                      <a:pt x="1813881" y="-8170"/>
                      <a:pt x="1344498" y="-3933"/>
                      <a:pt x="1030610" y="34091"/>
                    </a:cubicBezTo>
                    <a:cubicBezTo>
                      <a:pt x="1023392" y="34538"/>
                      <a:pt x="32009" y="73177"/>
                      <a:pt x="14274" y="74790"/>
                    </a:cubicBezTo>
                    <a:cubicBezTo>
                      <a:pt x="-17689" y="75896"/>
                      <a:pt x="5740" y="107197"/>
                      <a:pt x="67448" y="196429"/>
                    </a:cubicBezTo>
                    <a:cubicBezTo>
                      <a:pt x="14855" y="314751"/>
                      <a:pt x="-19130" y="268717"/>
                      <a:pt x="77818" y="361773"/>
                    </a:cubicBezTo>
                    <a:cubicBezTo>
                      <a:pt x="82438" y="366875"/>
                      <a:pt x="89114" y="370642"/>
                      <a:pt x="92314" y="376811"/>
                    </a:cubicBezTo>
                    <a:cubicBezTo>
                      <a:pt x="94237" y="399354"/>
                      <a:pt x="30370" y="521324"/>
                      <a:pt x="28632" y="532774"/>
                    </a:cubicBezTo>
                    <a:cubicBezTo>
                      <a:pt x="32357" y="554827"/>
                      <a:pt x="65181" y="548388"/>
                      <a:pt x="119129" y="579504"/>
                    </a:cubicBezTo>
                    <a:cubicBezTo>
                      <a:pt x="80924" y="703719"/>
                      <a:pt x="23557" y="728077"/>
                      <a:pt x="94181" y="732899"/>
                    </a:cubicBezTo>
                    <a:cubicBezTo>
                      <a:pt x="113662" y="734228"/>
                      <a:pt x="292685" y="726288"/>
                      <a:pt x="295502" y="723970"/>
                    </a:cubicBezTo>
                    <a:cubicBezTo>
                      <a:pt x="471105" y="710377"/>
                      <a:pt x="464038" y="720158"/>
                      <a:pt x="630428" y="723423"/>
                    </a:cubicBezTo>
                    <a:cubicBezTo>
                      <a:pt x="909686" y="728297"/>
                      <a:pt x="1767705" y="672861"/>
                      <a:pt x="1768024" y="672843"/>
                    </a:cubicBezTo>
                    <a:cubicBezTo>
                      <a:pt x="2239966" y="698918"/>
                      <a:pt x="2165978" y="725174"/>
                      <a:pt x="2091775" y="583547"/>
                    </a:cubicBezTo>
                    <a:cubicBezTo>
                      <a:pt x="2112060" y="561034"/>
                      <a:pt x="2149220" y="536692"/>
                      <a:pt x="2145073" y="503193"/>
                    </a:cubicBezTo>
                    <a:cubicBezTo>
                      <a:pt x="2123515" y="457242"/>
                      <a:pt x="2094205" y="414288"/>
                      <a:pt x="2076956" y="366333"/>
                    </a:cubicBezTo>
                    <a:cubicBezTo>
                      <a:pt x="2088562" y="330012"/>
                      <a:pt x="2141021" y="271509"/>
                      <a:pt x="2140028" y="247628"/>
                    </a:cubicBezTo>
                    <a:cubicBezTo>
                      <a:pt x="2125218" y="202967"/>
                      <a:pt x="2088071" y="161914"/>
                      <a:pt x="2088256" y="138752"/>
                    </a:cubicBezTo>
                    <a:cubicBezTo>
                      <a:pt x="2124758" y="89312"/>
                      <a:pt x="2184112" y="9311"/>
                      <a:pt x="2126900" y="116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 name="Google Shape;70;p59"/>
          <p:cNvGrpSpPr/>
          <p:nvPr/>
        </p:nvGrpSpPr>
        <p:grpSpPr>
          <a:xfrm rot="-482167">
            <a:off x="-373483" y="2586529"/>
            <a:ext cx="2084057" cy="3025967"/>
            <a:chOff x="-746953" y="5172954"/>
            <a:chExt cx="4168030" cy="6051812"/>
          </a:xfrm>
        </p:grpSpPr>
        <p:sp>
          <p:nvSpPr>
            <p:cNvPr id="71" name="Google Shape;71;p59"/>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 name="Google Shape;72;p59"/>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 name="Google Shape;73;p59"/>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 name="Google Shape;74;p59"/>
            <p:cNvSpPr/>
            <p:nvPr/>
          </p:nvSpPr>
          <p:spPr>
            <a:xfrm>
              <a:off x="-274117" y="6279501"/>
              <a:ext cx="756551" cy="868867"/>
            </a:xfrm>
            <a:custGeom>
              <a:rect b="b" l="l" r="r" t="t"/>
              <a:pathLst>
                <a:path extrusionOk="0" h="868867" w="756551">
                  <a:moveTo>
                    <a:pt x="739342" y="10990"/>
                  </a:moveTo>
                  <a:cubicBezTo>
                    <a:pt x="716370" y="-7930"/>
                    <a:pt x="684875" y="-1296"/>
                    <a:pt x="668169" y="22281"/>
                  </a:cubicBezTo>
                  <a:cubicBezTo>
                    <a:pt x="649791" y="48210"/>
                    <a:pt x="636989" y="79148"/>
                    <a:pt x="620769" y="106594"/>
                  </a:cubicBezTo>
                  <a:cubicBezTo>
                    <a:pt x="616914" y="113118"/>
                    <a:pt x="612853" y="119534"/>
                    <a:pt x="608901" y="126010"/>
                  </a:cubicBezTo>
                  <a:cubicBezTo>
                    <a:pt x="587662" y="110899"/>
                    <a:pt x="547681" y="117181"/>
                    <a:pt x="524029" y="117230"/>
                  </a:cubicBezTo>
                  <a:cubicBezTo>
                    <a:pt x="417736" y="117485"/>
                    <a:pt x="222292" y="117024"/>
                    <a:pt x="120970" y="149939"/>
                  </a:cubicBezTo>
                  <a:cubicBezTo>
                    <a:pt x="-64885" y="210299"/>
                    <a:pt x="25781" y="436375"/>
                    <a:pt x="14446" y="579278"/>
                  </a:cubicBezTo>
                  <a:cubicBezTo>
                    <a:pt x="10143" y="633562"/>
                    <a:pt x="-22468" y="808677"/>
                    <a:pt x="27369" y="853417"/>
                  </a:cubicBezTo>
                  <a:cubicBezTo>
                    <a:pt x="50439" y="874131"/>
                    <a:pt x="96154" y="864259"/>
                    <a:pt x="264880" y="866005"/>
                  </a:cubicBezTo>
                  <a:cubicBezTo>
                    <a:pt x="346030" y="866842"/>
                    <a:pt x="457002" y="875320"/>
                    <a:pt x="540128" y="858413"/>
                  </a:cubicBezTo>
                  <a:cubicBezTo>
                    <a:pt x="716176" y="822612"/>
                    <a:pt x="667684" y="633793"/>
                    <a:pt x="669466" y="500944"/>
                  </a:cubicBezTo>
                  <a:cubicBezTo>
                    <a:pt x="672449" y="279792"/>
                    <a:pt x="720358" y="223834"/>
                    <a:pt x="676425" y="205957"/>
                  </a:cubicBezTo>
                  <a:cubicBezTo>
                    <a:pt x="686717" y="189670"/>
                    <a:pt x="696828" y="173261"/>
                    <a:pt x="706538" y="156609"/>
                  </a:cubicBezTo>
                  <a:cubicBezTo>
                    <a:pt x="723898" y="126835"/>
                    <a:pt x="744604" y="95133"/>
                    <a:pt x="755005" y="62157"/>
                  </a:cubicBezTo>
                  <a:cubicBezTo>
                    <a:pt x="754726" y="62109"/>
                    <a:pt x="754447" y="62060"/>
                    <a:pt x="754169" y="62012"/>
                  </a:cubicBezTo>
                  <a:cubicBezTo>
                    <a:pt x="759818" y="44171"/>
                    <a:pt x="755636" y="24415"/>
                    <a:pt x="739342" y="10990"/>
                  </a:cubicBezTo>
                  <a:close/>
                  <a:moveTo>
                    <a:pt x="450698" y="793056"/>
                  </a:moveTo>
                  <a:cubicBezTo>
                    <a:pt x="332234" y="798865"/>
                    <a:pt x="198774" y="800733"/>
                    <a:pt x="78758" y="790485"/>
                  </a:cubicBezTo>
                  <a:cubicBezTo>
                    <a:pt x="61034" y="729191"/>
                    <a:pt x="89620" y="638608"/>
                    <a:pt x="90311" y="553167"/>
                  </a:cubicBezTo>
                  <a:cubicBezTo>
                    <a:pt x="91596" y="393297"/>
                    <a:pt x="34752" y="256555"/>
                    <a:pt x="144039" y="221129"/>
                  </a:cubicBezTo>
                  <a:cubicBezTo>
                    <a:pt x="253132" y="185777"/>
                    <a:pt x="382168" y="192847"/>
                    <a:pt x="495262" y="192192"/>
                  </a:cubicBezTo>
                  <a:cubicBezTo>
                    <a:pt x="510973" y="192095"/>
                    <a:pt x="538976" y="196267"/>
                    <a:pt x="564798" y="195188"/>
                  </a:cubicBezTo>
                  <a:cubicBezTo>
                    <a:pt x="529812" y="247774"/>
                    <a:pt x="492789" y="298966"/>
                    <a:pt x="455705" y="350085"/>
                  </a:cubicBezTo>
                  <a:cubicBezTo>
                    <a:pt x="393478" y="435854"/>
                    <a:pt x="329676" y="522059"/>
                    <a:pt x="278372" y="615104"/>
                  </a:cubicBezTo>
                  <a:cubicBezTo>
                    <a:pt x="277293" y="613648"/>
                    <a:pt x="276069" y="612326"/>
                    <a:pt x="275002" y="610859"/>
                  </a:cubicBezTo>
                  <a:cubicBezTo>
                    <a:pt x="259194" y="588920"/>
                    <a:pt x="247920" y="564361"/>
                    <a:pt x="225117" y="548607"/>
                  </a:cubicBezTo>
                  <a:cubicBezTo>
                    <a:pt x="211515" y="539207"/>
                    <a:pt x="186215" y="546351"/>
                    <a:pt x="183111" y="564191"/>
                  </a:cubicBezTo>
                  <a:cubicBezTo>
                    <a:pt x="177474" y="596512"/>
                    <a:pt x="190021" y="624418"/>
                    <a:pt x="204035" y="653112"/>
                  </a:cubicBezTo>
                  <a:cubicBezTo>
                    <a:pt x="217564" y="680800"/>
                    <a:pt x="234900" y="706584"/>
                    <a:pt x="253654" y="730961"/>
                  </a:cubicBezTo>
                  <a:cubicBezTo>
                    <a:pt x="271935" y="754732"/>
                    <a:pt x="314025" y="748316"/>
                    <a:pt x="328039" y="723733"/>
                  </a:cubicBezTo>
                  <a:cubicBezTo>
                    <a:pt x="392921" y="609913"/>
                    <a:pt x="466264" y="503309"/>
                    <a:pt x="543401" y="397493"/>
                  </a:cubicBezTo>
                  <a:cubicBezTo>
                    <a:pt x="565174" y="367622"/>
                    <a:pt x="586862" y="337690"/>
                    <a:pt x="608161" y="307480"/>
                  </a:cubicBezTo>
                  <a:cubicBezTo>
                    <a:pt x="607398" y="318771"/>
                    <a:pt x="606852" y="328752"/>
                    <a:pt x="605967" y="335786"/>
                  </a:cubicBezTo>
                  <a:cubicBezTo>
                    <a:pt x="558397" y="711217"/>
                    <a:pt x="686936" y="781462"/>
                    <a:pt x="450698" y="79305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 name="Google Shape;75;p59"/>
            <p:cNvSpPr/>
            <p:nvPr/>
          </p:nvSpPr>
          <p:spPr>
            <a:xfrm>
              <a:off x="-290318" y="7203780"/>
              <a:ext cx="680055" cy="956008"/>
            </a:xfrm>
            <a:custGeom>
              <a:rect b="b" l="l" r="r" t="t"/>
              <a:pathLst>
                <a:path extrusionOk="0" h="956008" w="680055">
                  <a:moveTo>
                    <a:pt x="647953" y="300651"/>
                  </a:moveTo>
                  <a:cubicBezTo>
                    <a:pt x="651214" y="268912"/>
                    <a:pt x="670320" y="214701"/>
                    <a:pt x="624047" y="205168"/>
                  </a:cubicBezTo>
                  <a:cubicBezTo>
                    <a:pt x="619986" y="204659"/>
                    <a:pt x="616240" y="204720"/>
                    <a:pt x="612736" y="205181"/>
                  </a:cubicBezTo>
                  <a:cubicBezTo>
                    <a:pt x="623756" y="182598"/>
                    <a:pt x="634800" y="160041"/>
                    <a:pt x="645698" y="137398"/>
                  </a:cubicBezTo>
                  <a:cubicBezTo>
                    <a:pt x="662161" y="103173"/>
                    <a:pt x="699633" y="50974"/>
                    <a:pt x="667350" y="15488"/>
                  </a:cubicBezTo>
                  <a:cubicBezTo>
                    <a:pt x="651335" y="-2121"/>
                    <a:pt x="622653" y="-6136"/>
                    <a:pt x="604529" y="10880"/>
                  </a:cubicBezTo>
                  <a:cubicBezTo>
                    <a:pt x="596759" y="20351"/>
                    <a:pt x="595886" y="21382"/>
                    <a:pt x="601935" y="13972"/>
                  </a:cubicBezTo>
                  <a:cubicBezTo>
                    <a:pt x="597837" y="17853"/>
                    <a:pt x="594977" y="22510"/>
                    <a:pt x="592964" y="27701"/>
                  </a:cubicBezTo>
                  <a:cubicBezTo>
                    <a:pt x="588733" y="34565"/>
                    <a:pt x="584030" y="41284"/>
                    <a:pt x="580344" y="48440"/>
                  </a:cubicBezTo>
                  <a:cubicBezTo>
                    <a:pt x="572440" y="63818"/>
                    <a:pt x="564960" y="79463"/>
                    <a:pt x="557359" y="94987"/>
                  </a:cubicBezTo>
                  <a:cubicBezTo>
                    <a:pt x="549977" y="110049"/>
                    <a:pt x="542667" y="125161"/>
                    <a:pt x="535344" y="140260"/>
                  </a:cubicBezTo>
                  <a:cubicBezTo>
                    <a:pt x="509414" y="135045"/>
                    <a:pt x="475167" y="141618"/>
                    <a:pt x="454994" y="141412"/>
                  </a:cubicBezTo>
                  <a:cubicBezTo>
                    <a:pt x="337100" y="140211"/>
                    <a:pt x="202209" y="121340"/>
                    <a:pt x="88970" y="162345"/>
                  </a:cubicBezTo>
                  <a:cubicBezTo>
                    <a:pt x="-32513" y="206333"/>
                    <a:pt x="4668" y="364492"/>
                    <a:pt x="7674" y="492381"/>
                  </a:cubicBezTo>
                  <a:cubicBezTo>
                    <a:pt x="12426" y="694225"/>
                    <a:pt x="-7516" y="863919"/>
                    <a:pt x="78229" y="922969"/>
                  </a:cubicBezTo>
                  <a:cubicBezTo>
                    <a:pt x="115301" y="948498"/>
                    <a:pt x="163501" y="948838"/>
                    <a:pt x="206755" y="948802"/>
                  </a:cubicBezTo>
                  <a:cubicBezTo>
                    <a:pt x="377178" y="948632"/>
                    <a:pt x="571155" y="983415"/>
                    <a:pt x="622956" y="901649"/>
                  </a:cubicBezTo>
                  <a:cubicBezTo>
                    <a:pt x="664161" y="836619"/>
                    <a:pt x="624217" y="531797"/>
                    <a:pt x="647953" y="300651"/>
                  </a:cubicBezTo>
                  <a:close/>
                  <a:moveTo>
                    <a:pt x="559554" y="861566"/>
                  </a:moveTo>
                  <a:cubicBezTo>
                    <a:pt x="528156" y="891267"/>
                    <a:pt x="402709" y="875137"/>
                    <a:pt x="344071" y="873669"/>
                  </a:cubicBezTo>
                  <a:cubicBezTo>
                    <a:pt x="202512" y="870116"/>
                    <a:pt x="147038" y="882729"/>
                    <a:pt x="118465" y="859722"/>
                  </a:cubicBezTo>
                  <a:cubicBezTo>
                    <a:pt x="66773" y="818124"/>
                    <a:pt x="90400" y="626236"/>
                    <a:pt x="81890" y="476991"/>
                  </a:cubicBezTo>
                  <a:cubicBezTo>
                    <a:pt x="78011" y="408977"/>
                    <a:pt x="64227" y="335010"/>
                    <a:pt x="81721" y="267942"/>
                  </a:cubicBezTo>
                  <a:cubicBezTo>
                    <a:pt x="92461" y="226780"/>
                    <a:pt x="140080" y="223894"/>
                    <a:pt x="176715" y="219407"/>
                  </a:cubicBezTo>
                  <a:cubicBezTo>
                    <a:pt x="311848" y="202876"/>
                    <a:pt x="427306" y="219831"/>
                    <a:pt x="497461" y="218157"/>
                  </a:cubicBezTo>
                  <a:lnTo>
                    <a:pt x="429136" y="358647"/>
                  </a:lnTo>
                  <a:cubicBezTo>
                    <a:pt x="400466" y="417612"/>
                    <a:pt x="371723" y="476554"/>
                    <a:pt x="343379" y="535677"/>
                  </a:cubicBezTo>
                  <a:cubicBezTo>
                    <a:pt x="326214" y="571479"/>
                    <a:pt x="308417" y="607159"/>
                    <a:pt x="291324" y="643143"/>
                  </a:cubicBezTo>
                  <a:cubicBezTo>
                    <a:pt x="277456" y="622368"/>
                    <a:pt x="263320" y="602417"/>
                    <a:pt x="242493" y="587985"/>
                  </a:cubicBezTo>
                  <a:cubicBezTo>
                    <a:pt x="226491" y="576900"/>
                    <a:pt x="197360" y="589549"/>
                    <a:pt x="199542" y="610882"/>
                  </a:cubicBezTo>
                  <a:cubicBezTo>
                    <a:pt x="202355" y="638401"/>
                    <a:pt x="212865" y="661613"/>
                    <a:pt x="225485" y="686039"/>
                  </a:cubicBezTo>
                  <a:cubicBezTo>
                    <a:pt x="237535" y="709361"/>
                    <a:pt x="248264" y="733204"/>
                    <a:pt x="259708" y="756829"/>
                  </a:cubicBezTo>
                  <a:cubicBezTo>
                    <a:pt x="274449" y="787222"/>
                    <a:pt x="322164" y="788617"/>
                    <a:pt x="338809" y="759316"/>
                  </a:cubicBezTo>
                  <a:cubicBezTo>
                    <a:pt x="376535" y="692891"/>
                    <a:pt x="408212" y="622550"/>
                    <a:pt x="442120" y="554100"/>
                  </a:cubicBezTo>
                  <a:cubicBezTo>
                    <a:pt x="476694" y="484292"/>
                    <a:pt x="510602" y="414132"/>
                    <a:pt x="544788" y="344130"/>
                  </a:cubicBezTo>
                  <a:cubicBezTo>
                    <a:pt x="552813" y="327696"/>
                    <a:pt x="560887" y="311275"/>
                    <a:pt x="568937" y="294842"/>
                  </a:cubicBezTo>
                  <a:cubicBezTo>
                    <a:pt x="567288" y="323767"/>
                    <a:pt x="568779" y="351940"/>
                    <a:pt x="568052" y="365996"/>
                  </a:cubicBezTo>
                  <a:cubicBezTo>
                    <a:pt x="555335" y="612871"/>
                    <a:pt x="583436" y="785633"/>
                    <a:pt x="559554" y="86156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 name="Google Shape;76;p59"/>
            <p:cNvSpPr/>
            <p:nvPr/>
          </p:nvSpPr>
          <p:spPr>
            <a:xfrm>
              <a:off x="-307735" y="8278977"/>
              <a:ext cx="670424" cy="823936"/>
            </a:xfrm>
            <a:custGeom>
              <a:rect b="b" l="l" r="r" t="t"/>
              <a:pathLst>
                <a:path extrusionOk="0" h="823936" w="670424">
                  <a:moveTo>
                    <a:pt x="624080" y="149369"/>
                  </a:moveTo>
                  <a:cubicBezTo>
                    <a:pt x="631681" y="132814"/>
                    <a:pt x="638895" y="116102"/>
                    <a:pt x="645126" y="99026"/>
                  </a:cubicBezTo>
                  <a:cubicBezTo>
                    <a:pt x="645598" y="97728"/>
                    <a:pt x="646399" y="95982"/>
                    <a:pt x="647090" y="94211"/>
                  </a:cubicBezTo>
                  <a:cubicBezTo>
                    <a:pt x="653430" y="89287"/>
                    <a:pt x="659418" y="82265"/>
                    <a:pt x="662534" y="76771"/>
                  </a:cubicBezTo>
                  <a:cubicBezTo>
                    <a:pt x="673857" y="56821"/>
                    <a:pt x="673699" y="32165"/>
                    <a:pt x="657442" y="14834"/>
                  </a:cubicBezTo>
                  <a:cubicBezTo>
                    <a:pt x="641089" y="-2594"/>
                    <a:pt x="611885" y="-5759"/>
                    <a:pt x="593810" y="11220"/>
                  </a:cubicBezTo>
                  <a:cubicBezTo>
                    <a:pt x="590537" y="14288"/>
                    <a:pt x="587785" y="17975"/>
                    <a:pt x="585554" y="21977"/>
                  </a:cubicBezTo>
                  <a:cubicBezTo>
                    <a:pt x="583311" y="23469"/>
                    <a:pt x="581166" y="25131"/>
                    <a:pt x="579141" y="26974"/>
                  </a:cubicBezTo>
                  <a:cubicBezTo>
                    <a:pt x="571964" y="33050"/>
                    <a:pt x="567297" y="39551"/>
                    <a:pt x="563115" y="47737"/>
                  </a:cubicBezTo>
                  <a:cubicBezTo>
                    <a:pt x="562206" y="49532"/>
                    <a:pt x="561333" y="51412"/>
                    <a:pt x="560436" y="53255"/>
                  </a:cubicBezTo>
                  <a:cubicBezTo>
                    <a:pt x="500961" y="51982"/>
                    <a:pt x="405167" y="65189"/>
                    <a:pt x="289139" y="53098"/>
                  </a:cubicBezTo>
                  <a:cubicBezTo>
                    <a:pt x="224367" y="46342"/>
                    <a:pt x="148963" y="28903"/>
                    <a:pt x="88058" y="59246"/>
                  </a:cubicBezTo>
                  <a:cubicBezTo>
                    <a:pt x="-25945" y="116053"/>
                    <a:pt x="3295" y="313811"/>
                    <a:pt x="3525" y="416134"/>
                  </a:cubicBezTo>
                  <a:cubicBezTo>
                    <a:pt x="3695" y="497063"/>
                    <a:pt x="5089" y="617202"/>
                    <a:pt x="10484" y="698168"/>
                  </a:cubicBezTo>
                  <a:cubicBezTo>
                    <a:pt x="18982" y="825704"/>
                    <a:pt x="28438" y="799617"/>
                    <a:pt x="338079" y="811563"/>
                  </a:cubicBezTo>
                  <a:cubicBezTo>
                    <a:pt x="414853" y="814523"/>
                    <a:pt x="581081" y="855939"/>
                    <a:pt x="622262" y="768522"/>
                  </a:cubicBezTo>
                  <a:cubicBezTo>
                    <a:pt x="654872" y="699284"/>
                    <a:pt x="648750" y="530560"/>
                    <a:pt x="644762" y="289664"/>
                  </a:cubicBezTo>
                  <a:cubicBezTo>
                    <a:pt x="644229" y="258969"/>
                    <a:pt x="661128" y="168895"/>
                    <a:pt x="624080" y="149369"/>
                  </a:cubicBezTo>
                  <a:close/>
                  <a:moveTo>
                    <a:pt x="484886" y="751809"/>
                  </a:moveTo>
                  <a:cubicBezTo>
                    <a:pt x="336030" y="739827"/>
                    <a:pt x="101648" y="742240"/>
                    <a:pt x="80748" y="733532"/>
                  </a:cubicBezTo>
                  <a:cubicBezTo>
                    <a:pt x="68176" y="663397"/>
                    <a:pt x="69825" y="351929"/>
                    <a:pt x="71437" y="280204"/>
                  </a:cubicBezTo>
                  <a:cubicBezTo>
                    <a:pt x="72529" y="231535"/>
                    <a:pt x="66176" y="144736"/>
                    <a:pt x="117795" y="119073"/>
                  </a:cubicBezTo>
                  <a:cubicBezTo>
                    <a:pt x="160492" y="97850"/>
                    <a:pt x="219045" y="112512"/>
                    <a:pt x="264178" y="117594"/>
                  </a:cubicBezTo>
                  <a:cubicBezTo>
                    <a:pt x="344965" y="126690"/>
                    <a:pt x="425145" y="122712"/>
                    <a:pt x="506210" y="122117"/>
                  </a:cubicBezTo>
                  <a:cubicBezTo>
                    <a:pt x="511944" y="122081"/>
                    <a:pt x="519279" y="122615"/>
                    <a:pt x="527401" y="123245"/>
                  </a:cubicBezTo>
                  <a:cubicBezTo>
                    <a:pt x="520273" y="137047"/>
                    <a:pt x="512890" y="150715"/>
                    <a:pt x="505277" y="164201"/>
                  </a:cubicBezTo>
                  <a:cubicBezTo>
                    <a:pt x="476170" y="215745"/>
                    <a:pt x="443329" y="265044"/>
                    <a:pt x="409737" y="313738"/>
                  </a:cubicBezTo>
                  <a:cubicBezTo>
                    <a:pt x="357100" y="390047"/>
                    <a:pt x="302498" y="465361"/>
                    <a:pt x="256565" y="545854"/>
                  </a:cubicBezTo>
                  <a:cubicBezTo>
                    <a:pt x="239011" y="520009"/>
                    <a:pt x="223991" y="498106"/>
                    <a:pt x="195684" y="483492"/>
                  </a:cubicBezTo>
                  <a:cubicBezTo>
                    <a:pt x="176651" y="473668"/>
                    <a:pt x="151909" y="483771"/>
                    <a:pt x="151242" y="507190"/>
                  </a:cubicBezTo>
                  <a:cubicBezTo>
                    <a:pt x="150769" y="523999"/>
                    <a:pt x="151096" y="538516"/>
                    <a:pt x="157813" y="554331"/>
                  </a:cubicBezTo>
                  <a:cubicBezTo>
                    <a:pt x="163183" y="566956"/>
                    <a:pt x="169244" y="579314"/>
                    <a:pt x="175463" y="591539"/>
                  </a:cubicBezTo>
                  <a:cubicBezTo>
                    <a:pt x="188423" y="617020"/>
                    <a:pt x="202922" y="641967"/>
                    <a:pt x="217348" y="666647"/>
                  </a:cubicBezTo>
                  <a:cubicBezTo>
                    <a:pt x="234126" y="695342"/>
                    <a:pt x="284617" y="703989"/>
                    <a:pt x="301480" y="669291"/>
                  </a:cubicBezTo>
                  <a:cubicBezTo>
                    <a:pt x="349802" y="569854"/>
                    <a:pt x="414113" y="479696"/>
                    <a:pt x="477043" y="389210"/>
                  </a:cubicBezTo>
                  <a:cubicBezTo>
                    <a:pt x="509835" y="342069"/>
                    <a:pt x="543415" y="293945"/>
                    <a:pt x="573577" y="243978"/>
                  </a:cubicBezTo>
                  <a:cubicBezTo>
                    <a:pt x="575298" y="263031"/>
                    <a:pt x="577747" y="280326"/>
                    <a:pt x="577917" y="290768"/>
                  </a:cubicBezTo>
                  <a:cubicBezTo>
                    <a:pt x="586621" y="814474"/>
                    <a:pt x="576086" y="759159"/>
                    <a:pt x="484886" y="75180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 name="Google Shape;77;p59"/>
            <p:cNvSpPr/>
            <p:nvPr/>
          </p:nvSpPr>
          <p:spPr>
            <a:xfrm>
              <a:off x="-340201" y="9198650"/>
              <a:ext cx="766593" cy="805077"/>
            </a:xfrm>
            <a:custGeom>
              <a:rect b="b" l="l" r="r" t="t"/>
              <a:pathLst>
                <a:path extrusionOk="0" h="805077" w="766593">
                  <a:moveTo>
                    <a:pt x="766548" y="42506"/>
                  </a:moveTo>
                  <a:cubicBezTo>
                    <a:pt x="765373" y="11907"/>
                    <a:pt x="734763" y="-10469"/>
                    <a:pt x="705837" y="5067"/>
                  </a:cubicBezTo>
                  <a:cubicBezTo>
                    <a:pt x="675470" y="21391"/>
                    <a:pt x="657576" y="59363"/>
                    <a:pt x="638507" y="87003"/>
                  </a:cubicBezTo>
                  <a:cubicBezTo>
                    <a:pt x="636859" y="89392"/>
                    <a:pt x="635113" y="91696"/>
                    <a:pt x="633452" y="94061"/>
                  </a:cubicBezTo>
                  <a:cubicBezTo>
                    <a:pt x="617826" y="92667"/>
                    <a:pt x="599302" y="97591"/>
                    <a:pt x="584549" y="99325"/>
                  </a:cubicBezTo>
                  <a:cubicBezTo>
                    <a:pt x="352203" y="126491"/>
                    <a:pt x="135083" y="56986"/>
                    <a:pt x="39555" y="143992"/>
                  </a:cubicBezTo>
                  <a:cubicBezTo>
                    <a:pt x="95" y="179939"/>
                    <a:pt x="-377" y="237959"/>
                    <a:pt x="71" y="287356"/>
                  </a:cubicBezTo>
                  <a:cubicBezTo>
                    <a:pt x="3587" y="672634"/>
                    <a:pt x="7284" y="742272"/>
                    <a:pt x="55036" y="790445"/>
                  </a:cubicBezTo>
                  <a:cubicBezTo>
                    <a:pt x="70335" y="805883"/>
                    <a:pt x="100703" y="802451"/>
                    <a:pt x="120208" y="803215"/>
                  </a:cubicBezTo>
                  <a:cubicBezTo>
                    <a:pt x="173694" y="805313"/>
                    <a:pt x="227277" y="805168"/>
                    <a:pt x="280787" y="804974"/>
                  </a:cubicBezTo>
                  <a:cubicBezTo>
                    <a:pt x="736047" y="803324"/>
                    <a:pt x="695048" y="813087"/>
                    <a:pt x="711353" y="296330"/>
                  </a:cubicBezTo>
                  <a:cubicBezTo>
                    <a:pt x="712250" y="267939"/>
                    <a:pt x="731089" y="192055"/>
                    <a:pt x="705595" y="162378"/>
                  </a:cubicBezTo>
                  <a:cubicBezTo>
                    <a:pt x="711099" y="154749"/>
                    <a:pt x="716699" y="147194"/>
                    <a:pt x="722009" y="139432"/>
                  </a:cubicBezTo>
                  <a:cubicBezTo>
                    <a:pt x="740545" y="112350"/>
                    <a:pt x="767858" y="76597"/>
                    <a:pt x="766548" y="42506"/>
                  </a:cubicBezTo>
                  <a:close/>
                  <a:moveTo>
                    <a:pt x="466812" y="734171"/>
                  </a:moveTo>
                  <a:cubicBezTo>
                    <a:pt x="345487" y="737337"/>
                    <a:pt x="218112" y="745656"/>
                    <a:pt x="96763" y="733419"/>
                  </a:cubicBezTo>
                  <a:cubicBezTo>
                    <a:pt x="63413" y="684507"/>
                    <a:pt x="75439" y="613195"/>
                    <a:pt x="72384" y="458820"/>
                  </a:cubicBezTo>
                  <a:cubicBezTo>
                    <a:pt x="64952" y="83522"/>
                    <a:pt x="12097" y="192649"/>
                    <a:pt x="537233" y="171486"/>
                  </a:cubicBezTo>
                  <a:cubicBezTo>
                    <a:pt x="546362" y="171122"/>
                    <a:pt x="560376" y="171280"/>
                    <a:pt x="575760" y="170661"/>
                  </a:cubicBezTo>
                  <a:cubicBezTo>
                    <a:pt x="540191" y="214892"/>
                    <a:pt x="501592" y="258382"/>
                    <a:pt x="463587" y="301679"/>
                  </a:cubicBezTo>
                  <a:cubicBezTo>
                    <a:pt x="398463" y="375889"/>
                    <a:pt x="332406" y="451579"/>
                    <a:pt x="278908" y="535080"/>
                  </a:cubicBezTo>
                  <a:cubicBezTo>
                    <a:pt x="275514" y="528773"/>
                    <a:pt x="272301" y="522382"/>
                    <a:pt x="268786" y="516148"/>
                  </a:cubicBezTo>
                  <a:cubicBezTo>
                    <a:pt x="259730" y="500054"/>
                    <a:pt x="250310" y="484385"/>
                    <a:pt x="239521" y="469407"/>
                  </a:cubicBezTo>
                  <a:cubicBezTo>
                    <a:pt x="228198" y="453701"/>
                    <a:pt x="218427" y="437693"/>
                    <a:pt x="200546" y="428755"/>
                  </a:cubicBezTo>
                  <a:cubicBezTo>
                    <a:pt x="186447" y="421696"/>
                    <a:pt x="163972" y="425019"/>
                    <a:pt x="160129" y="443745"/>
                  </a:cubicBezTo>
                  <a:cubicBezTo>
                    <a:pt x="152249" y="482141"/>
                    <a:pt x="171815" y="521945"/>
                    <a:pt x="186035" y="556910"/>
                  </a:cubicBezTo>
                  <a:cubicBezTo>
                    <a:pt x="200461" y="592360"/>
                    <a:pt x="217033" y="626912"/>
                    <a:pt x="233193" y="661598"/>
                  </a:cubicBezTo>
                  <a:cubicBezTo>
                    <a:pt x="248249" y="693907"/>
                    <a:pt x="301505" y="696381"/>
                    <a:pt x="318356" y="664266"/>
                  </a:cubicBezTo>
                  <a:cubicBezTo>
                    <a:pt x="377054" y="552362"/>
                    <a:pt x="456713" y="458407"/>
                    <a:pt x="539197" y="364440"/>
                  </a:cubicBezTo>
                  <a:cubicBezTo>
                    <a:pt x="572596" y="326395"/>
                    <a:pt x="605933" y="288277"/>
                    <a:pt x="638156" y="249225"/>
                  </a:cubicBezTo>
                  <a:cubicBezTo>
                    <a:pt x="639223" y="267648"/>
                    <a:pt x="641005" y="284372"/>
                    <a:pt x="640835" y="294632"/>
                  </a:cubicBezTo>
                  <a:cubicBezTo>
                    <a:pt x="633343" y="745777"/>
                    <a:pt x="641744" y="729599"/>
                    <a:pt x="466812" y="734171"/>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 name="Google Shape;78;p59"/>
            <p:cNvSpPr/>
            <p:nvPr/>
          </p:nvSpPr>
          <p:spPr>
            <a:xfrm>
              <a:off x="547362" y="6604127"/>
              <a:ext cx="2170100" cy="388180"/>
            </a:xfrm>
            <a:custGeom>
              <a:rect b="b" l="l" r="r" t="t"/>
              <a:pathLst>
                <a:path extrusionOk="0" h="388180" w="2170100">
                  <a:moveTo>
                    <a:pt x="2165858" y="305638"/>
                  </a:moveTo>
                  <a:cubicBezTo>
                    <a:pt x="2149868" y="268162"/>
                    <a:pt x="2129405" y="235114"/>
                    <a:pt x="2105292" y="202332"/>
                  </a:cubicBezTo>
                  <a:cubicBezTo>
                    <a:pt x="2080998" y="169308"/>
                    <a:pt x="2050497" y="127212"/>
                    <a:pt x="2003230" y="140892"/>
                  </a:cubicBezTo>
                  <a:cubicBezTo>
                    <a:pt x="1967310" y="151286"/>
                    <a:pt x="1951672" y="194255"/>
                    <a:pt x="1936712" y="227376"/>
                  </a:cubicBezTo>
                  <a:cubicBezTo>
                    <a:pt x="1932651" y="218996"/>
                    <a:pt x="1928712" y="209500"/>
                    <a:pt x="1925317" y="202090"/>
                  </a:cubicBezTo>
                  <a:cubicBezTo>
                    <a:pt x="1908090" y="164445"/>
                    <a:pt x="1890864" y="126812"/>
                    <a:pt x="1873638" y="89167"/>
                  </a:cubicBezTo>
                  <a:cubicBezTo>
                    <a:pt x="1858763" y="56664"/>
                    <a:pt x="1842676" y="16594"/>
                    <a:pt x="1804368" y="6115"/>
                  </a:cubicBezTo>
                  <a:cubicBezTo>
                    <a:pt x="1760701" y="-5831"/>
                    <a:pt x="1730140" y="24113"/>
                    <a:pt x="1710428" y="58872"/>
                  </a:cubicBezTo>
                  <a:cubicBezTo>
                    <a:pt x="1690001" y="94867"/>
                    <a:pt x="1669732" y="130948"/>
                    <a:pt x="1649377" y="166992"/>
                  </a:cubicBezTo>
                  <a:cubicBezTo>
                    <a:pt x="1634091" y="194061"/>
                    <a:pt x="1619931" y="230311"/>
                    <a:pt x="1596352" y="249182"/>
                  </a:cubicBezTo>
                  <a:cubicBezTo>
                    <a:pt x="1593249" y="251668"/>
                    <a:pt x="1590654" y="251632"/>
                    <a:pt x="1584229" y="247654"/>
                  </a:cubicBezTo>
                  <a:cubicBezTo>
                    <a:pt x="1573404" y="240947"/>
                    <a:pt x="1565087" y="229123"/>
                    <a:pt x="1557777" y="218705"/>
                  </a:cubicBezTo>
                  <a:cubicBezTo>
                    <a:pt x="1536053" y="187694"/>
                    <a:pt x="1517202" y="154391"/>
                    <a:pt x="1500630" y="120372"/>
                  </a:cubicBezTo>
                  <a:cubicBezTo>
                    <a:pt x="1492326" y="103320"/>
                    <a:pt x="1484555" y="85989"/>
                    <a:pt x="1477561" y="68356"/>
                  </a:cubicBezTo>
                  <a:cubicBezTo>
                    <a:pt x="1470735" y="51170"/>
                    <a:pt x="1465595" y="33160"/>
                    <a:pt x="1452333" y="19480"/>
                  </a:cubicBezTo>
                  <a:cubicBezTo>
                    <a:pt x="1435616" y="2222"/>
                    <a:pt x="1411928" y="-4800"/>
                    <a:pt x="1389064" y="3447"/>
                  </a:cubicBezTo>
                  <a:cubicBezTo>
                    <a:pt x="1368601" y="10833"/>
                    <a:pt x="1357145" y="28600"/>
                    <a:pt x="1350150" y="48308"/>
                  </a:cubicBezTo>
                  <a:cubicBezTo>
                    <a:pt x="1338354" y="81587"/>
                    <a:pt x="1334499" y="117752"/>
                    <a:pt x="1328426" y="152353"/>
                  </a:cubicBezTo>
                  <a:cubicBezTo>
                    <a:pt x="1323067" y="182831"/>
                    <a:pt x="1317321" y="215479"/>
                    <a:pt x="1302919" y="243312"/>
                  </a:cubicBezTo>
                  <a:cubicBezTo>
                    <a:pt x="1293015" y="230142"/>
                    <a:pt x="1285511" y="214399"/>
                    <a:pt x="1277182" y="200222"/>
                  </a:cubicBezTo>
                  <a:cubicBezTo>
                    <a:pt x="1264914" y="179326"/>
                    <a:pt x="1252634" y="158417"/>
                    <a:pt x="1240365" y="137521"/>
                  </a:cubicBezTo>
                  <a:cubicBezTo>
                    <a:pt x="1229697" y="119353"/>
                    <a:pt x="1219781" y="99633"/>
                    <a:pt x="1205646" y="83819"/>
                  </a:cubicBezTo>
                  <a:cubicBezTo>
                    <a:pt x="1172647" y="46901"/>
                    <a:pt x="1122265" y="50091"/>
                    <a:pt x="1086769" y="81272"/>
                  </a:cubicBezTo>
                  <a:cubicBezTo>
                    <a:pt x="1054923" y="109239"/>
                    <a:pt x="1033696" y="152293"/>
                    <a:pt x="1010602" y="187269"/>
                  </a:cubicBezTo>
                  <a:cubicBezTo>
                    <a:pt x="998843" y="205085"/>
                    <a:pt x="987156" y="222938"/>
                    <a:pt x="975433" y="240778"/>
                  </a:cubicBezTo>
                  <a:cubicBezTo>
                    <a:pt x="961516" y="209500"/>
                    <a:pt x="947551" y="178234"/>
                    <a:pt x="933331" y="147102"/>
                  </a:cubicBezTo>
                  <a:cubicBezTo>
                    <a:pt x="910758" y="97656"/>
                    <a:pt x="869965" y="49290"/>
                    <a:pt x="809630" y="57853"/>
                  </a:cubicBezTo>
                  <a:cubicBezTo>
                    <a:pt x="752192" y="66015"/>
                    <a:pt x="733195" y="124399"/>
                    <a:pt x="715932" y="171576"/>
                  </a:cubicBezTo>
                  <a:cubicBezTo>
                    <a:pt x="706186" y="198209"/>
                    <a:pt x="697275" y="225108"/>
                    <a:pt x="689117" y="252238"/>
                  </a:cubicBezTo>
                  <a:cubicBezTo>
                    <a:pt x="682776" y="230821"/>
                    <a:pt x="678606" y="208251"/>
                    <a:pt x="672072" y="189646"/>
                  </a:cubicBezTo>
                  <a:cubicBezTo>
                    <a:pt x="654361" y="139255"/>
                    <a:pt x="622538" y="85359"/>
                    <a:pt x="566143" y="73122"/>
                  </a:cubicBezTo>
                  <a:cubicBezTo>
                    <a:pt x="502922" y="59405"/>
                    <a:pt x="451146" y="100240"/>
                    <a:pt x="412304" y="145392"/>
                  </a:cubicBezTo>
                  <a:cubicBezTo>
                    <a:pt x="383755" y="178574"/>
                    <a:pt x="355594" y="212095"/>
                    <a:pt x="327457" y="245653"/>
                  </a:cubicBezTo>
                  <a:cubicBezTo>
                    <a:pt x="319116" y="207026"/>
                    <a:pt x="310545" y="168411"/>
                    <a:pt x="300011" y="130499"/>
                  </a:cubicBezTo>
                  <a:cubicBezTo>
                    <a:pt x="285936" y="79828"/>
                    <a:pt x="253519" y="25374"/>
                    <a:pt x="193584" y="27569"/>
                  </a:cubicBezTo>
                  <a:cubicBezTo>
                    <a:pt x="124933" y="30080"/>
                    <a:pt x="94383" y="92636"/>
                    <a:pt x="74865" y="149127"/>
                  </a:cubicBezTo>
                  <a:cubicBezTo>
                    <a:pt x="53469" y="211101"/>
                    <a:pt x="25974" y="270515"/>
                    <a:pt x="2201" y="331518"/>
                  </a:cubicBezTo>
                  <a:cubicBezTo>
                    <a:pt x="-10916" y="365173"/>
                    <a:pt x="38073" y="383644"/>
                    <a:pt x="57166" y="356757"/>
                  </a:cubicBezTo>
                  <a:cubicBezTo>
                    <a:pt x="89037" y="311884"/>
                    <a:pt x="112398" y="262256"/>
                    <a:pt x="133261" y="211404"/>
                  </a:cubicBezTo>
                  <a:cubicBezTo>
                    <a:pt x="142559" y="188737"/>
                    <a:pt x="149772" y="164966"/>
                    <a:pt x="159992" y="142712"/>
                  </a:cubicBezTo>
                  <a:cubicBezTo>
                    <a:pt x="166332" y="128898"/>
                    <a:pt x="176479" y="108972"/>
                    <a:pt x="193524" y="106449"/>
                  </a:cubicBezTo>
                  <a:cubicBezTo>
                    <a:pt x="202264" y="105152"/>
                    <a:pt x="206750" y="111288"/>
                    <a:pt x="212241" y="121451"/>
                  </a:cubicBezTo>
                  <a:cubicBezTo>
                    <a:pt x="221346" y="138285"/>
                    <a:pt x="225055" y="158636"/>
                    <a:pt x="229371" y="177943"/>
                  </a:cubicBezTo>
                  <a:cubicBezTo>
                    <a:pt x="241688" y="232992"/>
                    <a:pt x="254174" y="287992"/>
                    <a:pt x="266648" y="343004"/>
                  </a:cubicBezTo>
                  <a:cubicBezTo>
                    <a:pt x="272783" y="370049"/>
                    <a:pt x="313140" y="386385"/>
                    <a:pt x="333082" y="362796"/>
                  </a:cubicBezTo>
                  <a:cubicBezTo>
                    <a:pt x="375075" y="313108"/>
                    <a:pt x="417020" y="263360"/>
                    <a:pt x="459038" y="213696"/>
                  </a:cubicBezTo>
                  <a:cubicBezTo>
                    <a:pt x="481174" y="187536"/>
                    <a:pt x="519821" y="136623"/>
                    <a:pt x="556057" y="154015"/>
                  </a:cubicBezTo>
                  <a:cubicBezTo>
                    <a:pt x="566276" y="158914"/>
                    <a:pt x="578229" y="175518"/>
                    <a:pt x="585551" y="189792"/>
                  </a:cubicBezTo>
                  <a:cubicBezTo>
                    <a:pt x="595104" y="208420"/>
                    <a:pt x="599990" y="228431"/>
                    <a:pt x="605481" y="248758"/>
                  </a:cubicBezTo>
                  <a:cubicBezTo>
                    <a:pt x="619435" y="300374"/>
                    <a:pt x="637777" y="350620"/>
                    <a:pt x="683686" y="382043"/>
                  </a:cubicBezTo>
                  <a:cubicBezTo>
                    <a:pt x="704428" y="396233"/>
                    <a:pt x="737729" y="384590"/>
                    <a:pt x="743888" y="359716"/>
                  </a:cubicBezTo>
                  <a:cubicBezTo>
                    <a:pt x="755053" y="314600"/>
                    <a:pt x="768133" y="270006"/>
                    <a:pt x="783287" y="226067"/>
                  </a:cubicBezTo>
                  <a:cubicBezTo>
                    <a:pt x="790670" y="204673"/>
                    <a:pt x="798428" y="183389"/>
                    <a:pt x="806878" y="162395"/>
                  </a:cubicBezTo>
                  <a:cubicBezTo>
                    <a:pt x="810248" y="154015"/>
                    <a:pt x="815727" y="138103"/>
                    <a:pt x="823583" y="138333"/>
                  </a:cubicBezTo>
                  <a:cubicBezTo>
                    <a:pt x="848326" y="139085"/>
                    <a:pt x="864122" y="194995"/>
                    <a:pt x="871832" y="212617"/>
                  </a:cubicBezTo>
                  <a:cubicBezTo>
                    <a:pt x="891653" y="257890"/>
                    <a:pt x="911485" y="303151"/>
                    <a:pt x="931318" y="348425"/>
                  </a:cubicBezTo>
                  <a:cubicBezTo>
                    <a:pt x="944605" y="378757"/>
                    <a:pt x="987823" y="375130"/>
                    <a:pt x="1004128" y="350717"/>
                  </a:cubicBezTo>
                  <a:cubicBezTo>
                    <a:pt x="1038472" y="299246"/>
                    <a:pt x="1072743" y="247739"/>
                    <a:pt x="1106930" y="196159"/>
                  </a:cubicBezTo>
                  <a:cubicBezTo>
                    <a:pt x="1115282" y="183558"/>
                    <a:pt x="1123295" y="170606"/>
                    <a:pt x="1132097" y="158308"/>
                  </a:cubicBezTo>
                  <a:cubicBezTo>
                    <a:pt x="1134873" y="154427"/>
                    <a:pt x="1141807" y="148036"/>
                    <a:pt x="1144947" y="144313"/>
                  </a:cubicBezTo>
                  <a:cubicBezTo>
                    <a:pt x="1151275" y="156586"/>
                    <a:pt x="1159737" y="169260"/>
                    <a:pt x="1166913" y="181545"/>
                  </a:cubicBezTo>
                  <a:cubicBezTo>
                    <a:pt x="1182212" y="207693"/>
                    <a:pt x="1197499" y="233840"/>
                    <a:pt x="1212786" y="260000"/>
                  </a:cubicBezTo>
                  <a:cubicBezTo>
                    <a:pt x="1227491" y="285154"/>
                    <a:pt x="1242511" y="311641"/>
                    <a:pt x="1268212" y="327213"/>
                  </a:cubicBezTo>
                  <a:cubicBezTo>
                    <a:pt x="1297003" y="344641"/>
                    <a:pt x="1333117" y="341002"/>
                    <a:pt x="1356817" y="316807"/>
                  </a:cubicBezTo>
                  <a:cubicBezTo>
                    <a:pt x="1376238" y="296990"/>
                    <a:pt x="1387852" y="267192"/>
                    <a:pt x="1396156" y="241251"/>
                  </a:cubicBezTo>
                  <a:cubicBezTo>
                    <a:pt x="1405333" y="212592"/>
                    <a:pt x="1410012" y="182758"/>
                    <a:pt x="1415068" y="153166"/>
                  </a:cubicBezTo>
                  <a:cubicBezTo>
                    <a:pt x="1415552" y="150352"/>
                    <a:pt x="1416062" y="147551"/>
                    <a:pt x="1416546" y="144749"/>
                  </a:cubicBezTo>
                  <a:cubicBezTo>
                    <a:pt x="1422850" y="158563"/>
                    <a:pt x="1429397" y="172255"/>
                    <a:pt x="1436489" y="185693"/>
                  </a:cubicBezTo>
                  <a:cubicBezTo>
                    <a:pt x="1456806" y="224223"/>
                    <a:pt x="1479682" y="265810"/>
                    <a:pt x="1509553" y="297839"/>
                  </a:cubicBezTo>
                  <a:cubicBezTo>
                    <a:pt x="1541860" y="332477"/>
                    <a:pt x="1590145" y="350947"/>
                    <a:pt x="1634854" y="328074"/>
                  </a:cubicBezTo>
                  <a:cubicBezTo>
                    <a:pt x="1673005" y="308560"/>
                    <a:pt x="1693226" y="268696"/>
                    <a:pt x="1713422" y="233052"/>
                  </a:cubicBezTo>
                  <a:cubicBezTo>
                    <a:pt x="1736831" y="191757"/>
                    <a:pt x="1760240" y="150449"/>
                    <a:pt x="1783650" y="109154"/>
                  </a:cubicBezTo>
                  <a:cubicBezTo>
                    <a:pt x="1783783" y="108923"/>
                    <a:pt x="1784026" y="108584"/>
                    <a:pt x="1784195" y="108305"/>
                  </a:cubicBezTo>
                  <a:cubicBezTo>
                    <a:pt x="1788826" y="118383"/>
                    <a:pt x="1793190" y="128595"/>
                    <a:pt x="1797688" y="138734"/>
                  </a:cubicBezTo>
                  <a:cubicBezTo>
                    <a:pt x="1817424" y="183231"/>
                    <a:pt x="1835972" y="228504"/>
                    <a:pt x="1856981" y="272407"/>
                  </a:cubicBezTo>
                  <a:cubicBezTo>
                    <a:pt x="1875735" y="311568"/>
                    <a:pt x="1914322" y="348037"/>
                    <a:pt x="1960909" y="334963"/>
                  </a:cubicBezTo>
                  <a:cubicBezTo>
                    <a:pt x="1990295" y="326716"/>
                    <a:pt x="2003061" y="300714"/>
                    <a:pt x="2015450" y="275609"/>
                  </a:cubicBezTo>
                  <a:cubicBezTo>
                    <a:pt x="2019535" y="267326"/>
                    <a:pt x="2023633" y="259042"/>
                    <a:pt x="2027719" y="250747"/>
                  </a:cubicBezTo>
                  <a:cubicBezTo>
                    <a:pt x="2029985" y="253694"/>
                    <a:pt x="2032277" y="256617"/>
                    <a:pt x="2034519" y="259588"/>
                  </a:cubicBezTo>
                  <a:cubicBezTo>
                    <a:pt x="2040326" y="267314"/>
                    <a:pt x="2045854" y="275233"/>
                    <a:pt x="2051467" y="283116"/>
                  </a:cubicBezTo>
                  <a:cubicBezTo>
                    <a:pt x="2067966" y="306305"/>
                    <a:pt x="2084890" y="329093"/>
                    <a:pt x="2101619" y="352100"/>
                  </a:cubicBezTo>
                  <a:cubicBezTo>
                    <a:pt x="2113160" y="367975"/>
                    <a:pt x="2139697" y="367502"/>
                    <a:pt x="2153941" y="356866"/>
                  </a:cubicBezTo>
                  <a:cubicBezTo>
                    <a:pt x="2170828" y="344241"/>
                    <a:pt x="2173895" y="324484"/>
                    <a:pt x="2165858" y="30563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 name="Google Shape;79;p59"/>
            <p:cNvSpPr/>
            <p:nvPr/>
          </p:nvSpPr>
          <p:spPr>
            <a:xfrm>
              <a:off x="571307" y="7597664"/>
              <a:ext cx="2074233" cy="419584"/>
            </a:xfrm>
            <a:custGeom>
              <a:rect b="b" l="l" r="r" t="t"/>
              <a:pathLst>
                <a:path extrusionOk="0" h="419584" w="2074233">
                  <a:moveTo>
                    <a:pt x="2052979" y="183015"/>
                  </a:moveTo>
                  <a:cubicBezTo>
                    <a:pt x="2039583" y="155667"/>
                    <a:pt x="2028200" y="125456"/>
                    <a:pt x="2010173" y="100801"/>
                  </a:cubicBezTo>
                  <a:cubicBezTo>
                    <a:pt x="1986849" y="68892"/>
                    <a:pt x="1945159" y="57516"/>
                    <a:pt x="1911239" y="80353"/>
                  </a:cubicBezTo>
                  <a:cubicBezTo>
                    <a:pt x="1883526" y="99018"/>
                    <a:pt x="1871185" y="132236"/>
                    <a:pt x="1860699" y="162616"/>
                  </a:cubicBezTo>
                  <a:cubicBezTo>
                    <a:pt x="1856565" y="174574"/>
                    <a:pt x="1853074" y="187491"/>
                    <a:pt x="1847704" y="198721"/>
                  </a:cubicBezTo>
                  <a:cubicBezTo>
                    <a:pt x="1845667" y="202990"/>
                    <a:pt x="1842842" y="207768"/>
                    <a:pt x="1839824" y="211807"/>
                  </a:cubicBezTo>
                  <a:cubicBezTo>
                    <a:pt x="1840018" y="210995"/>
                    <a:pt x="1831629" y="219642"/>
                    <a:pt x="1833677" y="218041"/>
                  </a:cubicBezTo>
                  <a:cubicBezTo>
                    <a:pt x="1835411" y="216682"/>
                    <a:pt x="1828913" y="221813"/>
                    <a:pt x="1827252" y="222965"/>
                  </a:cubicBezTo>
                  <a:cubicBezTo>
                    <a:pt x="1827216" y="222928"/>
                    <a:pt x="1827216" y="222904"/>
                    <a:pt x="1827179" y="222856"/>
                  </a:cubicBezTo>
                  <a:cubicBezTo>
                    <a:pt x="1827422" y="222625"/>
                    <a:pt x="1827737" y="222346"/>
                    <a:pt x="1828368" y="221800"/>
                  </a:cubicBezTo>
                  <a:cubicBezTo>
                    <a:pt x="1828465" y="221716"/>
                    <a:pt x="1827713" y="222031"/>
                    <a:pt x="1826804" y="222419"/>
                  </a:cubicBezTo>
                  <a:cubicBezTo>
                    <a:pt x="1824731" y="219909"/>
                    <a:pt x="1821082" y="216246"/>
                    <a:pt x="1819603" y="213845"/>
                  </a:cubicBezTo>
                  <a:cubicBezTo>
                    <a:pt x="1802619" y="186338"/>
                    <a:pt x="1786956" y="157911"/>
                    <a:pt x="1770675" y="129980"/>
                  </a:cubicBezTo>
                  <a:cubicBezTo>
                    <a:pt x="1762698" y="116312"/>
                    <a:pt x="1754734" y="102632"/>
                    <a:pt x="1746757" y="88952"/>
                  </a:cubicBezTo>
                  <a:cubicBezTo>
                    <a:pt x="1737580" y="73210"/>
                    <a:pt x="1729336" y="54460"/>
                    <a:pt x="1717238" y="40792"/>
                  </a:cubicBezTo>
                  <a:cubicBezTo>
                    <a:pt x="1692143" y="12449"/>
                    <a:pt x="1647677" y="11188"/>
                    <a:pt x="1619370" y="35747"/>
                  </a:cubicBezTo>
                  <a:cubicBezTo>
                    <a:pt x="1595040" y="56849"/>
                    <a:pt x="1586542" y="91571"/>
                    <a:pt x="1575364" y="120569"/>
                  </a:cubicBezTo>
                  <a:cubicBezTo>
                    <a:pt x="1565593" y="145953"/>
                    <a:pt x="1554792" y="178407"/>
                    <a:pt x="1544730" y="199837"/>
                  </a:cubicBezTo>
                  <a:cubicBezTo>
                    <a:pt x="1542269" y="205064"/>
                    <a:pt x="1539408" y="210327"/>
                    <a:pt x="1536135" y="215082"/>
                  </a:cubicBezTo>
                  <a:cubicBezTo>
                    <a:pt x="1534523" y="217422"/>
                    <a:pt x="1531528" y="220745"/>
                    <a:pt x="1530680" y="221667"/>
                  </a:cubicBezTo>
                  <a:cubicBezTo>
                    <a:pt x="1530680" y="221667"/>
                    <a:pt x="1530680" y="221667"/>
                    <a:pt x="1530680" y="221667"/>
                  </a:cubicBezTo>
                  <a:cubicBezTo>
                    <a:pt x="1530946" y="221376"/>
                    <a:pt x="1530946" y="221291"/>
                    <a:pt x="1530583" y="221497"/>
                  </a:cubicBezTo>
                  <a:cubicBezTo>
                    <a:pt x="1528837" y="218332"/>
                    <a:pt x="1527079" y="215179"/>
                    <a:pt x="1525321" y="212025"/>
                  </a:cubicBezTo>
                  <a:cubicBezTo>
                    <a:pt x="1517066" y="197217"/>
                    <a:pt x="1508798" y="182409"/>
                    <a:pt x="1500530" y="167601"/>
                  </a:cubicBezTo>
                  <a:cubicBezTo>
                    <a:pt x="1485183" y="140095"/>
                    <a:pt x="1469847" y="112589"/>
                    <a:pt x="1454500" y="85083"/>
                  </a:cubicBezTo>
                  <a:cubicBezTo>
                    <a:pt x="1439601" y="58365"/>
                    <a:pt x="1425381" y="29913"/>
                    <a:pt x="1398795" y="12885"/>
                  </a:cubicBezTo>
                  <a:cubicBezTo>
                    <a:pt x="1370477" y="-5246"/>
                    <a:pt x="1329938" y="-4724"/>
                    <a:pt x="1303971" y="17518"/>
                  </a:cubicBezTo>
                  <a:cubicBezTo>
                    <a:pt x="1280004" y="38051"/>
                    <a:pt x="1270233" y="76896"/>
                    <a:pt x="1257965" y="105276"/>
                  </a:cubicBezTo>
                  <a:cubicBezTo>
                    <a:pt x="1244848" y="135620"/>
                    <a:pt x="1231743" y="165964"/>
                    <a:pt x="1218614" y="196295"/>
                  </a:cubicBezTo>
                  <a:cubicBezTo>
                    <a:pt x="1213898" y="207211"/>
                    <a:pt x="1211304" y="213942"/>
                    <a:pt x="1204552" y="225123"/>
                  </a:cubicBezTo>
                  <a:cubicBezTo>
                    <a:pt x="1201872" y="229550"/>
                    <a:pt x="1200794" y="231588"/>
                    <a:pt x="1198987" y="233662"/>
                  </a:cubicBezTo>
                  <a:cubicBezTo>
                    <a:pt x="1197132" y="235784"/>
                    <a:pt x="1195011" y="237627"/>
                    <a:pt x="1192950" y="239531"/>
                  </a:cubicBezTo>
                  <a:cubicBezTo>
                    <a:pt x="1196187" y="236524"/>
                    <a:pt x="1191313" y="239095"/>
                    <a:pt x="1190756" y="240004"/>
                  </a:cubicBezTo>
                  <a:cubicBezTo>
                    <a:pt x="1190598" y="240029"/>
                    <a:pt x="1190416" y="240065"/>
                    <a:pt x="1190247" y="240089"/>
                  </a:cubicBezTo>
                  <a:cubicBezTo>
                    <a:pt x="1188792" y="238197"/>
                    <a:pt x="1186792" y="236123"/>
                    <a:pt x="1185967" y="235008"/>
                  </a:cubicBezTo>
                  <a:cubicBezTo>
                    <a:pt x="1180051" y="226991"/>
                    <a:pt x="1174257" y="218878"/>
                    <a:pt x="1168401" y="210813"/>
                  </a:cubicBezTo>
                  <a:cubicBezTo>
                    <a:pt x="1149381" y="184604"/>
                    <a:pt x="1130348" y="158396"/>
                    <a:pt x="1111327" y="132188"/>
                  </a:cubicBezTo>
                  <a:cubicBezTo>
                    <a:pt x="1093191" y="107180"/>
                    <a:pt x="1075916" y="77539"/>
                    <a:pt x="1044627" y="67594"/>
                  </a:cubicBezTo>
                  <a:cubicBezTo>
                    <a:pt x="1010065" y="56619"/>
                    <a:pt x="976049" y="75393"/>
                    <a:pt x="960689" y="106767"/>
                  </a:cubicBezTo>
                  <a:cubicBezTo>
                    <a:pt x="946323" y="136093"/>
                    <a:pt x="938165" y="169214"/>
                    <a:pt x="927885" y="200152"/>
                  </a:cubicBezTo>
                  <a:cubicBezTo>
                    <a:pt x="917520" y="231321"/>
                    <a:pt x="906973" y="262429"/>
                    <a:pt x="896802" y="293670"/>
                  </a:cubicBezTo>
                  <a:cubicBezTo>
                    <a:pt x="895456" y="293476"/>
                    <a:pt x="893468" y="292943"/>
                    <a:pt x="893553" y="293100"/>
                  </a:cubicBezTo>
                  <a:cubicBezTo>
                    <a:pt x="892728" y="292761"/>
                    <a:pt x="892025" y="292482"/>
                    <a:pt x="892086" y="292530"/>
                  </a:cubicBezTo>
                  <a:cubicBezTo>
                    <a:pt x="895165" y="295332"/>
                    <a:pt x="889249" y="290347"/>
                    <a:pt x="888764" y="289959"/>
                  </a:cubicBezTo>
                  <a:cubicBezTo>
                    <a:pt x="870944" y="275454"/>
                    <a:pt x="859524" y="250277"/>
                    <a:pt x="847353" y="230569"/>
                  </a:cubicBezTo>
                  <a:cubicBezTo>
                    <a:pt x="830550" y="203342"/>
                    <a:pt x="813760" y="176103"/>
                    <a:pt x="796946" y="148875"/>
                  </a:cubicBezTo>
                  <a:cubicBezTo>
                    <a:pt x="780556" y="122364"/>
                    <a:pt x="761947" y="93706"/>
                    <a:pt x="730028" y="84658"/>
                  </a:cubicBezTo>
                  <a:cubicBezTo>
                    <a:pt x="699975" y="76145"/>
                    <a:pt x="664225" y="85143"/>
                    <a:pt x="646696" y="112492"/>
                  </a:cubicBezTo>
                  <a:cubicBezTo>
                    <a:pt x="638210" y="125723"/>
                    <a:pt x="633082" y="142436"/>
                    <a:pt x="626899" y="156856"/>
                  </a:cubicBezTo>
                  <a:cubicBezTo>
                    <a:pt x="620171" y="172537"/>
                    <a:pt x="613443" y="188231"/>
                    <a:pt x="606727" y="203912"/>
                  </a:cubicBezTo>
                  <a:cubicBezTo>
                    <a:pt x="596750" y="227173"/>
                    <a:pt x="586615" y="255528"/>
                    <a:pt x="575741" y="275551"/>
                  </a:cubicBezTo>
                  <a:cubicBezTo>
                    <a:pt x="571752" y="269524"/>
                    <a:pt x="567582" y="262865"/>
                    <a:pt x="566200" y="260779"/>
                  </a:cubicBezTo>
                  <a:cubicBezTo>
                    <a:pt x="530050" y="206240"/>
                    <a:pt x="493900" y="151701"/>
                    <a:pt x="457762" y="97162"/>
                  </a:cubicBezTo>
                  <a:cubicBezTo>
                    <a:pt x="439383" y="69426"/>
                    <a:pt x="420472" y="43884"/>
                    <a:pt x="383667" y="44103"/>
                  </a:cubicBezTo>
                  <a:cubicBezTo>
                    <a:pt x="351396" y="44297"/>
                    <a:pt x="323271" y="61142"/>
                    <a:pt x="306190" y="88321"/>
                  </a:cubicBezTo>
                  <a:cubicBezTo>
                    <a:pt x="290357" y="113523"/>
                    <a:pt x="284248" y="144437"/>
                    <a:pt x="276138" y="172670"/>
                  </a:cubicBezTo>
                  <a:cubicBezTo>
                    <a:pt x="268427" y="199546"/>
                    <a:pt x="260729" y="226421"/>
                    <a:pt x="253019" y="253296"/>
                  </a:cubicBezTo>
                  <a:cubicBezTo>
                    <a:pt x="241127" y="227731"/>
                    <a:pt x="229271" y="202153"/>
                    <a:pt x="217305" y="176636"/>
                  </a:cubicBezTo>
                  <a:cubicBezTo>
                    <a:pt x="193702" y="126305"/>
                    <a:pt x="170014" y="56085"/>
                    <a:pt x="102745" y="57346"/>
                  </a:cubicBezTo>
                  <a:cubicBezTo>
                    <a:pt x="33863" y="58644"/>
                    <a:pt x="20637" y="142714"/>
                    <a:pt x="10333" y="196089"/>
                  </a:cubicBezTo>
                  <a:cubicBezTo>
                    <a:pt x="-1790" y="258900"/>
                    <a:pt x="-3378" y="323032"/>
                    <a:pt x="6271" y="386267"/>
                  </a:cubicBezTo>
                  <a:cubicBezTo>
                    <a:pt x="10999" y="417266"/>
                    <a:pt x="59357" y="410923"/>
                    <a:pt x="60242" y="380676"/>
                  </a:cubicBezTo>
                  <a:cubicBezTo>
                    <a:pt x="61685" y="331473"/>
                    <a:pt x="66886" y="283167"/>
                    <a:pt x="78499" y="235323"/>
                  </a:cubicBezTo>
                  <a:cubicBezTo>
                    <a:pt x="84257" y="211625"/>
                    <a:pt x="91046" y="188497"/>
                    <a:pt x="99229" y="165515"/>
                  </a:cubicBezTo>
                  <a:cubicBezTo>
                    <a:pt x="99847" y="163781"/>
                    <a:pt x="103909" y="152029"/>
                    <a:pt x="107242" y="143054"/>
                  </a:cubicBezTo>
                  <a:cubicBezTo>
                    <a:pt x="112686" y="151871"/>
                    <a:pt x="121511" y="169384"/>
                    <a:pt x="126433" y="180190"/>
                  </a:cubicBezTo>
                  <a:cubicBezTo>
                    <a:pt x="137089" y="203560"/>
                    <a:pt x="147745" y="226918"/>
                    <a:pt x="158401" y="250289"/>
                  </a:cubicBezTo>
                  <a:cubicBezTo>
                    <a:pt x="180719" y="299237"/>
                    <a:pt x="203582" y="347991"/>
                    <a:pt x="225185" y="397267"/>
                  </a:cubicBezTo>
                  <a:cubicBezTo>
                    <a:pt x="240642" y="432535"/>
                    <a:pt x="294467" y="423063"/>
                    <a:pt x="304881" y="389384"/>
                  </a:cubicBezTo>
                  <a:cubicBezTo>
                    <a:pt x="322980" y="330867"/>
                    <a:pt x="339285" y="271743"/>
                    <a:pt x="356257" y="212886"/>
                  </a:cubicBezTo>
                  <a:cubicBezTo>
                    <a:pt x="362937" y="189698"/>
                    <a:pt x="366925" y="161840"/>
                    <a:pt x="378018" y="140313"/>
                  </a:cubicBezTo>
                  <a:cubicBezTo>
                    <a:pt x="378381" y="139598"/>
                    <a:pt x="378624" y="139113"/>
                    <a:pt x="378915" y="138530"/>
                  </a:cubicBezTo>
                  <a:cubicBezTo>
                    <a:pt x="381279" y="141696"/>
                    <a:pt x="383473" y="144509"/>
                    <a:pt x="384079" y="145431"/>
                  </a:cubicBezTo>
                  <a:cubicBezTo>
                    <a:pt x="417465" y="195980"/>
                    <a:pt x="450864" y="246517"/>
                    <a:pt x="484250" y="297066"/>
                  </a:cubicBezTo>
                  <a:cubicBezTo>
                    <a:pt x="499294" y="319842"/>
                    <a:pt x="513357" y="346754"/>
                    <a:pt x="537057" y="361793"/>
                  </a:cubicBezTo>
                  <a:cubicBezTo>
                    <a:pt x="565461" y="379815"/>
                    <a:pt x="602011" y="376358"/>
                    <a:pt x="626996" y="354006"/>
                  </a:cubicBezTo>
                  <a:cubicBezTo>
                    <a:pt x="647035" y="336081"/>
                    <a:pt x="656746" y="311462"/>
                    <a:pt x="667038" y="287340"/>
                  </a:cubicBezTo>
                  <a:cubicBezTo>
                    <a:pt x="679476" y="258196"/>
                    <a:pt x="691914" y="229053"/>
                    <a:pt x="704364" y="199910"/>
                  </a:cubicBezTo>
                  <a:cubicBezTo>
                    <a:pt x="705237" y="197860"/>
                    <a:pt x="709262" y="190025"/>
                    <a:pt x="713226" y="181791"/>
                  </a:cubicBezTo>
                  <a:cubicBezTo>
                    <a:pt x="724621" y="198430"/>
                    <a:pt x="734368" y="216719"/>
                    <a:pt x="744757" y="233819"/>
                  </a:cubicBezTo>
                  <a:cubicBezTo>
                    <a:pt x="772603" y="279614"/>
                    <a:pt x="798449" y="340326"/>
                    <a:pt x="845583" y="369554"/>
                  </a:cubicBezTo>
                  <a:cubicBezTo>
                    <a:pt x="894195" y="399704"/>
                    <a:pt x="960604" y="382616"/>
                    <a:pt x="981710" y="328065"/>
                  </a:cubicBezTo>
                  <a:cubicBezTo>
                    <a:pt x="1000537" y="279408"/>
                    <a:pt x="1013847" y="228616"/>
                    <a:pt x="1030965" y="179304"/>
                  </a:cubicBezTo>
                  <a:cubicBezTo>
                    <a:pt x="1031377" y="179850"/>
                    <a:pt x="1031765" y="180359"/>
                    <a:pt x="1031850" y="180469"/>
                  </a:cubicBezTo>
                  <a:cubicBezTo>
                    <a:pt x="1050398" y="207029"/>
                    <a:pt x="1068958" y="233564"/>
                    <a:pt x="1087506" y="260125"/>
                  </a:cubicBezTo>
                  <a:cubicBezTo>
                    <a:pt x="1102611" y="281749"/>
                    <a:pt x="1116685" y="309473"/>
                    <a:pt x="1139525" y="323869"/>
                  </a:cubicBezTo>
                  <a:cubicBezTo>
                    <a:pt x="1163382" y="338919"/>
                    <a:pt x="1194393" y="341139"/>
                    <a:pt x="1220796" y="332237"/>
                  </a:cubicBezTo>
                  <a:cubicBezTo>
                    <a:pt x="1280162" y="312214"/>
                    <a:pt x="1300249" y="250289"/>
                    <a:pt x="1322870" y="198054"/>
                  </a:cubicBezTo>
                  <a:cubicBezTo>
                    <a:pt x="1334544" y="171094"/>
                    <a:pt x="1346219" y="144121"/>
                    <a:pt x="1357905" y="117161"/>
                  </a:cubicBezTo>
                  <a:cubicBezTo>
                    <a:pt x="1358305" y="116239"/>
                    <a:pt x="1358705" y="115318"/>
                    <a:pt x="1359105" y="114408"/>
                  </a:cubicBezTo>
                  <a:cubicBezTo>
                    <a:pt x="1361106" y="118083"/>
                    <a:pt x="1363118" y="121745"/>
                    <a:pt x="1365130" y="125408"/>
                  </a:cubicBezTo>
                  <a:cubicBezTo>
                    <a:pt x="1372089" y="138167"/>
                    <a:pt x="1379059" y="150925"/>
                    <a:pt x="1386018" y="163684"/>
                  </a:cubicBezTo>
                  <a:cubicBezTo>
                    <a:pt x="1401111" y="191323"/>
                    <a:pt x="1416192" y="218975"/>
                    <a:pt x="1431285" y="246614"/>
                  </a:cubicBezTo>
                  <a:cubicBezTo>
                    <a:pt x="1444632" y="271064"/>
                    <a:pt x="1455930" y="296908"/>
                    <a:pt x="1481461" y="310916"/>
                  </a:cubicBezTo>
                  <a:cubicBezTo>
                    <a:pt x="1508992" y="326015"/>
                    <a:pt x="1542330" y="325239"/>
                    <a:pt x="1570600" y="312602"/>
                  </a:cubicBezTo>
                  <a:cubicBezTo>
                    <a:pt x="1624680" y="288419"/>
                    <a:pt x="1641688" y="223996"/>
                    <a:pt x="1661158" y="173495"/>
                  </a:cubicBezTo>
                  <a:cubicBezTo>
                    <a:pt x="1663800" y="166631"/>
                    <a:pt x="1666443" y="159778"/>
                    <a:pt x="1669098" y="152914"/>
                  </a:cubicBezTo>
                  <a:cubicBezTo>
                    <a:pt x="1676929" y="166352"/>
                    <a:pt x="1684749" y="179790"/>
                    <a:pt x="1692580" y="193227"/>
                  </a:cubicBezTo>
                  <a:cubicBezTo>
                    <a:pt x="1723663" y="246578"/>
                    <a:pt x="1754625" y="326731"/>
                    <a:pt x="1828986" y="322037"/>
                  </a:cubicBezTo>
                  <a:cubicBezTo>
                    <a:pt x="1861124" y="320012"/>
                    <a:pt x="1890776" y="303833"/>
                    <a:pt x="1911979" y="279808"/>
                  </a:cubicBezTo>
                  <a:cubicBezTo>
                    <a:pt x="1931715" y="257444"/>
                    <a:pt x="1942274" y="230545"/>
                    <a:pt x="1951984" y="202929"/>
                  </a:cubicBezTo>
                  <a:cubicBezTo>
                    <a:pt x="1955451" y="210024"/>
                    <a:pt x="1958930" y="217119"/>
                    <a:pt x="1962398" y="224214"/>
                  </a:cubicBezTo>
                  <a:cubicBezTo>
                    <a:pt x="1965173" y="229902"/>
                    <a:pt x="1967913" y="235614"/>
                    <a:pt x="1970750" y="241278"/>
                  </a:cubicBezTo>
                  <a:cubicBezTo>
                    <a:pt x="1970665" y="242175"/>
                    <a:pt x="1970459" y="243048"/>
                    <a:pt x="1970423" y="243958"/>
                  </a:cubicBezTo>
                  <a:cubicBezTo>
                    <a:pt x="1968786" y="286382"/>
                    <a:pt x="2018672" y="315440"/>
                    <a:pt x="2053416" y="288759"/>
                  </a:cubicBezTo>
                  <a:cubicBezTo>
                    <a:pt x="2090936" y="259918"/>
                    <a:pt x="2069490" y="216719"/>
                    <a:pt x="2052979" y="18301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0" name="Google Shape;80;p59"/>
            <p:cNvGrpSpPr/>
            <p:nvPr/>
          </p:nvGrpSpPr>
          <p:grpSpPr>
            <a:xfrm>
              <a:off x="543942" y="8576191"/>
              <a:ext cx="2216653" cy="482153"/>
              <a:chOff x="543942" y="8576191"/>
              <a:chExt cx="2216653" cy="482153"/>
            </a:xfrm>
          </p:grpSpPr>
          <p:sp>
            <p:nvSpPr>
              <p:cNvPr id="81" name="Google Shape;81;p59"/>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 name="Google Shape;82;p59"/>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 name="Google Shape;83;p59"/>
              <p:cNvSpPr/>
              <p:nvPr/>
            </p:nvSpPr>
            <p:spPr>
              <a:xfrm>
                <a:off x="543942" y="8576191"/>
                <a:ext cx="2216653" cy="482153"/>
              </a:xfrm>
              <a:custGeom>
                <a:rect b="b" l="l" r="r" t="t"/>
                <a:pathLst>
                  <a:path extrusionOk="0" h="482153" w="2216653">
                    <a:moveTo>
                      <a:pt x="2216241" y="191299"/>
                    </a:moveTo>
                    <a:cubicBezTo>
                      <a:pt x="2215163" y="181499"/>
                      <a:pt x="2214072" y="171700"/>
                      <a:pt x="2212993" y="161901"/>
                    </a:cubicBezTo>
                    <a:cubicBezTo>
                      <a:pt x="2210786" y="141938"/>
                      <a:pt x="2188492" y="128707"/>
                      <a:pt x="2169847" y="128779"/>
                    </a:cubicBezTo>
                    <a:cubicBezTo>
                      <a:pt x="2157810" y="115560"/>
                      <a:pt x="2145493" y="102571"/>
                      <a:pt x="2133406" y="89400"/>
                    </a:cubicBezTo>
                    <a:cubicBezTo>
                      <a:pt x="2104675" y="58086"/>
                      <a:pt x="2068949" y="20538"/>
                      <a:pt x="2022410" y="43642"/>
                    </a:cubicBezTo>
                    <a:cubicBezTo>
                      <a:pt x="1990078" y="59687"/>
                      <a:pt x="1977858" y="99406"/>
                      <a:pt x="1968633" y="131763"/>
                    </a:cubicBezTo>
                    <a:cubicBezTo>
                      <a:pt x="1959347" y="164314"/>
                      <a:pt x="1954061" y="197860"/>
                      <a:pt x="1944533" y="230338"/>
                    </a:cubicBezTo>
                    <a:cubicBezTo>
                      <a:pt x="1940411" y="244395"/>
                      <a:pt x="1935465" y="258996"/>
                      <a:pt x="1928955" y="270797"/>
                    </a:cubicBezTo>
                    <a:cubicBezTo>
                      <a:pt x="1928082" y="272386"/>
                      <a:pt x="1925439" y="276582"/>
                      <a:pt x="1923245" y="279978"/>
                    </a:cubicBezTo>
                    <a:cubicBezTo>
                      <a:pt x="1921596" y="277977"/>
                      <a:pt x="1920057" y="276133"/>
                      <a:pt x="1920008" y="276230"/>
                    </a:cubicBezTo>
                    <a:cubicBezTo>
                      <a:pt x="1910686" y="262805"/>
                      <a:pt x="1904055" y="247148"/>
                      <a:pt x="1896636" y="232667"/>
                    </a:cubicBezTo>
                    <a:cubicBezTo>
                      <a:pt x="1861225" y="163501"/>
                      <a:pt x="1825814" y="94336"/>
                      <a:pt x="1790403" y="25171"/>
                    </a:cubicBezTo>
                    <a:cubicBezTo>
                      <a:pt x="1771613" y="-11516"/>
                      <a:pt x="1709253" y="-7756"/>
                      <a:pt x="1699106" y="34206"/>
                    </a:cubicBezTo>
                    <a:cubicBezTo>
                      <a:pt x="1682061" y="104718"/>
                      <a:pt x="1665029" y="175242"/>
                      <a:pt x="1647984" y="245753"/>
                    </a:cubicBezTo>
                    <a:cubicBezTo>
                      <a:pt x="1646505" y="251878"/>
                      <a:pt x="1645063" y="258014"/>
                      <a:pt x="1643390" y="264078"/>
                    </a:cubicBezTo>
                    <a:cubicBezTo>
                      <a:pt x="1640941" y="261107"/>
                      <a:pt x="1637292" y="256656"/>
                      <a:pt x="1637013" y="256437"/>
                    </a:cubicBezTo>
                    <a:cubicBezTo>
                      <a:pt x="1628261" y="244565"/>
                      <a:pt x="1620951" y="231393"/>
                      <a:pt x="1614113" y="218356"/>
                    </a:cubicBezTo>
                    <a:cubicBezTo>
                      <a:pt x="1588025" y="168656"/>
                      <a:pt x="1570798" y="114468"/>
                      <a:pt x="1540309" y="67061"/>
                    </a:cubicBezTo>
                    <a:cubicBezTo>
                      <a:pt x="1518246" y="32751"/>
                      <a:pt x="1487248" y="-770"/>
                      <a:pt x="1442515" y="16342"/>
                    </a:cubicBezTo>
                    <a:cubicBezTo>
                      <a:pt x="1407322" y="29804"/>
                      <a:pt x="1393332" y="67243"/>
                      <a:pt x="1380797" y="99733"/>
                    </a:cubicBezTo>
                    <a:cubicBezTo>
                      <a:pt x="1359728" y="154345"/>
                      <a:pt x="1348781" y="214657"/>
                      <a:pt x="1318353" y="263569"/>
                    </a:cubicBezTo>
                    <a:cubicBezTo>
                      <a:pt x="1316571" y="261349"/>
                      <a:pt x="1315334" y="259651"/>
                      <a:pt x="1313504" y="256559"/>
                    </a:cubicBezTo>
                    <a:cubicBezTo>
                      <a:pt x="1295259" y="225948"/>
                      <a:pt x="1279038" y="193943"/>
                      <a:pt x="1261897" y="162701"/>
                    </a:cubicBezTo>
                    <a:cubicBezTo>
                      <a:pt x="1245349" y="132551"/>
                      <a:pt x="1230147" y="100982"/>
                      <a:pt x="1211623" y="71997"/>
                    </a:cubicBezTo>
                    <a:cubicBezTo>
                      <a:pt x="1191693" y="40816"/>
                      <a:pt x="1164102" y="13795"/>
                      <a:pt x="1125200" y="11151"/>
                    </a:cubicBezTo>
                    <a:cubicBezTo>
                      <a:pt x="1060913" y="6773"/>
                      <a:pt x="1025659" y="67315"/>
                      <a:pt x="1011063" y="121248"/>
                    </a:cubicBezTo>
                    <a:cubicBezTo>
                      <a:pt x="1001462" y="156722"/>
                      <a:pt x="992334" y="191614"/>
                      <a:pt x="978126" y="225645"/>
                    </a:cubicBezTo>
                    <a:cubicBezTo>
                      <a:pt x="974816" y="233577"/>
                      <a:pt x="971337" y="241520"/>
                      <a:pt x="967361" y="249185"/>
                    </a:cubicBezTo>
                    <a:cubicBezTo>
                      <a:pt x="960778" y="239750"/>
                      <a:pt x="952074" y="227379"/>
                      <a:pt x="945527" y="217822"/>
                    </a:cubicBezTo>
                    <a:cubicBezTo>
                      <a:pt x="933684" y="200540"/>
                      <a:pt x="921827" y="183246"/>
                      <a:pt x="909983" y="165963"/>
                    </a:cubicBezTo>
                    <a:cubicBezTo>
                      <a:pt x="886283" y="131387"/>
                      <a:pt x="862583" y="96823"/>
                      <a:pt x="838895" y="62246"/>
                    </a:cubicBezTo>
                    <a:cubicBezTo>
                      <a:pt x="817692" y="31308"/>
                      <a:pt x="776087" y="27002"/>
                      <a:pt x="753441" y="59565"/>
                    </a:cubicBezTo>
                    <a:cubicBezTo>
                      <a:pt x="722274" y="104378"/>
                      <a:pt x="712975" y="158274"/>
                      <a:pt x="708611" y="211601"/>
                    </a:cubicBezTo>
                    <a:cubicBezTo>
                      <a:pt x="706611" y="235966"/>
                      <a:pt x="705544" y="260415"/>
                      <a:pt x="702829" y="284720"/>
                    </a:cubicBezTo>
                    <a:cubicBezTo>
                      <a:pt x="696464" y="274933"/>
                      <a:pt x="690100" y="265145"/>
                      <a:pt x="683723" y="255346"/>
                    </a:cubicBezTo>
                    <a:cubicBezTo>
                      <a:pt x="663914" y="224893"/>
                      <a:pt x="644360" y="194258"/>
                      <a:pt x="624297" y="163975"/>
                    </a:cubicBezTo>
                    <a:cubicBezTo>
                      <a:pt x="588098" y="109351"/>
                      <a:pt x="533606" y="48966"/>
                      <a:pt x="460578" y="64259"/>
                    </a:cubicBezTo>
                    <a:cubicBezTo>
                      <a:pt x="392472" y="78534"/>
                      <a:pt x="359280" y="152963"/>
                      <a:pt x="337229" y="211516"/>
                    </a:cubicBezTo>
                    <a:cubicBezTo>
                      <a:pt x="329749" y="231381"/>
                      <a:pt x="323081" y="251562"/>
                      <a:pt x="315662" y="271464"/>
                    </a:cubicBezTo>
                    <a:cubicBezTo>
                      <a:pt x="302388" y="232812"/>
                      <a:pt x="289137" y="194161"/>
                      <a:pt x="275802" y="155521"/>
                    </a:cubicBezTo>
                    <a:cubicBezTo>
                      <a:pt x="264189" y="121867"/>
                      <a:pt x="254175" y="86756"/>
                      <a:pt x="231433" y="58632"/>
                    </a:cubicBezTo>
                    <a:cubicBezTo>
                      <a:pt x="207442" y="28955"/>
                      <a:pt x="167388" y="13601"/>
                      <a:pt x="129844" y="23085"/>
                    </a:cubicBezTo>
                    <a:cubicBezTo>
                      <a:pt x="90129" y="33115"/>
                      <a:pt x="60937" y="62500"/>
                      <a:pt x="44863" y="99224"/>
                    </a:cubicBezTo>
                    <a:cubicBezTo>
                      <a:pt x="29794" y="133655"/>
                      <a:pt x="27200" y="172307"/>
                      <a:pt x="22120" y="209175"/>
                    </a:cubicBezTo>
                    <a:cubicBezTo>
                      <a:pt x="16725" y="248421"/>
                      <a:pt x="10991" y="287812"/>
                      <a:pt x="7391" y="327264"/>
                    </a:cubicBezTo>
                    <a:cubicBezTo>
                      <a:pt x="3803" y="366620"/>
                      <a:pt x="2942" y="406132"/>
                      <a:pt x="93" y="445584"/>
                    </a:cubicBezTo>
                    <a:cubicBezTo>
                      <a:pt x="-2780" y="485424"/>
                      <a:pt x="61835" y="497564"/>
                      <a:pt x="70551" y="457384"/>
                    </a:cubicBezTo>
                    <a:cubicBezTo>
                      <a:pt x="77849" y="423766"/>
                      <a:pt x="87486" y="390511"/>
                      <a:pt x="93984" y="356784"/>
                    </a:cubicBezTo>
                    <a:cubicBezTo>
                      <a:pt x="100409" y="323432"/>
                      <a:pt x="105804" y="289983"/>
                      <a:pt x="111138" y="256437"/>
                    </a:cubicBezTo>
                    <a:cubicBezTo>
                      <a:pt x="115696" y="227840"/>
                      <a:pt x="119212" y="198163"/>
                      <a:pt x="124619" y="170269"/>
                    </a:cubicBezTo>
                    <a:cubicBezTo>
                      <a:pt x="127080" y="157595"/>
                      <a:pt x="130413" y="145286"/>
                      <a:pt x="135626" y="134006"/>
                    </a:cubicBezTo>
                    <a:cubicBezTo>
                      <a:pt x="138972" y="126778"/>
                      <a:pt x="136572" y="130562"/>
                      <a:pt x="141675" y="125469"/>
                    </a:cubicBezTo>
                    <a:cubicBezTo>
                      <a:pt x="144379" y="122776"/>
                      <a:pt x="147507" y="120702"/>
                      <a:pt x="148670" y="119987"/>
                    </a:cubicBezTo>
                    <a:cubicBezTo>
                      <a:pt x="146112" y="120545"/>
                      <a:pt x="147458" y="120169"/>
                      <a:pt x="152513" y="118895"/>
                    </a:cubicBezTo>
                    <a:cubicBezTo>
                      <a:pt x="152828" y="118907"/>
                      <a:pt x="153325" y="118907"/>
                      <a:pt x="153713" y="118919"/>
                    </a:cubicBezTo>
                    <a:cubicBezTo>
                      <a:pt x="154150" y="119465"/>
                      <a:pt x="154817" y="120278"/>
                      <a:pt x="155362" y="120933"/>
                    </a:cubicBezTo>
                    <a:cubicBezTo>
                      <a:pt x="159338" y="126257"/>
                      <a:pt x="162018" y="132709"/>
                      <a:pt x="164927" y="138615"/>
                    </a:cubicBezTo>
                    <a:cubicBezTo>
                      <a:pt x="167630" y="144073"/>
                      <a:pt x="170673" y="153957"/>
                      <a:pt x="174468" y="165090"/>
                    </a:cubicBezTo>
                    <a:cubicBezTo>
                      <a:pt x="179971" y="181233"/>
                      <a:pt x="185536" y="197362"/>
                      <a:pt x="191088" y="213493"/>
                    </a:cubicBezTo>
                    <a:cubicBezTo>
                      <a:pt x="212497" y="275721"/>
                      <a:pt x="233906" y="337937"/>
                      <a:pt x="255315" y="400165"/>
                    </a:cubicBezTo>
                    <a:cubicBezTo>
                      <a:pt x="266795" y="433529"/>
                      <a:pt x="309128" y="453358"/>
                      <a:pt x="337568" y="424676"/>
                    </a:cubicBezTo>
                    <a:cubicBezTo>
                      <a:pt x="386726" y="375097"/>
                      <a:pt x="406486" y="310018"/>
                      <a:pt x="430053" y="246189"/>
                    </a:cubicBezTo>
                    <a:cubicBezTo>
                      <a:pt x="439921" y="219448"/>
                      <a:pt x="449583" y="193700"/>
                      <a:pt x="466119" y="173677"/>
                    </a:cubicBezTo>
                    <a:cubicBezTo>
                      <a:pt x="468495" y="170803"/>
                      <a:pt x="471428" y="167807"/>
                      <a:pt x="474204" y="165406"/>
                    </a:cubicBezTo>
                    <a:cubicBezTo>
                      <a:pt x="487600" y="153848"/>
                      <a:pt x="478290" y="162410"/>
                      <a:pt x="477720" y="162738"/>
                    </a:cubicBezTo>
                    <a:cubicBezTo>
                      <a:pt x="478338" y="162374"/>
                      <a:pt x="478690" y="162179"/>
                      <a:pt x="479211" y="161876"/>
                    </a:cubicBezTo>
                    <a:cubicBezTo>
                      <a:pt x="478641" y="162034"/>
                      <a:pt x="478775" y="161961"/>
                      <a:pt x="479369" y="161792"/>
                    </a:cubicBezTo>
                    <a:cubicBezTo>
                      <a:pt x="489176" y="156164"/>
                      <a:pt x="482424" y="160870"/>
                      <a:pt x="481321" y="161222"/>
                    </a:cubicBezTo>
                    <a:cubicBezTo>
                      <a:pt x="480957" y="161343"/>
                      <a:pt x="480763" y="161403"/>
                      <a:pt x="480484" y="161488"/>
                    </a:cubicBezTo>
                    <a:cubicBezTo>
                      <a:pt x="481417" y="161258"/>
                      <a:pt x="482533" y="161028"/>
                      <a:pt x="483406" y="161015"/>
                    </a:cubicBezTo>
                    <a:cubicBezTo>
                      <a:pt x="493261" y="160894"/>
                      <a:pt x="487600" y="161452"/>
                      <a:pt x="485151" y="161185"/>
                    </a:cubicBezTo>
                    <a:cubicBezTo>
                      <a:pt x="486388" y="161319"/>
                      <a:pt x="487333" y="161500"/>
                      <a:pt x="488097" y="161670"/>
                    </a:cubicBezTo>
                    <a:cubicBezTo>
                      <a:pt x="495856" y="165151"/>
                      <a:pt x="500499" y="168959"/>
                      <a:pt x="504645" y="172622"/>
                    </a:cubicBezTo>
                    <a:cubicBezTo>
                      <a:pt x="531036" y="195944"/>
                      <a:pt x="545268" y="223826"/>
                      <a:pt x="564871" y="253951"/>
                    </a:cubicBezTo>
                    <a:cubicBezTo>
                      <a:pt x="587335" y="288455"/>
                      <a:pt x="609810" y="322971"/>
                      <a:pt x="632274" y="357475"/>
                    </a:cubicBezTo>
                    <a:cubicBezTo>
                      <a:pt x="655622" y="393325"/>
                      <a:pt x="685166" y="434960"/>
                      <a:pt x="734627" y="422129"/>
                    </a:cubicBezTo>
                    <a:cubicBezTo>
                      <a:pt x="780112" y="410328"/>
                      <a:pt x="790719" y="358312"/>
                      <a:pt x="797375" y="318447"/>
                    </a:cubicBezTo>
                    <a:cubicBezTo>
                      <a:pt x="803763" y="280172"/>
                      <a:pt x="804806" y="241533"/>
                      <a:pt x="808540" y="202990"/>
                    </a:cubicBezTo>
                    <a:cubicBezTo>
                      <a:pt x="808831" y="200019"/>
                      <a:pt x="809182" y="197096"/>
                      <a:pt x="809534" y="194161"/>
                    </a:cubicBezTo>
                    <a:cubicBezTo>
                      <a:pt x="834725" y="231151"/>
                      <a:pt x="859977" y="268105"/>
                      <a:pt x="885604" y="304791"/>
                    </a:cubicBezTo>
                    <a:cubicBezTo>
                      <a:pt x="907668" y="336385"/>
                      <a:pt x="935538" y="364570"/>
                      <a:pt x="977532" y="359719"/>
                    </a:cubicBezTo>
                    <a:cubicBezTo>
                      <a:pt x="1014725" y="355425"/>
                      <a:pt x="1039576" y="326367"/>
                      <a:pt x="1054997" y="294434"/>
                    </a:cubicBezTo>
                    <a:cubicBezTo>
                      <a:pt x="1071581" y="260088"/>
                      <a:pt x="1085837" y="224699"/>
                      <a:pt x="1096202" y="187963"/>
                    </a:cubicBezTo>
                    <a:cubicBezTo>
                      <a:pt x="1100130" y="174065"/>
                      <a:pt x="1103039" y="159900"/>
                      <a:pt x="1107052" y="146025"/>
                    </a:cubicBezTo>
                    <a:cubicBezTo>
                      <a:pt x="1108846" y="139828"/>
                      <a:pt x="1110895" y="133752"/>
                      <a:pt x="1113089" y="127688"/>
                    </a:cubicBezTo>
                    <a:cubicBezTo>
                      <a:pt x="1113295" y="127130"/>
                      <a:pt x="1114398" y="124523"/>
                      <a:pt x="1115138" y="122715"/>
                    </a:cubicBezTo>
                    <a:cubicBezTo>
                      <a:pt x="1116265" y="120751"/>
                      <a:pt x="1118896" y="115742"/>
                      <a:pt x="1118823" y="115863"/>
                    </a:cubicBezTo>
                    <a:cubicBezTo>
                      <a:pt x="1119248" y="115172"/>
                      <a:pt x="1119745" y="114517"/>
                      <a:pt x="1120169" y="113826"/>
                    </a:cubicBezTo>
                    <a:cubicBezTo>
                      <a:pt x="1121248" y="114941"/>
                      <a:pt x="1122084" y="115791"/>
                      <a:pt x="1121781" y="115402"/>
                    </a:cubicBezTo>
                    <a:cubicBezTo>
                      <a:pt x="1140632" y="139525"/>
                      <a:pt x="1156877" y="177643"/>
                      <a:pt x="1172915" y="206883"/>
                    </a:cubicBezTo>
                    <a:cubicBezTo>
                      <a:pt x="1190627" y="239180"/>
                      <a:pt x="1207308" y="272349"/>
                      <a:pt x="1226244" y="303943"/>
                    </a:cubicBezTo>
                    <a:cubicBezTo>
                      <a:pt x="1245543" y="336142"/>
                      <a:pt x="1274832" y="367917"/>
                      <a:pt x="1314510" y="371264"/>
                    </a:cubicBezTo>
                    <a:cubicBezTo>
                      <a:pt x="1392241" y="377814"/>
                      <a:pt x="1426415" y="276715"/>
                      <a:pt x="1445994" y="217992"/>
                    </a:cubicBezTo>
                    <a:cubicBezTo>
                      <a:pt x="1454153" y="193530"/>
                      <a:pt x="1461450" y="168777"/>
                      <a:pt x="1470070" y="144473"/>
                    </a:cubicBezTo>
                    <a:cubicBezTo>
                      <a:pt x="1496740" y="195665"/>
                      <a:pt x="1514294" y="251623"/>
                      <a:pt x="1546722" y="299734"/>
                    </a:cubicBezTo>
                    <a:cubicBezTo>
                      <a:pt x="1568883" y="332625"/>
                      <a:pt x="1597250" y="370706"/>
                      <a:pt x="1639401" y="376261"/>
                    </a:cubicBezTo>
                    <a:cubicBezTo>
                      <a:pt x="1685711" y="382362"/>
                      <a:pt x="1718090" y="348343"/>
                      <a:pt x="1733681" y="308211"/>
                    </a:cubicBezTo>
                    <a:cubicBezTo>
                      <a:pt x="1748058" y="271197"/>
                      <a:pt x="1754107" y="229489"/>
                      <a:pt x="1763418" y="190923"/>
                    </a:cubicBezTo>
                    <a:cubicBezTo>
                      <a:pt x="1778656" y="220684"/>
                      <a:pt x="1793883" y="250446"/>
                      <a:pt x="1809121" y="280208"/>
                    </a:cubicBezTo>
                    <a:cubicBezTo>
                      <a:pt x="1825499" y="312202"/>
                      <a:pt x="1841489" y="345699"/>
                      <a:pt x="1871529" y="367262"/>
                    </a:cubicBezTo>
                    <a:cubicBezTo>
                      <a:pt x="1905582" y="391700"/>
                      <a:pt x="1949418" y="388862"/>
                      <a:pt x="1981665" y="362860"/>
                    </a:cubicBezTo>
                    <a:cubicBezTo>
                      <a:pt x="2036339" y="318763"/>
                      <a:pt x="2044122" y="236815"/>
                      <a:pt x="2060439" y="173483"/>
                    </a:cubicBezTo>
                    <a:cubicBezTo>
                      <a:pt x="2061469" y="169468"/>
                      <a:pt x="2062755" y="165454"/>
                      <a:pt x="2064149" y="161452"/>
                    </a:cubicBezTo>
                    <a:cubicBezTo>
                      <a:pt x="2086794" y="186787"/>
                      <a:pt x="2108991" y="213565"/>
                      <a:pt x="2134776" y="235359"/>
                    </a:cubicBezTo>
                    <a:cubicBezTo>
                      <a:pt x="2172757" y="267450"/>
                      <a:pt x="2221648" y="240065"/>
                      <a:pt x="2216241" y="19129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 name="Google Shape;84;p59"/>
            <p:cNvGrpSpPr/>
            <p:nvPr/>
          </p:nvGrpSpPr>
          <p:grpSpPr>
            <a:xfrm>
              <a:off x="591631" y="9453553"/>
              <a:ext cx="2057943" cy="456357"/>
              <a:chOff x="591631" y="9453553"/>
              <a:chExt cx="2057943" cy="456357"/>
            </a:xfrm>
          </p:grpSpPr>
          <p:sp>
            <p:nvSpPr>
              <p:cNvPr id="85" name="Google Shape;85;p59"/>
              <p:cNvSpPr/>
              <p:nvPr/>
            </p:nvSpPr>
            <p:spPr>
              <a:xfrm>
                <a:off x="591631" y="9453553"/>
                <a:ext cx="2057943" cy="456357"/>
              </a:xfrm>
              <a:custGeom>
                <a:rect b="b" l="l" r="r" t="t"/>
                <a:pathLst>
                  <a:path extrusionOk="0" h="456357" w="2057943">
                    <a:moveTo>
                      <a:pt x="2040451" y="145557"/>
                    </a:moveTo>
                    <a:cubicBezTo>
                      <a:pt x="2026764" y="136958"/>
                      <a:pt x="2005052" y="137637"/>
                      <a:pt x="1993656" y="150105"/>
                    </a:cubicBezTo>
                    <a:cubicBezTo>
                      <a:pt x="1977897" y="167339"/>
                      <a:pt x="1962428" y="183081"/>
                      <a:pt x="1948826" y="202182"/>
                    </a:cubicBezTo>
                    <a:cubicBezTo>
                      <a:pt x="1937540" y="218034"/>
                      <a:pt x="1925854" y="233763"/>
                      <a:pt x="1912858" y="248244"/>
                    </a:cubicBezTo>
                    <a:cubicBezTo>
                      <a:pt x="1911343" y="249930"/>
                      <a:pt x="1905269" y="255957"/>
                      <a:pt x="1900965" y="260263"/>
                    </a:cubicBezTo>
                    <a:cubicBezTo>
                      <a:pt x="1897862" y="257558"/>
                      <a:pt x="1894262" y="254611"/>
                      <a:pt x="1890055" y="249978"/>
                    </a:cubicBezTo>
                    <a:cubicBezTo>
                      <a:pt x="1883521" y="242799"/>
                      <a:pt x="1881036" y="239657"/>
                      <a:pt x="1877665" y="234685"/>
                    </a:cubicBezTo>
                    <a:cubicBezTo>
                      <a:pt x="1856972" y="204135"/>
                      <a:pt x="1843467" y="169255"/>
                      <a:pt x="1828325" y="135806"/>
                    </a:cubicBezTo>
                    <a:cubicBezTo>
                      <a:pt x="1812663" y="101205"/>
                      <a:pt x="1794139" y="56296"/>
                      <a:pt x="1760789" y="35387"/>
                    </a:cubicBezTo>
                    <a:cubicBezTo>
                      <a:pt x="1736047" y="19876"/>
                      <a:pt x="1702503" y="21186"/>
                      <a:pt x="1680476" y="41124"/>
                    </a:cubicBezTo>
                    <a:cubicBezTo>
                      <a:pt x="1664207" y="55847"/>
                      <a:pt x="1656727" y="75689"/>
                      <a:pt x="1652254" y="96609"/>
                    </a:cubicBezTo>
                    <a:cubicBezTo>
                      <a:pt x="1642543" y="141907"/>
                      <a:pt x="1631524" y="186889"/>
                      <a:pt x="1618795" y="231435"/>
                    </a:cubicBezTo>
                    <a:cubicBezTo>
                      <a:pt x="1612600" y="253131"/>
                      <a:pt x="1606029" y="274719"/>
                      <a:pt x="1599095" y="296197"/>
                    </a:cubicBezTo>
                    <a:cubicBezTo>
                      <a:pt x="1598622" y="297689"/>
                      <a:pt x="1598162" y="299229"/>
                      <a:pt x="1597701" y="300745"/>
                    </a:cubicBezTo>
                    <a:cubicBezTo>
                      <a:pt x="1596452" y="298756"/>
                      <a:pt x="1595155" y="296792"/>
                      <a:pt x="1593943" y="294778"/>
                    </a:cubicBezTo>
                    <a:cubicBezTo>
                      <a:pt x="1584075" y="278236"/>
                      <a:pt x="1575880" y="260748"/>
                      <a:pt x="1568655" y="242896"/>
                    </a:cubicBezTo>
                    <a:cubicBezTo>
                      <a:pt x="1563903" y="231156"/>
                      <a:pt x="1556447" y="209035"/>
                      <a:pt x="1550713" y="191898"/>
                    </a:cubicBezTo>
                    <a:cubicBezTo>
                      <a:pt x="1544506" y="173354"/>
                      <a:pt x="1538324" y="154798"/>
                      <a:pt x="1531426" y="136497"/>
                    </a:cubicBezTo>
                    <a:cubicBezTo>
                      <a:pt x="1514914" y="92667"/>
                      <a:pt x="1495324" y="52281"/>
                      <a:pt x="1465332" y="15922"/>
                    </a:cubicBezTo>
                    <a:cubicBezTo>
                      <a:pt x="1440432" y="-14252"/>
                      <a:pt x="1393056" y="1975"/>
                      <a:pt x="1381478" y="35278"/>
                    </a:cubicBezTo>
                    <a:cubicBezTo>
                      <a:pt x="1363767" y="86276"/>
                      <a:pt x="1346056" y="137274"/>
                      <a:pt x="1328344" y="188272"/>
                    </a:cubicBezTo>
                    <a:cubicBezTo>
                      <a:pt x="1319761" y="212964"/>
                      <a:pt x="1311590" y="237850"/>
                      <a:pt x="1302571" y="262385"/>
                    </a:cubicBezTo>
                    <a:cubicBezTo>
                      <a:pt x="1301141" y="266278"/>
                      <a:pt x="1299662" y="270147"/>
                      <a:pt x="1298073" y="273979"/>
                    </a:cubicBezTo>
                    <a:cubicBezTo>
                      <a:pt x="1297589" y="275144"/>
                      <a:pt x="1297382" y="275738"/>
                      <a:pt x="1297298" y="276053"/>
                    </a:cubicBezTo>
                    <a:cubicBezTo>
                      <a:pt x="1296897" y="276744"/>
                      <a:pt x="1296594" y="277266"/>
                      <a:pt x="1296025" y="278272"/>
                    </a:cubicBezTo>
                    <a:cubicBezTo>
                      <a:pt x="1293576" y="282626"/>
                      <a:pt x="1290957" y="286823"/>
                      <a:pt x="1288424" y="291104"/>
                    </a:cubicBezTo>
                    <a:cubicBezTo>
                      <a:pt x="1287708" y="292317"/>
                      <a:pt x="1287248" y="293154"/>
                      <a:pt x="1286933" y="293772"/>
                    </a:cubicBezTo>
                    <a:cubicBezTo>
                      <a:pt x="1286411" y="294136"/>
                      <a:pt x="1285672" y="294706"/>
                      <a:pt x="1284375" y="295894"/>
                    </a:cubicBezTo>
                    <a:cubicBezTo>
                      <a:pt x="1283950" y="296283"/>
                      <a:pt x="1283514" y="296658"/>
                      <a:pt x="1283090" y="297046"/>
                    </a:cubicBezTo>
                    <a:cubicBezTo>
                      <a:pt x="1282908" y="297143"/>
                      <a:pt x="1282786" y="297192"/>
                      <a:pt x="1282532" y="297337"/>
                    </a:cubicBezTo>
                    <a:cubicBezTo>
                      <a:pt x="1282580" y="297362"/>
                      <a:pt x="1282629" y="297398"/>
                      <a:pt x="1282678" y="297423"/>
                    </a:cubicBezTo>
                    <a:cubicBezTo>
                      <a:pt x="1282653" y="297447"/>
                      <a:pt x="1282617" y="297471"/>
                      <a:pt x="1282593" y="297495"/>
                    </a:cubicBezTo>
                    <a:cubicBezTo>
                      <a:pt x="1282399" y="297544"/>
                      <a:pt x="1282229" y="297580"/>
                      <a:pt x="1282035" y="297616"/>
                    </a:cubicBezTo>
                    <a:cubicBezTo>
                      <a:pt x="1282011" y="297629"/>
                      <a:pt x="1281974" y="297653"/>
                      <a:pt x="1281950" y="297665"/>
                    </a:cubicBezTo>
                    <a:cubicBezTo>
                      <a:pt x="1281938" y="297653"/>
                      <a:pt x="1281926" y="297653"/>
                      <a:pt x="1281914" y="297641"/>
                    </a:cubicBezTo>
                    <a:cubicBezTo>
                      <a:pt x="1278568" y="298393"/>
                      <a:pt x="1278010" y="298478"/>
                      <a:pt x="1280604" y="297786"/>
                    </a:cubicBezTo>
                    <a:cubicBezTo>
                      <a:pt x="1280459" y="297240"/>
                      <a:pt x="1280568" y="296986"/>
                      <a:pt x="1280786" y="296865"/>
                    </a:cubicBezTo>
                    <a:cubicBezTo>
                      <a:pt x="1280289" y="296513"/>
                      <a:pt x="1280035" y="296355"/>
                      <a:pt x="1279453" y="295931"/>
                    </a:cubicBezTo>
                    <a:cubicBezTo>
                      <a:pt x="1280192" y="296464"/>
                      <a:pt x="1280592" y="296731"/>
                      <a:pt x="1280786" y="296853"/>
                    </a:cubicBezTo>
                    <a:cubicBezTo>
                      <a:pt x="1280811" y="296840"/>
                      <a:pt x="1280823" y="296816"/>
                      <a:pt x="1280847" y="296804"/>
                    </a:cubicBezTo>
                    <a:cubicBezTo>
                      <a:pt x="1280168" y="296125"/>
                      <a:pt x="1276410" y="293141"/>
                      <a:pt x="1276580" y="293481"/>
                    </a:cubicBezTo>
                    <a:cubicBezTo>
                      <a:pt x="1261778" y="279764"/>
                      <a:pt x="1250806" y="264714"/>
                      <a:pt x="1240345" y="247698"/>
                    </a:cubicBezTo>
                    <a:cubicBezTo>
                      <a:pt x="1216269" y="208562"/>
                      <a:pt x="1198654" y="165969"/>
                      <a:pt x="1178567" y="124758"/>
                    </a:cubicBezTo>
                    <a:cubicBezTo>
                      <a:pt x="1156879" y="80248"/>
                      <a:pt x="1126839" y="12029"/>
                      <a:pt x="1065133" y="29020"/>
                    </a:cubicBezTo>
                    <a:cubicBezTo>
                      <a:pt x="1010375" y="44107"/>
                      <a:pt x="997852" y="112848"/>
                      <a:pt x="981850" y="158995"/>
                    </a:cubicBezTo>
                    <a:cubicBezTo>
                      <a:pt x="973376" y="183408"/>
                      <a:pt x="964914" y="207822"/>
                      <a:pt x="956440" y="232247"/>
                    </a:cubicBezTo>
                    <a:cubicBezTo>
                      <a:pt x="948815" y="254235"/>
                      <a:pt x="942875" y="278988"/>
                      <a:pt x="931116" y="298356"/>
                    </a:cubicBezTo>
                    <a:cubicBezTo>
                      <a:pt x="926363" y="306179"/>
                      <a:pt x="929831" y="301558"/>
                      <a:pt x="926303" y="305657"/>
                    </a:cubicBezTo>
                    <a:cubicBezTo>
                      <a:pt x="925418" y="306688"/>
                      <a:pt x="917405" y="314414"/>
                      <a:pt x="921963" y="310084"/>
                    </a:cubicBezTo>
                    <a:cubicBezTo>
                      <a:pt x="918350" y="313516"/>
                      <a:pt x="919223" y="313262"/>
                      <a:pt x="916520" y="313383"/>
                    </a:cubicBezTo>
                    <a:cubicBezTo>
                      <a:pt x="916496" y="313371"/>
                      <a:pt x="916471" y="313346"/>
                      <a:pt x="916447" y="313334"/>
                    </a:cubicBezTo>
                    <a:cubicBezTo>
                      <a:pt x="916289" y="313346"/>
                      <a:pt x="916120" y="313359"/>
                      <a:pt x="915926" y="313371"/>
                    </a:cubicBezTo>
                    <a:cubicBezTo>
                      <a:pt x="916071" y="313359"/>
                      <a:pt x="916314" y="313334"/>
                      <a:pt x="916423" y="313322"/>
                    </a:cubicBezTo>
                    <a:cubicBezTo>
                      <a:pt x="915732" y="312849"/>
                      <a:pt x="914701" y="312182"/>
                      <a:pt x="912980" y="311176"/>
                    </a:cubicBezTo>
                    <a:cubicBezTo>
                      <a:pt x="911986" y="309817"/>
                      <a:pt x="910543" y="307865"/>
                      <a:pt x="909404" y="306312"/>
                    </a:cubicBezTo>
                    <a:cubicBezTo>
                      <a:pt x="909234" y="306045"/>
                      <a:pt x="908349" y="304736"/>
                      <a:pt x="905924" y="301134"/>
                    </a:cubicBezTo>
                    <a:cubicBezTo>
                      <a:pt x="901027" y="293845"/>
                      <a:pt x="896614" y="286168"/>
                      <a:pt x="892262" y="278539"/>
                    </a:cubicBezTo>
                    <a:cubicBezTo>
                      <a:pt x="868235" y="236359"/>
                      <a:pt x="850063" y="191231"/>
                      <a:pt x="828860" y="147631"/>
                    </a:cubicBezTo>
                    <a:cubicBezTo>
                      <a:pt x="808687" y="106141"/>
                      <a:pt x="783957" y="47273"/>
                      <a:pt x="735017" y="34017"/>
                    </a:cubicBezTo>
                    <a:cubicBezTo>
                      <a:pt x="672548" y="17098"/>
                      <a:pt x="639550" y="75979"/>
                      <a:pt x="619135" y="123509"/>
                    </a:cubicBezTo>
                    <a:cubicBezTo>
                      <a:pt x="602369" y="162512"/>
                      <a:pt x="590852" y="203528"/>
                      <a:pt x="574450" y="242677"/>
                    </a:cubicBezTo>
                    <a:cubicBezTo>
                      <a:pt x="568631" y="256576"/>
                      <a:pt x="559236" y="274501"/>
                      <a:pt x="548653" y="289770"/>
                    </a:cubicBezTo>
                    <a:cubicBezTo>
                      <a:pt x="543404" y="297362"/>
                      <a:pt x="541428" y="300297"/>
                      <a:pt x="534893" y="306676"/>
                    </a:cubicBezTo>
                    <a:cubicBezTo>
                      <a:pt x="534518" y="307040"/>
                      <a:pt x="533523" y="308265"/>
                      <a:pt x="532420" y="309502"/>
                    </a:cubicBezTo>
                    <a:cubicBezTo>
                      <a:pt x="531657" y="309235"/>
                      <a:pt x="530856" y="309090"/>
                      <a:pt x="530093" y="308774"/>
                    </a:cubicBezTo>
                    <a:cubicBezTo>
                      <a:pt x="529208" y="308447"/>
                      <a:pt x="528747" y="308301"/>
                      <a:pt x="528299" y="308168"/>
                    </a:cubicBezTo>
                    <a:cubicBezTo>
                      <a:pt x="527523" y="307695"/>
                      <a:pt x="526432" y="307052"/>
                      <a:pt x="524868" y="306179"/>
                    </a:cubicBezTo>
                    <a:cubicBezTo>
                      <a:pt x="520637" y="303802"/>
                      <a:pt x="516527" y="301231"/>
                      <a:pt x="512527" y="298490"/>
                    </a:cubicBezTo>
                    <a:cubicBezTo>
                      <a:pt x="510733" y="297253"/>
                      <a:pt x="508987" y="295931"/>
                      <a:pt x="507229" y="294621"/>
                    </a:cubicBezTo>
                    <a:cubicBezTo>
                      <a:pt x="507023" y="294257"/>
                      <a:pt x="500210" y="288581"/>
                      <a:pt x="499955" y="288351"/>
                    </a:cubicBezTo>
                    <a:cubicBezTo>
                      <a:pt x="486851" y="275980"/>
                      <a:pt x="475504" y="261997"/>
                      <a:pt x="464666" y="247650"/>
                    </a:cubicBezTo>
                    <a:cubicBezTo>
                      <a:pt x="463733" y="246425"/>
                      <a:pt x="463211" y="245734"/>
                      <a:pt x="462678" y="245054"/>
                    </a:cubicBezTo>
                    <a:cubicBezTo>
                      <a:pt x="462181" y="244302"/>
                      <a:pt x="461490" y="243284"/>
                      <a:pt x="460411" y="241719"/>
                    </a:cubicBezTo>
                    <a:cubicBezTo>
                      <a:pt x="457550" y="237571"/>
                      <a:pt x="454652" y="233448"/>
                      <a:pt x="451804" y="229288"/>
                    </a:cubicBezTo>
                    <a:cubicBezTo>
                      <a:pt x="447027" y="222351"/>
                      <a:pt x="442299" y="215377"/>
                      <a:pt x="437499" y="208452"/>
                    </a:cubicBezTo>
                    <a:cubicBezTo>
                      <a:pt x="425558" y="191231"/>
                      <a:pt x="413471" y="174009"/>
                      <a:pt x="400075" y="157879"/>
                    </a:cubicBezTo>
                    <a:cubicBezTo>
                      <a:pt x="371817" y="123848"/>
                      <a:pt x="326842" y="80091"/>
                      <a:pt x="278653" y="89769"/>
                    </a:cubicBezTo>
                    <a:cubicBezTo>
                      <a:pt x="246904" y="96148"/>
                      <a:pt x="228586" y="121980"/>
                      <a:pt x="214524" y="148771"/>
                    </a:cubicBezTo>
                    <a:cubicBezTo>
                      <a:pt x="201540" y="173512"/>
                      <a:pt x="190266" y="199174"/>
                      <a:pt x="179210" y="224825"/>
                    </a:cubicBezTo>
                    <a:cubicBezTo>
                      <a:pt x="162286" y="264046"/>
                      <a:pt x="146612" y="302104"/>
                      <a:pt x="122839" y="337772"/>
                    </a:cubicBezTo>
                    <a:cubicBezTo>
                      <a:pt x="115310" y="316560"/>
                      <a:pt x="109649" y="294294"/>
                      <a:pt x="104497" y="272657"/>
                    </a:cubicBezTo>
                    <a:cubicBezTo>
                      <a:pt x="91210" y="216881"/>
                      <a:pt x="81742" y="160268"/>
                      <a:pt x="70686" y="104056"/>
                    </a:cubicBezTo>
                    <a:cubicBezTo>
                      <a:pt x="64819" y="74233"/>
                      <a:pt x="15685" y="70971"/>
                      <a:pt x="9090" y="102127"/>
                    </a:cubicBezTo>
                    <a:cubicBezTo>
                      <a:pt x="-2754" y="158061"/>
                      <a:pt x="-2305" y="211399"/>
                      <a:pt x="6290" y="267879"/>
                    </a:cubicBezTo>
                    <a:cubicBezTo>
                      <a:pt x="10290" y="294197"/>
                      <a:pt x="16716" y="320199"/>
                      <a:pt x="24159" y="345740"/>
                    </a:cubicBezTo>
                    <a:cubicBezTo>
                      <a:pt x="31069" y="369438"/>
                      <a:pt x="37700" y="395306"/>
                      <a:pt x="51326" y="416130"/>
                    </a:cubicBezTo>
                    <a:cubicBezTo>
                      <a:pt x="68128" y="441793"/>
                      <a:pt x="94447" y="459475"/>
                      <a:pt x="126076" y="455897"/>
                    </a:cubicBezTo>
                    <a:cubicBezTo>
                      <a:pt x="157389" y="452356"/>
                      <a:pt x="176822" y="430587"/>
                      <a:pt x="194921" y="406913"/>
                    </a:cubicBezTo>
                    <a:cubicBezTo>
                      <a:pt x="224864" y="367764"/>
                      <a:pt x="244697" y="321848"/>
                      <a:pt x="264167" y="276914"/>
                    </a:cubicBezTo>
                    <a:cubicBezTo>
                      <a:pt x="272943" y="256649"/>
                      <a:pt x="281151" y="236856"/>
                      <a:pt x="290315" y="218082"/>
                    </a:cubicBezTo>
                    <a:cubicBezTo>
                      <a:pt x="293613" y="211327"/>
                      <a:pt x="297044" y="204608"/>
                      <a:pt x="300608" y="197962"/>
                    </a:cubicBezTo>
                    <a:cubicBezTo>
                      <a:pt x="302923" y="200048"/>
                      <a:pt x="305275" y="202085"/>
                      <a:pt x="307481" y="204232"/>
                    </a:cubicBezTo>
                    <a:cubicBezTo>
                      <a:pt x="313967" y="210551"/>
                      <a:pt x="320053" y="217245"/>
                      <a:pt x="325884" y="224158"/>
                    </a:cubicBezTo>
                    <a:cubicBezTo>
                      <a:pt x="331424" y="230719"/>
                      <a:pt x="336673" y="237535"/>
                      <a:pt x="341777" y="244436"/>
                    </a:cubicBezTo>
                    <a:cubicBezTo>
                      <a:pt x="343219" y="246485"/>
                      <a:pt x="347135" y="251919"/>
                      <a:pt x="347087" y="251846"/>
                    </a:cubicBezTo>
                    <a:cubicBezTo>
                      <a:pt x="349984" y="255993"/>
                      <a:pt x="352845" y="260154"/>
                      <a:pt x="355706" y="264325"/>
                    </a:cubicBezTo>
                    <a:cubicBezTo>
                      <a:pt x="378473" y="297507"/>
                      <a:pt x="400791" y="332666"/>
                      <a:pt x="430892" y="359808"/>
                    </a:cubicBezTo>
                    <a:cubicBezTo>
                      <a:pt x="468666" y="393888"/>
                      <a:pt x="524347" y="427227"/>
                      <a:pt x="575287" y="399964"/>
                    </a:cubicBezTo>
                    <a:cubicBezTo>
                      <a:pt x="619814" y="376145"/>
                      <a:pt x="646642" y="324625"/>
                      <a:pt x="666062" y="280225"/>
                    </a:cubicBezTo>
                    <a:cubicBezTo>
                      <a:pt x="684259" y="238638"/>
                      <a:pt x="696054" y="194590"/>
                      <a:pt x="714202" y="152992"/>
                    </a:cubicBezTo>
                    <a:cubicBezTo>
                      <a:pt x="714808" y="151585"/>
                      <a:pt x="715681" y="149887"/>
                      <a:pt x="716384" y="148359"/>
                    </a:cubicBezTo>
                    <a:cubicBezTo>
                      <a:pt x="721973" y="157927"/>
                      <a:pt x="727404" y="167593"/>
                      <a:pt x="732471" y="177441"/>
                    </a:cubicBezTo>
                    <a:cubicBezTo>
                      <a:pt x="755650" y="222545"/>
                      <a:pt x="774210" y="269904"/>
                      <a:pt x="798322" y="314547"/>
                    </a:cubicBezTo>
                    <a:cubicBezTo>
                      <a:pt x="823429" y="361021"/>
                      <a:pt x="855045" y="411509"/>
                      <a:pt x="914010" y="412977"/>
                    </a:cubicBezTo>
                    <a:cubicBezTo>
                      <a:pt x="975485" y="414505"/>
                      <a:pt x="1014315" y="362501"/>
                      <a:pt x="1034184" y="311042"/>
                    </a:cubicBezTo>
                    <a:cubicBezTo>
                      <a:pt x="1052926" y="262506"/>
                      <a:pt x="1068782" y="212637"/>
                      <a:pt x="1085682" y="163397"/>
                    </a:cubicBezTo>
                    <a:cubicBezTo>
                      <a:pt x="1089488" y="170116"/>
                      <a:pt x="1093210" y="176847"/>
                      <a:pt x="1096447" y="183638"/>
                    </a:cubicBezTo>
                    <a:cubicBezTo>
                      <a:pt x="1120777" y="234709"/>
                      <a:pt x="1143568" y="285743"/>
                      <a:pt x="1177524" y="331356"/>
                    </a:cubicBezTo>
                    <a:cubicBezTo>
                      <a:pt x="1213335" y="379467"/>
                      <a:pt x="1272082" y="417161"/>
                      <a:pt x="1331363" y="384234"/>
                    </a:cubicBezTo>
                    <a:cubicBezTo>
                      <a:pt x="1380884" y="356728"/>
                      <a:pt x="1396547" y="295045"/>
                      <a:pt x="1413737" y="245551"/>
                    </a:cubicBezTo>
                    <a:cubicBezTo>
                      <a:pt x="1422211" y="221162"/>
                      <a:pt x="1430685" y="196773"/>
                      <a:pt x="1439147" y="172372"/>
                    </a:cubicBezTo>
                    <a:cubicBezTo>
                      <a:pt x="1439219" y="172566"/>
                      <a:pt x="1439304" y="172784"/>
                      <a:pt x="1439377" y="172978"/>
                    </a:cubicBezTo>
                    <a:cubicBezTo>
                      <a:pt x="1453452" y="212103"/>
                      <a:pt x="1465453" y="251858"/>
                      <a:pt x="1481080" y="290425"/>
                    </a:cubicBezTo>
                    <a:cubicBezTo>
                      <a:pt x="1496075" y="327439"/>
                      <a:pt x="1516308" y="367728"/>
                      <a:pt x="1546458" y="394676"/>
                    </a:cubicBezTo>
                    <a:cubicBezTo>
                      <a:pt x="1568085" y="414008"/>
                      <a:pt x="1595955" y="424244"/>
                      <a:pt x="1624856" y="416615"/>
                    </a:cubicBezTo>
                    <a:cubicBezTo>
                      <a:pt x="1653211" y="409132"/>
                      <a:pt x="1671129" y="385204"/>
                      <a:pt x="1682149" y="359578"/>
                    </a:cubicBezTo>
                    <a:cubicBezTo>
                      <a:pt x="1700757" y="316330"/>
                      <a:pt x="1712201" y="268558"/>
                      <a:pt x="1724215" y="223115"/>
                    </a:cubicBezTo>
                    <a:cubicBezTo>
                      <a:pt x="1728531" y="206791"/>
                      <a:pt x="1732386" y="190345"/>
                      <a:pt x="1736277" y="173912"/>
                    </a:cubicBezTo>
                    <a:cubicBezTo>
                      <a:pt x="1743236" y="188914"/>
                      <a:pt x="1749854" y="204062"/>
                      <a:pt x="1756668" y="219125"/>
                    </a:cubicBezTo>
                    <a:cubicBezTo>
                      <a:pt x="1773337" y="255982"/>
                      <a:pt x="1792709" y="292789"/>
                      <a:pt x="1821100" y="322115"/>
                    </a:cubicBezTo>
                    <a:cubicBezTo>
                      <a:pt x="1840485" y="342138"/>
                      <a:pt x="1863809" y="360075"/>
                      <a:pt x="1892371" y="363010"/>
                    </a:cubicBezTo>
                    <a:cubicBezTo>
                      <a:pt x="1923490" y="366212"/>
                      <a:pt x="1951106" y="351477"/>
                      <a:pt x="1972624" y="329840"/>
                    </a:cubicBezTo>
                    <a:cubicBezTo>
                      <a:pt x="1991947" y="310411"/>
                      <a:pt x="2009828" y="288133"/>
                      <a:pt x="2025043" y="265356"/>
                    </a:cubicBezTo>
                    <a:cubicBezTo>
                      <a:pt x="2041190" y="241173"/>
                      <a:pt x="2050306" y="217815"/>
                      <a:pt x="2056671" y="189569"/>
                    </a:cubicBezTo>
                    <a:cubicBezTo>
                      <a:pt x="2060550" y="172723"/>
                      <a:pt x="2055677" y="155126"/>
                      <a:pt x="2040451" y="145557"/>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 name="Google Shape;86;p59"/>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 name="Google Shape;87;p59"/>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8" name="Google Shape;88;p59"/>
            <p:cNvGrpSpPr/>
            <p:nvPr/>
          </p:nvGrpSpPr>
          <p:grpSpPr>
            <a:xfrm>
              <a:off x="-490768" y="5562563"/>
              <a:ext cx="3494680" cy="231400"/>
              <a:chOff x="-490768" y="5562563"/>
              <a:chExt cx="3494680" cy="231400"/>
            </a:xfrm>
          </p:grpSpPr>
          <p:sp>
            <p:nvSpPr>
              <p:cNvPr id="89" name="Google Shape;89;p59"/>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 name="Google Shape;90;p59"/>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 name="Google Shape;91;p59"/>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 name="Google Shape;92;p59"/>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 name="Google Shape;93;p59"/>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 name="Google Shape;94;p59"/>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 name="Google Shape;95;p59"/>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 name="Google Shape;96;p59"/>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 name="Google Shape;97;p59"/>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 name="Google Shape;98;p59"/>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 name="Google Shape;99;p59"/>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 name="Google Shape;100;p59"/>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 name="Google Shape;101;p59"/>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2" name="Google Shape;102;p59"/>
            <p:cNvGrpSpPr/>
            <p:nvPr/>
          </p:nvGrpSpPr>
          <p:grpSpPr>
            <a:xfrm>
              <a:off x="-649942" y="5172954"/>
              <a:ext cx="3748255" cy="572900"/>
              <a:chOff x="-649942" y="5172954"/>
              <a:chExt cx="3748255" cy="572900"/>
            </a:xfrm>
          </p:grpSpPr>
          <p:sp>
            <p:nvSpPr>
              <p:cNvPr id="103" name="Google Shape;103;p59"/>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 name="Google Shape;104;p59"/>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 name="Google Shape;105;p59"/>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 name="Google Shape;106;p59"/>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 name="Google Shape;107;p59"/>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 name="Google Shape;108;p59"/>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 name="Google Shape;109;p59"/>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 name="Google Shape;110;p59"/>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 name="Google Shape;111;p59"/>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 name="Google Shape;112;p59"/>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 name="Google Shape;113;p59"/>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 name="Google Shape;114;p59"/>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 name="Google Shape;115;p59"/>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6" name="Google Shape;116;p59"/>
          <p:cNvGrpSpPr/>
          <p:nvPr/>
        </p:nvGrpSpPr>
        <p:grpSpPr>
          <a:xfrm rot="975612">
            <a:off x="1222426" y="4597947"/>
            <a:ext cx="2299442" cy="841629"/>
            <a:chOff x="2443455" y="9195749"/>
            <a:chExt cx="4598884" cy="1683352"/>
          </a:xfrm>
        </p:grpSpPr>
        <p:sp>
          <p:nvSpPr>
            <p:cNvPr id="117" name="Google Shape;117;p59"/>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 name="Google Shape;118;p59"/>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 name="Google Shape;119;p59"/>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 name="Google Shape;120;p59"/>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 name="Google Shape;121;p59"/>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 name="Google Shape;122;p59"/>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3" name="Google Shape;123;p59"/>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 name="Google Shape;124;p59"/>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 name="Google Shape;125;p59"/>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 name="Google Shape;126;p59"/>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 name="Google Shape;127;p59"/>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 name="Google Shape;128;p59"/>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 name="Google Shape;129;p59"/>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 name="Google Shape;130;p59"/>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 name="Google Shape;131;p59"/>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2" name="Google Shape;132;p59"/>
          <p:cNvGrpSpPr/>
          <p:nvPr/>
        </p:nvGrpSpPr>
        <p:grpSpPr>
          <a:xfrm rot="-3706146">
            <a:off x="7396295" y="-1781659"/>
            <a:ext cx="2107468" cy="3203152"/>
            <a:chOff x="14791291" y="-3564614"/>
            <a:chExt cx="4215167" cy="6405527"/>
          </a:xfrm>
        </p:grpSpPr>
        <p:sp>
          <p:nvSpPr>
            <p:cNvPr id="133" name="Google Shape;133;p59"/>
            <p:cNvSpPr/>
            <p:nvPr/>
          </p:nvSpPr>
          <p:spPr>
            <a:xfrm>
              <a:off x="14791291" y="-3564614"/>
              <a:ext cx="4215167" cy="6405527"/>
            </a:xfrm>
            <a:custGeom>
              <a:rect b="b" l="l" r="r" t="t"/>
              <a:pathLst>
                <a:path extrusionOk="0" h="6405527" w="4215167">
                  <a:moveTo>
                    <a:pt x="4213274" y="6358357"/>
                  </a:moveTo>
                  <a:cubicBezTo>
                    <a:pt x="4214658" y="6381840"/>
                    <a:pt x="4419871" y="6371834"/>
                    <a:pt x="119701" y="6405528"/>
                  </a:cubicBezTo>
                  <a:cubicBezTo>
                    <a:pt x="42839" y="6405528"/>
                    <a:pt x="27756" y="954102"/>
                    <a:pt x="0" y="121191"/>
                  </a:cubicBezTo>
                  <a:cubicBezTo>
                    <a:pt x="0" y="61363"/>
                    <a:pt x="674202" y="81643"/>
                    <a:pt x="897663" y="70651"/>
                  </a:cubicBezTo>
                  <a:cubicBezTo>
                    <a:pt x="2408709" y="-3653"/>
                    <a:pt x="3169435" y="-31888"/>
                    <a:pt x="4102248" y="48194"/>
                  </a:cubicBezTo>
                  <a:cubicBezTo>
                    <a:pt x="4168217" y="53856"/>
                    <a:pt x="4036176" y="2424876"/>
                    <a:pt x="4213274" y="63583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 name="Google Shape;134;p59"/>
            <p:cNvSpPr/>
            <p:nvPr/>
          </p:nvSpPr>
          <p:spPr>
            <a:xfrm>
              <a:off x="14969452" y="-3366867"/>
              <a:ext cx="3853375" cy="6010015"/>
            </a:xfrm>
            <a:custGeom>
              <a:rect b="b" l="l" r="r" t="t"/>
              <a:pathLst>
                <a:path extrusionOk="0" h="6010015" w="3853375">
                  <a:moveTo>
                    <a:pt x="0" y="84684"/>
                  </a:moveTo>
                  <a:cubicBezTo>
                    <a:pt x="150789" y="71501"/>
                    <a:pt x="305718" y="73782"/>
                    <a:pt x="479176" y="74102"/>
                  </a:cubicBezTo>
                  <a:cubicBezTo>
                    <a:pt x="1073338" y="74102"/>
                    <a:pt x="2461608" y="-62285"/>
                    <a:pt x="3768351" y="35003"/>
                  </a:cubicBezTo>
                  <a:cubicBezTo>
                    <a:pt x="3806461" y="2690825"/>
                    <a:pt x="3696320" y="2534696"/>
                    <a:pt x="3853376" y="5980653"/>
                  </a:cubicBezTo>
                  <a:cubicBezTo>
                    <a:pt x="2107515" y="5994758"/>
                    <a:pt x="2232483" y="5992990"/>
                    <a:pt x="95072" y="6010016"/>
                  </a:cubicBezTo>
                  <a:cubicBezTo>
                    <a:pt x="9406" y="3428691"/>
                    <a:pt x="27500" y="1167039"/>
                    <a:pt x="0" y="8468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 name="Google Shape;135;p59"/>
            <p:cNvSpPr/>
            <p:nvPr/>
          </p:nvSpPr>
          <p:spPr>
            <a:xfrm>
              <a:off x="14971600" y="-3369010"/>
              <a:ext cx="3845777" cy="6012250"/>
            </a:xfrm>
            <a:custGeom>
              <a:rect b="b" l="l" r="r" t="t"/>
              <a:pathLst>
                <a:path extrusionOk="0" h="6012250" w="3845777">
                  <a:moveTo>
                    <a:pt x="3819601" y="5860207"/>
                  </a:moveTo>
                  <a:cubicBezTo>
                    <a:pt x="3850830" y="5860207"/>
                    <a:pt x="3845743" y="5863256"/>
                    <a:pt x="3845064" y="5848293"/>
                  </a:cubicBezTo>
                  <a:cubicBezTo>
                    <a:pt x="3822920" y="5848318"/>
                    <a:pt x="3814949" y="5848293"/>
                    <a:pt x="3790474" y="5848331"/>
                  </a:cubicBezTo>
                  <a:cubicBezTo>
                    <a:pt x="3791639" y="5573880"/>
                    <a:pt x="3767420" y="5615567"/>
                    <a:pt x="3834363" y="5615721"/>
                  </a:cubicBezTo>
                  <a:cubicBezTo>
                    <a:pt x="3833697" y="5601296"/>
                    <a:pt x="3837323" y="5603807"/>
                    <a:pt x="3819601" y="5603807"/>
                  </a:cubicBezTo>
                  <a:cubicBezTo>
                    <a:pt x="3778825" y="5603807"/>
                    <a:pt x="3787078" y="5640216"/>
                    <a:pt x="3783451" y="5408605"/>
                  </a:cubicBezTo>
                  <a:cubicBezTo>
                    <a:pt x="3782772" y="5364650"/>
                    <a:pt x="3773532" y="5372068"/>
                    <a:pt x="3819601" y="5372068"/>
                  </a:cubicBezTo>
                  <a:cubicBezTo>
                    <a:pt x="3825932" y="5372068"/>
                    <a:pt x="3824714" y="5374463"/>
                    <a:pt x="3824214" y="5360179"/>
                  </a:cubicBezTo>
                  <a:cubicBezTo>
                    <a:pt x="3769176" y="5360179"/>
                    <a:pt x="3784002" y="5383508"/>
                    <a:pt x="3781644" y="5233605"/>
                  </a:cubicBezTo>
                  <a:cubicBezTo>
                    <a:pt x="3779568" y="5106020"/>
                    <a:pt x="3767676" y="5126877"/>
                    <a:pt x="3816603" y="5126890"/>
                  </a:cubicBezTo>
                  <a:cubicBezTo>
                    <a:pt x="3816115" y="5110991"/>
                    <a:pt x="3822817" y="5115078"/>
                    <a:pt x="3779709" y="5114937"/>
                  </a:cubicBezTo>
                  <a:cubicBezTo>
                    <a:pt x="3777198" y="4961025"/>
                    <a:pt x="3778991" y="5064961"/>
                    <a:pt x="3776672" y="4882404"/>
                  </a:cubicBezTo>
                  <a:cubicBezTo>
                    <a:pt x="3815334" y="4882314"/>
                    <a:pt x="3809529" y="4886324"/>
                    <a:pt x="3809080" y="4870464"/>
                  </a:cubicBezTo>
                  <a:cubicBezTo>
                    <a:pt x="3770342" y="4870476"/>
                    <a:pt x="3773097" y="4909678"/>
                    <a:pt x="3772008" y="4636944"/>
                  </a:cubicBezTo>
                  <a:cubicBezTo>
                    <a:pt x="3808785" y="4637353"/>
                    <a:pt x="3802737" y="4640121"/>
                    <a:pt x="3802340" y="4625247"/>
                  </a:cubicBezTo>
                  <a:cubicBezTo>
                    <a:pt x="3767394" y="4625132"/>
                    <a:pt x="3771969" y="4626092"/>
                    <a:pt x="3771956" y="4621506"/>
                  </a:cubicBezTo>
                  <a:cubicBezTo>
                    <a:pt x="3771790" y="4566624"/>
                    <a:pt x="3771546" y="4559936"/>
                    <a:pt x="3768906" y="4392483"/>
                  </a:cubicBezTo>
                  <a:cubicBezTo>
                    <a:pt x="3801468" y="4392829"/>
                    <a:pt x="3796112" y="4395622"/>
                    <a:pt x="3795702" y="4380774"/>
                  </a:cubicBezTo>
                  <a:cubicBezTo>
                    <a:pt x="3757899" y="4380620"/>
                    <a:pt x="3769176" y="4410290"/>
                    <a:pt x="3765626" y="4184303"/>
                  </a:cubicBezTo>
                  <a:cubicBezTo>
                    <a:pt x="3764934" y="4140387"/>
                    <a:pt x="3758834" y="4147996"/>
                    <a:pt x="3789192" y="4148330"/>
                  </a:cubicBezTo>
                  <a:cubicBezTo>
                    <a:pt x="3788756" y="4133136"/>
                    <a:pt x="3793639" y="4136710"/>
                    <a:pt x="3764896" y="4135993"/>
                  </a:cubicBezTo>
                  <a:cubicBezTo>
                    <a:pt x="3761897" y="3932412"/>
                    <a:pt x="3762794" y="3983156"/>
                    <a:pt x="3759757" y="3902037"/>
                  </a:cubicBezTo>
                  <a:cubicBezTo>
                    <a:pt x="3786168" y="3901883"/>
                    <a:pt x="3781836" y="3905073"/>
                    <a:pt x="3781350" y="3890046"/>
                  </a:cubicBezTo>
                  <a:cubicBezTo>
                    <a:pt x="3754144" y="3890136"/>
                    <a:pt x="3759103" y="3901294"/>
                    <a:pt x="3758053" y="3834549"/>
                  </a:cubicBezTo>
                  <a:cubicBezTo>
                    <a:pt x="3754746" y="3622743"/>
                    <a:pt x="3748877" y="3657333"/>
                    <a:pt x="3773366" y="3656987"/>
                  </a:cubicBezTo>
                  <a:cubicBezTo>
                    <a:pt x="3772815" y="3642075"/>
                    <a:pt x="3776365" y="3644958"/>
                    <a:pt x="3755618" y="3645355"/>
                  </a:cubicBezTo>
                  <a:cubicBezTo>
                    <a:pt x="3751389" y="3383740"/>
                    <a:pt x="3745417" y="3413475"/>
                    <a:pt x="3765049" y="3413423"/>
                  </a:cubicBezTo>
                  <a:cubicBezTo>
                    <a:pt x="3764665" y="3398447"/>
                    <a:pt x="3767689" y="3401496"/>
                    <a:pt x="3751389" y="3401535"/>
                  </a:cubicBezTo>
                  <a:cubicBezTo>
                    <a:pt x="3747147" y="3138716"/>
                    <a:pt x="3743047" y="3168476"/>
                    <a:pt x="3761051" y="3168322"/>
                  </a:cubicBezTo>
                  <a:cubicBezTo>
                    <a:pt x="3760923" y="3154025"/>
                    <a:pt x="3764268" y="3156369"/>
                    <a:pt x="3747865" y="3156536"/>
                  </a:cubicBezTo>
                  <a:cubicBezTo>
                    <a:pt x="3746109" y="3038341"/>
                    <a:pt x="3748121" y="3026196"/>
                    <a:pt x="3745802" y="2923772"/>
                  </a:cubicBezTo>
                  <a:cubicBezTo>
                    <a:pt x="3763537" y="2923772"/>
                    <a:pt x="3760539" y="2926846"/>
                    <a:pt x="3760615" y="2911870"/>
                  </a:cubicBezTo>
                  <a:cubicBezTo>
                    <a:pt x="3740804" y="2911883"/>
                    <a:pt x="3745007" y="2945704"/>
                    <a:pt x="3740612" y="2697939"/>
                  </a:cubicBezTo>
                  <a:cubicBezTo>
                    <a:pt x="3740202" y="2675109"/>
                    <a:pt x="3739497" y="2678107"/>
                    <a:pt x="3742573" y="2678133"/>
                  </a:cubicBezTo>
                  <a:cubicBezTo>
                    <a:pt x="3766715" y="2678363"/>
                    <a:pt x="3762615" y="2681387"/>
                    <a:pt x="3762807" y="2666410"/>
                  </a:cubicBezTo>
                  <a:cubicBezTo>
                    <a:pt x="3734615" y="2666205"/>
                    <a:pt x="3737947" y="2688522"/>
                    <a:pt x="3738651" y="2522965"/>
                  </a:cubicBezTo>
                  <a:cubicBezTo>
                    <a:pt x="3738984" y="2416210"/>
                    <a:pt x="3729707" y="2433774"/>
                    <a:pt x="3766343" y="2433019"/>
                  </a:cubicBezTo>
                  <a:cubicBezTo>
                    <a:pt x="3766587" y="2418107"/>
                    <a:pt x="3771341" y="2420887"/>
                    <a:pt x="3742483" y="2421719"/>
                  </a:cubicBezTo>
                  <a:cubicBezTo>
                    <a:pt x="3735627" y="2421911"/>
                    <a:pt x="3738421" y="2449237"/>
                    <a:pt x="3732872" y="2188686"/>
                  </a:cubicBezTo>
                  <a:cubicBezTo>
                    <a:pt x="3743598" y="2188494"/>
                    <a:pt x="3756105" y="2188251"/>
                    <a:pt x="3770226" y="2188084"/>
                  </a:cubicBezTo>
                  <a:cubicBezTo>
                    <a:pt x="3770444" y="2173185"/>
                    <a:pt x="3775967" y="2175990"/>
                    <a:pt x="3742534" y="2176618"/>
                  </a:cubicBezTo>
                  <a:cubicBezTo>
                    <a:pt x="3730822" y="2176823"/>
                    <a:pt x="3732641" y="2177899"/>
                    <a:pt x="3732551" y="2173390"/>
                  </a:cubicBezTo>
                  <a:cubicBezTo>
                    <a:pt x="3726888" y="1915003"/>
                    <a:pt x="3725029" y="1944187"/>
                    <a:pt x="3742585" y="1944366"/>
                  </a:cubicBezTo>
                  <a:cubicBezTo>
                    <a:pt x="3779337" y="1944815"/>
                    <a:pt x="3773123" y="1947659"/>
                    <a:pt x="3773238" y="1932759"/>
                  </a:cubicBezTo>
                  <a:cubicBezTo>
                    <a:pt x="3755784" y="1932631"/>
                    <a:pt x="3739600" y="1932426"/>
                    <a:pt x="3728835" y="1932311"/>
                  </a:cubicBezTo>
                  <a:cubicBezTo>
                    <a:pt x="3728399" y="1903499"/>
                    <a:pt x="3725734" y="1700123"/>
                    <a:pt x="3725721" y="1699227"/>
                  </a:cubicBezTo>
                  <a:cubicBezTo>
                    <a:pt x="3747519" y="1699150"/>
                    <a:pt x="3758373" y="1699086"/>
                    <a:pt x="3773814" y="1699047"/>
                  </a:cubicBezTo>
                  <a:cubicBezTo>
                    <a:pt x="3773763" y="1684058"/>
                    <a:pt x="3780145" y="1687095"/>
                    <a:pt x="3742598" y="1687248"/>
                  </a:cubicBezTo>
                  <a:cubicBezTo>
                    <a:pt x="3717635" y="1687351"/>
                    <a:pt x="3727990" y="1720134"/>
                    <a:pt x="3722851" y="1474213"/>
                  </a:cubicBezTo>
                  <a:cubicBezTo>
                    <a:pt x="3722351" y="1450129"/>
                    <a:pt x="3717238" y="1453985"/>
                    <a:pt x="3742534" y="1454459"/>
                  </a:cubicBezTo>
                  <a:cubicBezTo>
                    <a:pt x="3776839" y="1455099"/>
                    <a:pt x="3771162" y="1457930"/>
                    <a:pt x="3770867" y="1443018"/>
                  </a:cubicBezTo>
                  <a:cubicBezTo>
                    <a:pt x="3751735" y="1442788"/>
                    <a:pt x="3740548" y="1442480"/>
                    <a:pt x="3722210" y="1442211"/>
                  </a:cubicBezTo>
                  <a:cubicBezTo>
                    <a:pt x="3718032" y="1222976"/>
                    <a:pt x="3717981" y="1214136"/>
                    <a:pt x="3717904" y="1208845"/>
                  </a:cubicBezTo>
                  <a:cubicBezTo>
                    <a:pt x="3734615" y="1209114"/>
                    <a:pt x="3747775" y="1209486"/>
                    <a:pt x="3764332" y="1209755"/>
                  </a:cubicBezTo>
                  <a:cubicBezTo>
                    <a:pt x="3763781" y="1194702"/>
                    <a:pt x="3768599" y="1197968"/>
                    <a:pt x="3742726" y="1197405"/>
                  </a:cubicBezTo>
                  <a:cubicBezTo>
                    <a:pt x="3708178" y="1196662"/>
                    <a:pt x="3718840" y="1233212"/>
                    <a:pt x="3714457" y="964115"/>
                  </a:cubicBezTo>
                  <a:cubicBezTo>
                    <a:pt x="3732756" y="964461"/>
                    <a:pt x="3743995" y="964871"/>
                    <a:pt x="3759655" y="965243"/>
                  </a:cubicBezTo>
                  <a:cubicBezTo>
                    <a:pt x="3759565" y="950228"/>
                    <a:pt x="3762961" y="953444"/>
                    <a:pt x="3742765" y="952893"/>
                  </a:cubicBezTo>
                  <a:cubicBezTo>
                    <a:pt x="3702616" y="951740"/>
                    <a:pt x="3714816" y="987777"/>
                    <a:pt x="3709370" y="719232"/>
                  </a:cubicBezTo>
                  <a:cubicBezTo>
                    <a:pt x="3729835" y="719578"/>
                    <a:pt x="3740291" y="720039"/>
                    <a:pt x="3760449" y="720526"/>
                  </a:cubicBezTo>
                  <a:cubicBezTo>
                    <a:pt x="3760628" y="705499"/>
                    <a:pt x="3764011" y="708765"/>
                    <a:pt x="3742765" y="708125"/>
                  </a:cubicBezTo>
                  <a:cubicBezTo>
                    <a:pt x="3702424" y="706972"/>
                    <a:pt x="3709190" y="712570"/>
                    <a:pt x="3708806" y="687832"/>
                  </a:cubicBezTo>
                  <a:cubicBezTo>
                    <a:pt x="3704846" y="433071"/>
                    <a:pt x="3697786" y="474759"/>
                    <a:pt x="3742649" y="474643"/>
                  </a:cubicBezTo>
                  <a:cubicBezTo>
                    <a:pt x="3768407" y="474566"/>
                    <a:pt x="3764075" y="477680"/>
                    <a:pt x="3764306" y="462691"/>
                  </a:cubicBezTo>
                  <a:cubicBezTo>
                    <a:pt x="3743713" y="462729"/>
                    <a:pt x="3731283" y="462793"/>
                    <a:pt x="3706243" y="462819"/>
                  </a:cubicBezTo>
                  <a:cubicBezTo>
                    <a:pt x="3704398" y="370425"/>
                    <a:pt x="3703347" y="365865"/>
                    <a:pt x="3702950" y="230208"/>
                  </a:cubicBezTo>
                  <a:cubicBezTo>
                    <a:pt x="3730552" y="230362"/>
                    <a:pt x="3740920" y="230631"/>
                    <a:pt x="3766843" y="230862"/>
                  </a:cubicBezTo>
                  <a:cubicBezTo>
                    <a:pt x="3766920" y="215821"/>
                    <a:pt x="3771752" y="219050"/>
                    <a:pt x="3742713" y="218678"/>
                  </a:cubicBezTo>
                  <a:cubicBezTo>
                    <a:pt x="3690173" y="218051"/>
                    <a:pt x="3703731" y="252192"/>
                    <a:pt x="3700079" y="32828"/>
                  </a:cubicBezTo>
                  <a:cubicBezTo>
                    <a:pt x="3683459" y="31675"/>
                    <a:pt x="3691186" y="8641"/>
                    <a:pt x="3692403" y="218243"/>
                  </a:cubicBezTo>
                  <a:cubicBezTo>
                    <a:pt x="3671400" y="218166"/>
                    <a:pt x="3518381" y="217538"/>
                    <a:pt x="3487985" y="217641"/>
                  </a:cubicBezTo>
                  <a:cubicBezTo>
                    <a:pt x="3483064" y="-2043"/>
                    <a:pt x="3493905" y="20017"/>
                    <a:pt x="3475785" y="19082"/>
                  </a:cubicBezTo>
                  <a:cubicBezTo>
                    <a:pt x="3478105" y="254280"/>
                    <a:pt x="3490433" y="217359"/>
                    <a:pt x="3434881" y="218140"/>
                  </a:cubicBezTo>
                  <a:cubicBezTo>
                    <a:pt x="3377421" y="218947"/>
                    <a:pt x="3376267" y="218537"/>
                    <a:pt x="3281221" y="218781"/>
                  </a:cubicBezTo>
                  <a:cubicBezTo>
                    <a:pt x="3273661" y="218794"/>
                    <a:pt x="3275519" y="227159"/>
                    <a:pt x="3274519" y="163309"/>
                  </a:cubicBezTo>
                  <a:cubicBezTo>
                    <a:pt x="3271892" y="-10614"/>
                    <a:pt x="3276608" y="9858"/>
                    <a:pt x="3261692" y="9320"/>
                  </a:cubicBezTo>
                  <a:cubicBezTo>
                    <a:pt x="3263576" y="134125"/>
                    <a:pt x="3264178" y="176953"/>
                    <a:pt x="3264972" y="218819"/>
                  </a:cubicBezTo>
                  <a:cubicBezTo>
                    <a:pt x="3217161" y="218909"/>
                    <a:pt x="3205564" y="218871"/>
                    <a:pt x="3061784" y="218768"/>
                  </a:cubicBezTo>
                  <a:cubicBezTo>
                    <a:pt x="3056556" y="-20517"/>
                    <a:pt x="3064706" y="3824"/>
                    <a:pt x="3048021" y="3478"/>
                  </a:cubicBezTo>
                  <a:cubicBezTo>
                    <a:pt x="3051571" y="236178"/>
                    <a:pt x="3051481" y="218755"/>
                    <a:pt x="3050571" y="218755"/>
                  </a:cubicBezTo>
                  <a:cubicBezTo>
                    <a:pt x="2972992" y="218755"/>
                    <a:pt x="2973837" y="217602"/>
                    <a:pt x="2896822" y="217602"/>
                  </a:cubicBezTo>
                  <a:cubicBezTo>
                    <a:pt x="2832518" y="217602"/>
                    <a:pt x="2849510" y="259418"/>
                    <a:pt x="2845589" y="954"/>
                  </a:cubicBezTo>
                  <a:cubicBezTo>
                    <a:pt x="2831314" y="865"/>
                    <a:pt x="2834043" y="-26487"/>
                    <a:pt x="2838003" y="218127"/>
                  </a:cubicBezTo>
                  <a:cubicBezTo>
                    <a:pt x="2730014" y="220331"/>
                    <a:pt x="2738664" y="219447"/>
                    <a:pt x="2634968" y="218640"/>
                  </a:cubicBezTo>
                  <a:cubicBezTo>
                    <a:pt x="2629996" y="-25167"/>
                    <a:pt x="2635788" y="954"/>
                    <a:pt x="2620321" y="1095"/>
                  </a:cubicBezTo>
                  <a:cubicBezTo>
                    <a:pt x="2624537" y="255587"/>
                    <a:pt x="2637377" y="218486"/>
                    <a:pt x="2589374" y="218486"/>
                  </a:cubicBezTo>
                  <a:cubicBezTo>
                    <a:pt x="2391068" y="218486"/>
                    <a:pt x="2421618" y="235948"/>
                    <a:pt x="2420478" y="163283"/>
                  </a:cubicBezTo>
                  <a:cubicBezTo>
                    <a:pt x="2419145" y="77667"/>
                    <a:pt x="2418671" y="80601"/>
                    <a:pt x="2417402" y="4349"/>
                  </a:cubicBezTo>
                  <a:cubicBezTo>
                    <a:pt x="2402383" y="4682"/>
                    <a:pt x="2406317" y="-22515"/>
                    <a:pt x="2410931" y="219063"/>
                  </a:cubicBezTo>
                  <a:cubicBezTo>
                    <a:pt x="2359339" y="218806"/>
                    <a:pt x="2301673" y="216449"/>
                    <a:pt x="2207858" y="218461"/>
                  </a:cubicBezTo>
                  <a:cubicBezTo>
                    <a:pt x="2207243" y="147705"/>
                    <a:pt x="2205128" y="57272"/>
                    <a:pt x="2204347" y="9948"/>
                  </a:cubicBezTo>
                  <a:cubicBezTo>
                    <a:pt x="2187175" y="10473"/>
                    <a:pt x="2195479" y="-12946"/>
                    <a:pt x="2197363" y="218678"/>
                  </a:cubicBezTo>
                  <a:cubicBezTo>
                    <a:pt x="2105828" y="220574"/>
                    <a:pt x="2060080" y="218281"/>
                    <a:pt x="1992995" y="218051"/>
                  </a:cubicBezTo>
                  <a:cubicBezTo>
                    <a:pt x="1990548" y="108939"/>
                    <a:pt x="1991650" y="90619"/>
                    <a:pt x="1990753" y="16943"/>
                  </a:cubicBezTo>
                  <a:cubicBezTo>
                    <a:pt x="1976541" y="17429"/>
                    <a:pt x="1980450" y="6835"/>
                    <a:pt x="1980668" y="75989"/>
                  </a:cubicBezTo>
                  <a:cubicBezTo>
                    <a:pt x="1980821" y="125234"/>
                    <a:pt x="1981539" y="174736"/>
                    <a:pt x="1982500" y="218038"/>
                  </a:cubicBezTo>
                  <a:cubicBezTo>
                    <a:pt x="1973145" y="218025"/>
                    <a:pt x="1827085" y="217948"/>
                    <a:pt x="1820805" y="217935"/>
                  </a:cubicBezTo>
                  <a:cubicBezTo>
                    <a:pt x="1765728" y="217935"/>
                    <a:pt x="1780183" y="251628"/>
                    <a:pt x="1778146" y="24668"/>
                  </a:cubicBezTo>
                  <a:cubicBezTo>
                    <a:pt x="1763973" y="25206"/>
                    <a:pt x="1767907" y="15905"/>
                    <a:pt x="1767779" y="75950"/>
                  </a:cubicBezTo>
                  <a:cubicBezTo>
                    <a:pt x="1767676" y="124005"/>
                    <a:pt x="1768304" y="171316"/>
                    <a:pt x="1769419" y="218102"/>
                  </a:cubicBezTo>
                  <a:cubicBezTo>
                    <a:pt x="1571421" y="219614"/>
                    <a:pt x="1764921" y="218012"/>
                    <a:pt x="1566923" y="219293"/>
                  </a:cubicBezTo>
                  <a:cubicBezTo>
                    <a:pt x="1566500" y="178810"/>
                    <a:pt x="1565795" y="140159"/>
                    <a:pt x="1564052" y="33136"/>
                  </a:cubicBezTo>
                  <a:cubicBezTo>
                    <a:pt x="1549367" y="33738"/>
                    <a:pt x="1553249" y="14239"/>
                    <a:pt x="1555684" y="163475"/>
                  </a:cubicBezTo>
                  <a:cubicBezTo>
                    <a:pt x="1556812" y="235038"/>
                    <a:pt x="1596870" y="219626"/>
                    <a:pt x="1359672" y="219626"/>
                  </a:cubicBezTo>
                  <a:cubicBezTo>
                    <a:pt x="1351022" y="219626"/>
                    <a:pt x="1355533" y="240841"/>
                    <a:pt x="1350023" y="42206"/>
                  </a:cubicBezTo>
                  <a:cubicBezTo>
                    <a:pt x="1332723" y="42949"/>
                    <a:pt x="1342091" y="16827"/>
                    <a:pt x="1343475" y="219588"/>
                  </a:cubicBezTo>
                  <a:cubicBezTo>
                    <a:pt x="1278133" y="219255"/>
                    <a:pt x="1235447" y="215476"/>
                    <a:pt x="1139133" y="218076"/>
                  </a:cubicBezTo>
                  <a:cubicBezTo>
                    <a:pt x="1138326" y="180284"/>
                    <a:pt x="1138300" y="166601"/>
                    <a:pt x="1136173" y="51776"/>
                  </a:cubicBezTo>
                  <a:cubicBezTo>
                    <a:pt x="1122371" y="52416"/>
                    <a:pt x="1124576" y="26320"/>
                    <a:pt x="1128625" y="218371"/>
                  </a:cubicBezTo>
                  <a:cubicBezTo>
                    <a:pt x="1078571" y="219818"/>
                    <a:pt x="1026287" y="219626"/>
                    <a:pt x="975529" y="218999"/>
                  </a:cubicBezTo>
                  <a:cubicBezTo>
                    <a:pt x="911007" y="218268"/>
                    <a:pt x="924680" y="248836"/>
                    <a:pt x="923873" y="61704"/>
                  </a:cubicBezTo>
                  <a:cubicBezTo>
                    <a:pt x="911276" y="62307"/>
                    <a:pt x="911276" y="37850"/>
                    <a:pt x="915249" y="218563"/>
                  </a:cubicBezTo>
                  <a:cubicBezTo>
                    <a:pt x="904036" y="218537"/>
                    <a:pt x="910546" y="218550"/>
                    <a:pt x="744969" y="218512"/>
                  </a:cubicBezTo>
                  <a:cubicBezTo>
                    <a:pt x="700733" y="218512"/>
                    <a:pt x="711740" y="244582"/>
                    <a:pt x="709293" y="71953"/>
                  </a:cubicBezTo>
                  <a:cubicBezTo>
                    <a:pt x="694031" y="72632"/>
                    <a:pt x="698106" y="50264"/>
                    <a:pt x="701027" y="218397"/>
                  </a:cubicBezTo>
                  <a:cubicBezTo>
                    <a:pt x="646437" y="218076"/>
                    <a:pt x="638684" y="217333"/>
                    <a:pt x="498364" y="218051"/>
                  </a:cubicBezTo>
                  <a:cubicBezTo>
                    <a:pt x="497339" y="182474"/>
                    <a:pt x="496494" y="130705"/>
                    <a:pt x="496545" y="76117"/>
                  </a:cubicBezTo>
                  <a:cubicBezTo>
                    <a:pt x="483256" y="76142"/>
                    <a:pt x="485114" y="62986"/>
                    <a:pt x="486690" y="163488"/>
                  </a:cubicBezTo>
                  <a:cubicBezTo>
                    <a:pt x="487754" y="232130"/>
                    <a:pt x="498390" y="218179"/>
                    <a:pt x="437636" y="218179"/>
                  </a:cubicBezTo>
                  <a:cubicBezTo>
                    <a:pt x="361505" y="218179"/>
                    <a:pt x="360954" y="219332"/>
                    <a:pt x="285540" y="219345"/>
                  </a:cubicBezTo>
                  <a:cubicBezTo>
                    <a:pt x="284322" y="156942"/>
                    <a:pt x="284463" y="142388"/>
                    <a:pt x="282810" y="76078"/>
                  </a:cubicBezTo>
                  <a:cubicBezTo>
                    <a:pt x="268291" y="76142"/>
                    <a:pt x="271918" y="57643"/>
                    <a:pt x="275032" y="219332"/>
                  </a:cubicBezTo>
                  <a:cubicBezTo>
                    <a:pt x="274109" y="219332"/>
                    <a:pt x="72087" y="217884"/>
                    <a:pt x="71164" y="217871"/>
                  </a:cubicBezTo>
                  <a:cubicBezTo>
                    <a:pt x="70139" y="182731"/>
                    <a:pt x="69537" y="137520"/>
                    <a:pt x="68781" y="81818"/>
                  </a:cubicBezTo>
                  <a:cubicBezTo>
                    <a:pt x="54813" y="82625"/>
                    <a:pt x="58029" y="70723"/>
                    <a:pt x="59490" y="163475"/>
                  </a:cubicBezTo>
                  <a:cubicBezTo>
                    <a:pt x="60464" y="225865"/>
                    <a:pt x="63296" y="217769"/>
                    <a:pt x="53634" y="217615"/>
                  </a:cubicBezTo>
                  <a:cubicBezTo>
                    <a:pt x="-9286" y="216680"/>
                    <a:pt x="402" y="213387"/>
                    <a:pt x="710" y="229017"/>
                  </a:cubicBezTo>
                  <a:cubicBezTo>
                    <a:pt x="27864" y="229119"/>
                    <a:pt x="42831" y="229388"/>
                    <a:pt x="61028" y="229645"/>
                  </a:cubicBezTo>
                  <a:cubicBezTo>
                    <a:pt x="65474" y="366172"/>
                    <a:pt x="64347" y="372514"/>
                    <a:pt x="65269" y="463690"/>
                  </a:cubicBezTo>
                  <a:cubicBezTo>
                    <a:pt x="46560" y="463869"/>
                    <a:pt x="31516" y="464061"/>
                    <a:pt x="4490" y="464151"/>
                  </a:cubicBezTo>
                  <a:cubicBezTo>
                    <a:pt x="4682" y="479716"/>
                    <a:pt x="-4442" y="476322"/>
                    <a:pt x="53608" y="475707"/>
                  </a:cubicBezTo>
                  <a:cubicBezTo>
                    <a:pt x="70767" y="475540"/>
                    <a:pt x="64321" y="443256"/>
                    <a:pt x="68204" y="687973"/>
                  </a:cubicBezTo>
                  <a:cubicBezTo>
                    <a:pt x="68614" y="714031"/>
                    <a:pt x="80045" y="707523"/>
                    <a:pt x="6796" y="707484"/>
                  </a:cubicBezTo>
                  <a:cubicBezTo>
                    <a:pt x="6899" y="723344"/>
                    <a:pt x="-4327" y="719373"/>
                    <a:pt x="68729" y="719411"/>
                  </a:cubicBezTo>
                  <a:cubicBezTo>
                    <a:pt x="69767" y="777586"/>
                    <a:pt x="72266" y="860179"/>
                    <a:pt x="72407" y="952714"/>
                  </a:cubicBezTo>
                  <a:cubicBezTo>
                    <a:pt x="51020" y="952803"/>
                    <a:pt x="34463" y="952944"/>
                    <a:pt x="8027" y="953008"/>
                  </a:cubicBezTo>
                  <a:cubicBezTo>
                    <a:pt x="8078" y="968535"/>
                    <a:pt x="-508" y="965025"/>
                    <a:pt x="53583" y="964730"/>
                  </a:cubicBezTo>
                  <a:cubicBezTo>
                    <a:pt x="80019" y="964589"/>
                    <a:pt x="71690" y="928488"/>
                    <a:pt x="76008" y="1197379"/>
                  </a:cubicBezTo>
                  <a:cubicBezTo>
                    <a:pt x="52839" y="1197494"/>
                    <a:pt x="35950" y="1197674"/>
                    <a:pt x="8770" y="1197764"/>
                  </a:cubicBezTo>
                  <a:cubicBezTo>
                    <a:pt x="8808" y="1213560"/>
                    <a:pt x="697" y="1209793"/>
                    <a:pt x="53583" y="1209447"/>
                  </a:cubicBezTo>
                  <a:cubicBezTo>
                    <a:pt x="85529" y="1209229"/>
                    <a:pt x="76162" y="1181865"/>
                    <a:pt x="79378" y="1387008"/>
                  </a:cubicBezTo>
                  <a:cubicBezTo>
                    <a:pt x="80403" y="1452396"/>
                    <a:pt x="87592" y="1441212"/>
                    <a:pt x="53467" y="1441853"/>
                  </a:cubicBezTo>
                  <a:cubicBezTo>
                    <a:pt x="1542" y="1442826"/>
                    <a:pt x="9552" y="1438368"/>
                    <a:pt x="9628" y="1454382"/>
                  </a:cubicBezTo>
                  <a:cubicBezTo>
                    <a:pt x="41140" y="1454151"/>
                    <a:pt x="54300" y="1453664"/>
                    <a:pt x="80788" y="1453318"/>
                  </a:cubicBezTo>
                  <a:cubicBezTo>
                    <a:pt x="83825" y="1560035"/>
                    <a:pt x="82749" y="1511160"/>
                    <a:pt x="85171" y="1686544"/>
                  </a:cubicBezTo>
                  <a:cubicBezTo>
                    <a:pt x="59734" y="1686915"/>
                    <a:pt x="42690" y="1687671"/>
                    <a:pt x="11243" y="1688004"/>
                  </a:cubicBezTo>
                  <a:cubicBezTo>
                    <a:pt x="11371" y="1702634"/>
                    <a:pt x="2773" y="1700405"/>
                    <a:pt x="53659" y="1699111"/>
                  </a:cubicBezTo>
                  <a:cubicBezTo>
                    <a:pt x="96832" y="1698061"/>
                    <a:pt x="85196" y="1662523"/>
                    <a:pt x="88989" y="1931453"/>
                  </a:cubicBezTo>
                  <a:cubicBezTo>
                    <a:pt x="57478" y="1931299"/>
                    <a:pt x="48124" y="1931043"/>
                    <a:pt x="14344" y="1930915"/>
                  </a:cubicBezTo>
                  <a:cubicBezTo>
                    <a:pt x="14588" y="1946660"/>
                    <a:pt x="7271" y="1942663"/>
                    <a:pt x="53493" y="1943111"/>
                  </a:cubicBezTo>
                  <a:cubicBezTo>
                    <a:pt x="98241" y="1943521"/>
                    <a:pt x="89182" y="1932196"/>
                    <a:pt x="89668" y="1998698"/>
                  </a:cubicBezTo>
                  <a:cubicBezTo>
                    <a:pt x="91232" y="2212515"/>
                    <a:pt x="109006" y="2176785"/>
                    <a:pt x="53544" y="2176926"/>
                  </a:cubicBezTo>
                  <a:cubicBezTo>
                    <a:pt x="13204" y="2176990"/>
                    <a:pt x="19316" y="2173031"/>
                    <a:pt x="19714" y="2188878"/>
                  </a:cubicBezTo>
                  <a:cubicBezTo>
                    <a:pt x="40166" y="2188853"/>
                    <a:pt x="58798" y="2188801"/>
                    <a:pt x="92667" y="2188763"/>
                  </a:cubicBezTo>
                  <a:cubicBezTo>
                    <a:pt x="98741" y="2468454"/>
                    <a:pt x="104316" y="2422321"/>
                    <a:pt x="53595" y="2421847"/>
                  </a:cubicBezTo>
                  <a:cubicBezTo>
                    <a:pt x="20457" y="2421540"/>
                    <a:pt x="25903" y="2418581"/>
                    <a:pt x="26339" y="2433518"/>
                  </a:cubicBezTo>
                  <a:cubicBezTo>
                    <a:pt x="52224" y="2433685"/>
                    <a:pt x="66090" y="2433928"/>
                    <a:pt x="95268" y="2434044"/>
                  </a:cubicBezTo>
                  <a:cubicBezTo>
                    <a:pt x="95281" y="2434530"/>
                    <a:pt x="98062" y="2548613"/>
                    <a:pt x="100407" y="2667307"/>
                  </a:cubicBezTo>
                  <a:cubicBezTo>
                    <a:pt x="69370" y="2667064"/>
                    <a:pt x="56030" y="2666500"/>
                    <a:pt x="31875" y="2666090"/>
                  </a:cubicBezTo>
                  <a:cubicBezTo>
                    <a:pt x="32144" y="2681143"/>
                    <a:pt x="27735" y="2677876"/>
                    <a:pt x="53442" y="2678453"/>
                  </a:cubicBezTo>
                  <a:cubicBezTo>
                    <a:pt x="113709" y="2679836"/>
                    <a:pt x="100369" y="2636356"/>
                    <a:pt x="104726" y="2912306"/>
                  </a:cubicBezTo>
                  <a:cubicBezTo>
                    <a:pt x="75021" y="2912242"/>
                    <a:pt x="63552" y="2912088"/>
                    <a:pt x="35373" y="2911934"/>
                  </a:cubicBezTo>
                  <a:cubicBezTo>
                    <a:pt x="35540" y="2926949"/>
                    <a:pt x="31887" y="2923823"/>
                    <a:pt x="53506" y="2923964"/>
                  </a:cubicBezTo>
                  <a:cubicBezTo>
                    <a:pt x="124768" y="2924451"/>
                    <a:pt x="102009" y="2888400"/>
                    <a:pt x="105981" y="3135167"/>
                  </a:cubicBezTo>
                  <a:cubicBezTo>
                    <a:pt x="106391" y="3161891"/>
                    <a:pt x="119155" y="3155204"/>
                    <a:pt x="37359" y="3155229"/>
                  </a:cubicBezTo>
                  <a:cubicBezTo>
                    <a:pt x="37449" y="3171089"/>
                    <a:pt x="24916" y="3167118"/>
                    <a:pt x="106481" y="3167105"/>
                  </a:cubicBezTo>
                  <a:cubicBezTo>
                    <a:pt x="106507" y="3168348"/>
                    <a:pt x="109249" y="3339785"/>
                    <a:pt x="110723" y="3402137"/>
                  </a:cubicBezTo>
                  <a:cubicBezTo>
                    <a:pt x="76380" y="3401957"/>
                    <a:pt x="58670" y="3401304"/>
                    <a:pt x="38320" y="3400868"/>
                  </a:cubicBezTo>
                  <a:cubicBezTo>
                    <a:pt x="38359" y="3415178"/>
                    <a:pt x="23763" y="3413603"/>
                    <a:pt x="111005" y="3414038"/>
                  </a:cubicBezTo>
                  <a:cubicBezTo>
                    <a:pt x="111030" y="3415178"/>
                    <a:pt x="115580" y="3645214"/>
                    <a:pt x="115592" y="3646149"/>
                  </a:cubicBezTo>
                  <a:cubicBezTo>
                    <a:pt x="77866" y="3646213"/>
                    <a:pt x="61092" y="3646495"/>
                    <a:pt x="38859" y="3646700"/>
                  </a:cubicBezTo>
                  <a:cubicBezTo>
                    <a:pt x="38884" y="3661663"/>
                    <a:pt x="35886" y="3658640"/>
                    <a:pt x="53608" y="3658448"/>
                  </a:cubicBezTo>
                  <a:cubicBezTo>
                    <a:pt x="122602" y="3657704"/>
                    <a:pt x="115785" y="3657513"/>
                    <a:pt x="115823" y="3659767"/>
                  </a:cubicBezTo>
                  <a:cubicBezTo>
                    <a:pt x="117079" y="3739759"/>
                    <a:pt x="119475" y="3821084"/>
                    <a:pt x="119757" y="3890033"/>
                  </a:cubicBezTo>
                  <a:cubicBezTo>
                    <a:pt x="23725" y="3890123"/>
                    <a:pt x="39474" y="3887650"/>
                    <a:pt x="39525" y="3902472"/>
                  </a:cubicBezTo>
                  <a:cubicBezTo>
                    <a:pt x="62463" y="3902268"/>
                    <a:pt x="79071" y="3901973"/>
                    <a:pt x="119796" y="3901922"/>
                  </a:cubicBezTo>
                  <a:cubicBezTo>
                    <a:pt x="119988" y="4048186"/>
                    <a:pt x="121820" y="4066288"/>
                    <a:pt x="123422" y="4134071"/>
                  </a:cubicBezTo>
                  <a:cubicBezTo>
                    <a:pt x="82403" y="4134109"/>
                    <a:pt x="65500" y="4134481"/>
                    <a:pt x="40858" y="4134814"/>
                  </a:cubicBezTo>
                  <a:cubicBezTo>
                    <a:pt x="40973" y="4149111"/>
                    <a:pt x="37731" y="4146766"/>
                    <a:pt x="53621" y="4146536"/>
                  </a:cubicBezTo>
                  <a:cubicBezTo>
                    <a:pt x="145181" y="4145178"/>
                    <a:pt x="121641" y="4103081"/>
                    <a:pt x="125639" y="4359417"/>
                  </a:cubicBezTo>
                  <a:cubicBezTo>
                    <a:pt x="126075" y="4387422"/>
                    <a:pt x="139774" y="4380428"/>
                    <a:pt x="53531" y="4380671"/>
                  </a:cubicBezTo>
                  <a:cubicBezTo>
                    <a:pt x="41345" y="4380697"/>
                    <a:pt x="43433" y="4377635"/>
                    <a:pt x="43651" y="4392611"/>
                  </a:cubicBezTo>
                  <a:cubicBezTo>
                    <a:pt x="65128" y="4392572"/>
                    <a:pt x="80250" y="4392483"/>
                    <a:pt x="126139" y="4392483"/>
                  </a:cubicBezTo>
                  <a:cubicBezTo>
                    <a:pt x="126792" y="4439705"/>
                    <a:pt x="127484" y="4529138"/>
                    <a:pt x="129637" y="4623825"/>
                  </a:cubicBezTo>
                  <a:cubicBezTo>
                    <a:pt x="89412" y="4623838"/>
                    <a:pt x="73509" y="4624222"/>
                    <a:pt x="48021" y="4624735"/>
                  </a:cubicBezTo>
                  <a:cubicBezTo>
                    <a:pt x="48418" y="4641517"/>
                    <a:pt x="35437" y="4635727"/>
                    <a:pt x="129881" y="4635714"/>
                  </a:cubicBezTo>
                  <a:cubicBezTo>
                    <a:pt x="129906" y="4636675"/>
                    <a:pt x="134443" y="4869298"/>
                    <a:pt x="134468" y="4870361"/>
                  </a:cubicBezTo>
                  <a:cubicBezTo>
                    <a:pt x="100394" y="4870399"/>
                    <a:pt x="81326" y="4870092"/>
                    <a:pt x="54992" y="4869490"/>
                  </a:cubicBezTo>
                  <a:cubicBezTo>
                    <a:pt x="55479" y="4884286"/>
                    <a:pt x="42357" y="4882262"/>
                    <a:pt x="130406" y="4882262"/>
                  </a:cubicBezTo>
                  <a:cubicBezTo>
                    <a:pt x="135442" y="4882262"/>
                    <a:pt x="134661" y="4881737"/>
                    <a:pt x="134686" y="4883915"/>
                  </a:cubicBezTo>
                  <a:cubicBezTo>
                    <a:pt x="138684" y="5143313"/>
                    <a:pt x="141068" y="5115411"/>
                    <a:pt x="130406" y="5115411"/>
                  </a:cubicBezTo>
                  <a:cubicBezTo>
                    <a:pt x="51596" y="5115411"/>
                    <a:pt x="63040" y="5112029"/>
                    <a:pt x="63552" y="5127389"/>
                  </a:cubicBezTo>
                  <a:cubicBezTo>
                    <a:pt x="83402" y="5127338"/>
                    <a:pt x="101278" y="5127312"/>
                    <a:pt x="138454" y="5127312"/>
                  </a:cubicBezTo>
                  <a:cubicBezTo>
                    <a:pt x="142208" y="5290346"/>
                    <a:pt x="141158" y="5291794"/>
                    <a:pt x="141785" y="5358398"/>
                  </a:cubicBezTo>
                  <a:cubicBezTo>
                    <a:pt x="111351" y="5358308"/>
                    <a:pt x="89284" y="5358526"/>
                    <a:pt x="71241" y="5358846"/>
                  </a:cubicBezTo>
                  <a:cubicBezTo>
                    <a:pt x="71766" y="5374502"/>
                    <a:pt x="61361" y="5370274"/>
                    <a:pt x="130419" y="5370274"/>
                  </a:cubicBezTo>
                  <a:cubicBezTo>
                    <a:pt x="146206" y="5370274"/>
                    <a:pt x="141619" y="5343435"/>
                    <a:pt x="145374" y="5583629"/>
                  </a:cubicBezTo>
                  <a:cubicBezTo>
                    <a:pt x="145784" y="5609046"/>
                    <a:pt x="149679" y="5604704"/>
                    <a:pt x="130419" y="5604704"/>
                  </a:cubicBezTo>
                  <a:cubicBezTo>
                    <a:pt x="69242" y="5604704"/>
                    <a:pt x="79250" y="5600066"/>
                    <a:pt x="79788" y="5616272"/>
                  </a:cubicBezTo>
                  <a:cubicBezTo>
                    <a:pt x="101445" y="5616592"/>
                    <a:pt x="124050" y="5616644"/>
                    <a:pt x="145925" y="5616579"/>
                  </a:cubicBezTo>
                  <a:cubicBezTo>
                    <a:pt x="150346" y="5886098"/>
                    <a:pt x="156638" y="5850125"/>
                    <a:pt x="130419" y="5850125"/>
                  </a:cubicBezTo>
                  <a:cubicBezTo>
                    <a:pt x="79494" y="5850125"/>
                    <a:pt x="87426" y="5846256"/>
                    <a:pt x="87938" y="5862039"/>
                  </a:cubicBezTo>
                  <a:cubicBezTo>
                    <a:pt x="109505" y="5862001"/>
                    <a:pt x="128407" y="5862014"/>
                    <a:pt x="149090" y="5862014"/>
                  </a:cubicBezTo>
                  <a:cubicBezTo>
                    <a:pt x="149256" y="5903803"/>
                    <a:pt x="150128" y="5954702"/>
                    <a:pt x="151127" y="6011634"/>
                  </a:cubicBezTo>
                  <a:cubicBezTo>
                    <a:pt x="167389" y="6011506"/>
                    <a:pt x="160277" y="6030889"/>
                    <a:pt x="159585" y="5862014"/>
                  </a:cubicBezTo>
                  <a:lnTo>
                    <a:pt x="362440" y="5862026"/>
                  </a:lnTo>
                  <a:cubicBezTo>
                    <a:pt x="363311" y="5924006"/>
                    <a:pt x="363862" y="5966245"/>
                    <a:pt x="365387" y="6009930"/>
                  </a:cubicBezTo>
                  <a:cubicBezTo>
                    <a:pt x="380765" y="6009802"/>
                    <a:pt x="375267" y="6029967"/>
                    <a:pt x="372948" y="5862026"/>
                  </a:cubicBezTo>
                  <a:cubicBezTo>
                    <a:pt x="545727" y="5862039"/>
                    <a:pt x="498813" y="5860502"/>
                    <a:pt x="576649" y="5860220"/>
                  </a:cubicBezTo>
                  <a:cubicBezTo>
                    <a:pt x="578007" y="5916602"/>
                    <a:pt x="578148" y="5947374"/>
                    <a:pt x="579430" y="6008239"/>
                  </a:cubicBezTo>
                  <a:cubicBezTo>
                    <a:pt x="593487" y="6008124"/>
                    <a:pt x="589938" y="6019897"/>
                    <a:pt x="588579" y="5933576"/>
                  </a:cubicBezTo>
                  <a:cubicBezTo>
                    <a:pt x="587285" y="5851547"/>
                    <a:pt x="585517" y="5860194"/>
                    <a:pt x="591322" y="5860194"/>
                  </a:cubicBezTo>
                  <a:cubicBezTo>
                    <a:pt x="666005" y="5860194"/>
                    <a:pt x="667504" y="5861463"/>
                    <a:pt x="744943" y="5861463"/>
                  </a:cubicBezTo>
                  <a:cubicBezTo>
                    <a:pt x="802352" y="5861476"/>
                    <a:pt x="789358" y="5846922"/>
                    <a:pt x="790717" y="5933807"/>
                  </a:cubicBezTo>
                  <a:cubicBezTo>
                    <a:pt x="792024" y="6017629"/>
                    <a:pt x="789499" y="6006612"/>
                    <a:pt x="802955" y="6006497"/>
                  </a:cubicBezTo>
                  <a:cubicBezTo>
                    <a:pt x="801404" y="5961120"/>
                    <a:pt x="800584" y="5903278"/>
                    <a:pt x="800571" y="5861476"/>
                  </a:cubicBezTo>
                  <a:cubicBezTo>
                    <a:pt x="886121" y="5861501"/>
                    <a:pt x="926500" y="5861617"/>
                    <a:pt x="975516" y="5861219"/>
                  </a:cubicBezTo>
                  <a:cubicBezTo>
                    <a:pt x="1010256" y="5860938"/>
                    <a:pt x="1002798" y="5846525"/>
                    <a:pt x="1004157" y="5933794"/>
                  </a:cubicBezTo>
                  <a:cubicBezTo>
                    <a:pt x="1005438" y="6015708"/>
                    <a:pt x="1001901" y="6004934"/>
                    <a:pt x="1015844" y="6004831"/>
                  </a:cubicBezTo>
                  <a:cubicBezTo>
                    <a:pt x="1014947" y="5954215"/>
                    <a:pt x="1014152" y="5903060"/>
                    <a:pt x="1013575" y="5860976"/>
                  </a:cubicBezTo>
                  <a:cubicBezTo>
                    <a:pt x="1074829" y="5860745"/>
                    <a:pt x="1123986" y="5861130"/>
                    <a:pt x="1217494" y="5861091"/>
                  </a:cubicBezTo>
                  <a:cubicBezTo>
                    <a:pt x="1217686" y="5905661"/>
                    <a:pt x="1218647" y="5963567"/>
                    <a:pt x="1219609" y="6003256"/>
                  </a:cubicBezTo>
                  <a:cubicBezTo>
                    <a:pt x="1235960" y="6003140"/>
                    <a:pt x="1228643" y="6021678"/>
                    <a:pt x="1228002" y="5861066"/>
                  </a:cubicBezTo>
                  <a:cubicBezTo>
                    <a:pt x="1228950" y="5861066"/>
                    <a:pt x="1429384" y="5860182"/>
                    <a:pt x="1430409" y="5860169"/>
                  </a:cubicBezTo>
                  <a:cubicBezTo>
                    <a:pt x="1431729" y="5930310"/>
                    <a:pt x="1431818" y="5952255"/>
                    <a:pt x="1432946" y="6001590"/>
                  </a:cubicBezTo>
                  <a:cubicBezTo>
                    <a:pt x="1447567" y="6001488"/>
                    <a:pt x="1443890" y="6021909"/>
                    <a:pt x="1440929" y="5860105"/>
                  </a:cubicBezTo>
                  <a:cubicBezTo>
                    <a:pt x="1584081" y="5859131"/>
                    <a:pt x="1572369" y="5861002"/>
                    <a:pt x="1645143" y="5861347"/>
                  </a:cubicBezTo>
                  <a:cubicBezTo>
                    <a:pt x="1646578" y="5905136"/>
                    <a:pt x="1647373" y="5958801"/>
                    <a:pt x="1647578" y="5999938"/>
                  </a:cubicBezTo>
                  <a:cubicBezTo>
                    <a:pt x="1661225" y="5999835"/>
                    <a:pt x="1658560" y="6010865"/>
                    <a:pt x="1657355" y="5933576"/>
                  </a:cubicBezTo>
                  <a:cubicBezTo>
                    <a:pt x="1656048" y="5850420"/>
                    <a:pt x="1651332" y="5861411"/>
                    <a:pt x="1667094" y="5861411"/>
                  </a:cubicBezTo>
                  <a:cubicBezTo>
                    <a:pt x="1805223" y="5861527"/>
                    <a:pt x="1828738" y="5861591"/>
                    <a:pt x="1858583" y="5861463"/>
                  </a:cubicBezTo>
                  <a:cubicBezTo>
                    <a:pt x="1859506" y="5919510"/>
                    <a:pt x="1860198" y="5958507"/>
                    <a:pt x="1860569" y="5998310"/>
                  </a:cubicBezTo>
                  <a:cubicBezTo>
                    <a:pt x="1874217" y="5998208"/>
                    <a:pt x="1871410" y="6009110"/>
                    <a:pt x="1870231" y="5933576"/>
                  </a:cubicBezTo>
                  <a:cubicBezTo>
                    <a:pt x="1868886" y="5848895"/>
                    <a:pt x="1859531" y="5861540"/>
                    <a:pt x="1897732" y="5861181"/>
                  </a:cubicBezTo>
                  <a:cubicBezTo>
                    <a:pt x="1971121" y="5860489"/>
                    <a:pt x="2013101" y="5860796"/>
                    <a:pt x="2051366" y="5861360"/>
                  </a:cubicBezTo>
                  <a:cubicBezTo>
                    <a:pt x="2078123" y="5861757"/>
                    <a:pt x="2071075" y="5848075"/>
                    <a:pt x="2072420" y="5933807"/>
                  </a:cubicBezTo>
                  <a:cubicBezTo>
                    <a:pt x="2073573" y="6007470"/>
                    <a:pt x="2070729" y="5996696"/>
                    <a:pt x="2084184" y="5996594"/>
                  </a:cubicBezTo>
                  <a:cubicBezTo>
                    <a:pt x="2083236" y="5960210"/>
                    <a:pt x="2082287" y="5905379"/>
                    <a:pt x="2082313" y="5861745"/>
                  </a:cubicBezTo>
                  <a:cubicBezTo>
                    <a:pt x="2200861" y="5862808"/>
                    <a:pt x="2191942" y="5859887"/>
                    <a:pt x="2284758" y="5859887"/>
                  </a:cubicBezTo>
                  <a:cubicBezTo>
                    <a:pt x="2284938" y="5902868"/>
                    <a:pt x="2285834" y="5958276"/>
                    <a:pt x="2286693" y="5995044"/>
                  </a:cubicBezTo>
                  <a:cubicBezTo>
                    <a:pt x="2302763" y="5994916"/>
                    <a:pt x="2295894" y="6013658"/>
                    <a:pt x="2295266" y="5859900"/>
                  </a:cubicBezTo>
                  <a:cubicBezTo>
                    <a:pt x="2315206" y="5859925"/>
                    <a:pt x="2231885" y="5859567"/>
                    <a:pt x="2499428" y="5860861"/>
                  </a:cubicBezTo>
                  <a:cubicBezTo>
                    <a:pt x="2500197" y="5898692"/>
                    <a:pt x="2501158" y="5954817"/>
                    <a:pt x="2501440" y="5993404"/>
                  </a:cubicBezTo>
                  <a:cubicBezTo>
                    <a:pt x="2515164" y="5993301"/>
                    <a:pt x="2512307" y="6003678"/>
                    <a:pt x="2511218" y="5933589"/>
                  </a:cubicBezTo>
                  <a:cubicBezTo>
                    <a:pt x="2509962" y="5852854"/>
                    <a:pt x="2508744" y="5860912"/>
                    <a:pt x="2512538" y="5860925"/>
                  </a:cubicBezTo>
                  <a:cubicBezTo>
                    <a:pt x="2753926" y="5862219"/>
                    <a:pt x="2712497" y="5838492"/>
                    <a:pt x="2714022" y="5933794"/>
                  </a:cubicBezTo>
                  <a:cubicBezTo>
                    <a:pt x="2715072" y="6001449"/>
                    <a:pt x="2711779" y="5991790"/>
                    <a:pt x="2725529" y="5991687"/>
                  </a:cubicBezTo>
                  <a:cubicBezTo>
                    <a:pt x="2724440" y="5935498"/>
                    <a:pt x="2724350" y="5914898"/>
                    <a:pt x="2723171" y="5860233"/>
                  </a:cubicBezTo>
                  <a:cubicBezTo>
                    <a:pt x="2819921" y="5859990"/>
                    <a:pt x="2815167" y="5861719"/>
                    <a:pt x="2926154" y="5861463"/>
                  </a:cubicBezTo>
                  <a:cubicBezTo>
                    <a:pt x="2927410" y="5918216"/>
                    <a:pt x="2927436" y="5938470"/>
                    <a:pt x="2928499" y="5990124"/>
                  </a:cubicBezTo>
                  <a:cubicBezTo>
                    <a:pt x="2942352" y="5990022"/>
                    <a:pt x="2939059" y="5999502"/>
                    <a:pt x="2937995" y="5933589"/>
                  </a:cubicBezTo>
                  <a:cubicBezTo>
                    <a:pt x="2936650" y="5846948"/>
                    <a:pt x="2926846" y="5861553"/>
                    <a:pt x="2973709" y="5861245"/>
                  </a:cubicBezTo>
                  <a:cubicBezTo>
                    <a:pt x="3019176" y="5860938"/>
                    <a:pt x="3056338" y="5860809"/>
                    <a:pt x="3127421" y="5861194"/>
                  </a:cubicBezTo>
                  <a:cubicBezTo>
                    <a:pt x="3144579" y="5861284"/>
                    <a:pt x="3139787" y="5848344"/>
                    <a:pt x="3141145" y="5933807"/>
                  </a:cubicBezTo>
                  <a:cubicBezTo>
                    <a:pt x="3142209" y="5999425"/>
                    <a:pt x="3138531" y="5988523"/>
                    <a:pt x="3152524" y="5988420"/>
                  </a:cubicBezTo>
                  <a:cubicBezTo>
                    <a:pt x="3151794" y="5943556"/>
                    <a:pt x="3151115" y="5904572"/>
                    <a:pt x="3150666" y="5861309"/>
                  </a:cubicBezTo>
                  <a:cubicBezTo>
                    <a:pt x="3298662" y="5861886"/>
                    <a:pt x="3258322" y="5860143"/>
                    <a:pt x="3353227" y="5860067"/>
                  </a:cubicBezTo>
                  <a:cubicBezTo>
                    <a:pt x="3355123" y="6006561"/>
                    <a:pt x="3351150" y="5986883"/>
                    <a:pt x="3365759" y="5986768"/>
                  </a:cubicBezTo>
                  <a:cubicBezTo>
                    <a:pt x="3364952" y="5949257"/>
                    <a:pt x="3364234" y="5898025"/>
                    <a:pt x="3363747" y="5860067"/>
                  </a:cubicBezTo>
                  <a:cubicBezTo>
                    <a:pt x="3430947" y="5860092"/>
                    <a:pt x="3417914" y="5860643"/>
                    <a:pt x="3566948" y="5860592"/>
                  </a:cubicBezTo>
                  <a:cubicBezTo>
                    <a:pt x="3569127" y="6004357"/>
                    <a:pt x="3564513" y="5985153"/>
                    <a:pt x="3579430" y="5985026"/>
                  </a:cubicBezTo>
                  <a:cubicBezTo>
                    <a:pt x="3578700" y="5946579"/>
                    <a:pt x="3578238" y="5913655"/>
                    <a:pt x="3577443" y="5860579"/>
                  </a:cubicBezTo>
                  <a:cubicBezTo>
                    <a:pt x="3678166" y="5860540"/>
                    <a:pt x="3701245" y="5860592"/>
                    <a:pt x="3742649" y="5860374"/>
                  </a:cubicBezTo>
                  <a:cubicBezTo>
                    <a:pt x="3790294" y="5860118"/>
                    <a:pt x="3779133" y="5845500"/>
                    <a:pt x="3780504" y="5933833"/>
                  </a:cubicBezTo>
                  <a:cubicBezTo>
                    <a:pt x="3781414" y="5992405"/>
                    <a:pt x="3778095" y="5983347"/>
                    <a:pt x="3791909" y="5983232"/>
                  </a:cubicBezTo>
                  <a:cubicBezTo>
                    <a:pt x="3788820" y="5840850"/>
                    <a:pt x="3781824" y="5860207"/>
                    <a:pt x="3819601" y="5860207"/>
                  </a:cubicBezTo>
                  <a:close/>
                  <a:moveTo>
                    <a:pt x="3766216" y="4883966"/>
                  </a:moveTo>
                  <a:cubicBezTo>
                    <a:pt x="3770303" y="5151538"/>
                    <a:pt x="3778005" y="5114988"/>
                    <a:pt x="3742662" y="5114745"/>
                  </a:cubicBezTo>
                  <a:cubicBezTo>
                    <a:pt x="3529030" y="5113297"/>
                    <a:pt x="3565488" y="5128926"/>
                    <a:pt x="3564398" y="5058709"/>
                  </a:cubicBezTo>
                  <a:cubicBezTo>
                    <a:pt x="3561079" y="4846263"/>
                    <a:pt x="3551699" y="4881225"/>
                    <a:pt x="3588644" y="4881929"/>
                  </a:cubicBezTo>
                  <a:cubicBezTo>
                    <a:pt x="3719852" y="4884402"/>
                    <a:pt x="3766151" y="4880354"/>
                    <a:pt x="3766216" y="4883966"/>
                  </a:cubicBezTo>
                  <a:close/>
                  <a:moveTo>
                    <a:pt x="3765985" y="4870528"/>
                  </a:moveTo>
                  <a:cubicBezTo>
                    <a:pt x="3591066" y="4870950"/>
                    <a:pt x="3655523" y="4870797"/>
                    <a:pt x="3561861" y="4869592"/>
                  </a:cubicBezTo>
                  <a:cubicBezTo>
                    <a:pt x="3560913" y="4802411"/>
                    <a:pt x="3561605" y="4717794"/>
                    <a:pt x="3558568" y="4635765"/>
                  </a:cubicBezTo>
                  <a:cubicBezTo>
                    <a:pt x="3736332" y="4635854"/>
                    <a:pt x="3684394" y="4635714"/>
                    <a:pt x="3761500" y="4636828"/>
                  </a:cubicBezTo>
                  <a:cubicBezTo>
                    <a:pt x="3761999" y="4749104"/>
                    <a:pt x="3764690" y="4796210"/>
                    <a:pt x="3765985" y="4870528"/>
                  </a:cubicBezTo>
                  <a:close/>
                  <a:moveTo>
                    <a:pt x="3761461" y="4624901"/>
                  </a:moveTo>
                  <a:cubicBezTo>
                    <a:pt x="3549674" y="4621724"/>
                    <a:pt x="3558234" y="4626938"/>
                    <a:pt x="3558030" y="4621275"/>
                  </a:cubicBezTo>
                  <a:cubicBezTo>
                    <a:pt x="3555671" y="4561384"/>
                    <a:pt x="3555031" y="4508500"/>
                    <a:pt x="3554762" y="4446712"/>
                  </a:cubicBezTo>
                  <a:cubicBezTo>
                    <a:pt x="3554480" y="4380607"/>
                    <a:pt x="3545228" y="4391727"/>
                    <a:pt x="3588720" y="4391612"/>
                  </a:cubicBezTo>
                  <a:cubicBezTo>
                    <a:pt x="3650384" y="4391445"/>
                    <a:pt x="3693736" y="4391343"/>
                    <a:pt x="3742560" y="4392124"/>
                  </a:cubicBezTo>
                  <a:cubicBezTo>
                    <a:pt x="3763460" y="4392470"/>
                    <a:pt x="3760385" y="4359687"/>
                    <a:pt x="3761461" y="4624901"/>
                  </a:cubicBezTo>
                  <a:close/>
                  <a:moveTo>
                    <a:pt x="1640927" y="4883761"/>
                  </a:moveTo>
                  <a:cubicBezTo>
                    <a:pt x="1640863" y="4880174"/>
                    <a:pt x="1617361" y="4879367"/>
                    <a:pt x="1843654" y="4880674"/>
                  </a:cubicBezTo>
                  <a:cubicBezTo>
                    <a:pt x="1845205" y="4970390"/>
                    <a:pt x="1843821" y="5010129"/>
                    <a:pt x="1846486" y="5114681"/>
                  </a:cubicBezTo>
                  <a:cubicBezTo>
                    <a:pt x="1732385" y="5114783"/>
                    <a:pt x="1706205" y="5116320"/>
                    <a:pt x="1642695" y="5115744"/>
                  </a:cubicBezTo>
                  <a:cubicBezTo>
                    <a:pt x="1639838" y="4955555"/>
                    <a:pt x="1642452" y="4981586"/>
                    <a:pt x="1640927" y="4883761"/>
                  </a:cubicBezTo>
                  <a:close/>
                  <a:moveTo>
                    <a:pt x="354982" y="4637417"/>
                  </a:moveTo>
                  <a:cubicBezTo>
                    <a:pt x="562719" y="4637417"/>
                    <a:pt x="468750" y="4636828"/>
                    <a:pt x="557465" y="4636187"/>
                  </a:cubicBezTo>
                  <a:cubicBezTo>
                    <a:pt x="557645" y="4686228"/>
                    <a:pt x="558414" y="4709403"/>
                    <a:pt x="559413" y="4796543"/>
                  </a:cubicBezTo>
                  <a:cubicBezTo>
                    <a:pt x="560528" y="4893677"/>
                    <a:pt x="601612" y="4867632"/>
                    <a:pt x="360825" y="4868939"/>
                  </a:cubicBezTo>
                  <a:cubicBezTo>
                    <a:pt x="351830" y="4868990"/>
                    <a:pt x="361710" y="4860996"/>
                    <a:pt x="354982" y="4637417"/>
                  </a:cubicBezTo>
                  <a:close/>
                  <a:moveTo>
                    <a:pt x="343910" y="3902076"/>
                  </a:moveTo>
                  <a:cubicBezTo>
                    <a:pt x="431754" y="3903382"/>
                    <a:pt x="407163" y="3903139"/>
                    <a:pt x="545420" y="3902703"/>
                  </a:cubicBezTo>
                  <a:cubicBezTo>
                    <a:pt x="550430" y="4144345"/>
                    <a:pt x="543920" y="3861413"/>
                    <a:pt x="550430" y="4134430"/>
                  </a:cubicBezTo>
                  <a:cubicBezTo>
                    <a:pt x="477515" y="4135390"/>
                    <a:pt x="522187" y="4136684"/>
                    <a:pt x="346319" y="4135839"/>
                  </a:cubicBezTo>
                  <a:cubicBezTo>
                    <a:pt x="345858" y="4047314"/>
                    <a:pt x="347767" y="4113817"/>
                    <a:pt x="343910" y="3902076"/>
                  </a:cubicBezTo>
                  <a:close/>
                  <a:moveTo>
                    <a:pt x="329519" y="2960168"/>
                  </a:moveTo>
                  <a:cubicBezTo>
                    <a:pt x="328750" y="2910564"/>
                    <a:pt x="295971" y="2924643"/>
                    <a:pt x="514511" y="2923170"/>
                  </a:cubicBezTo>
                  <a:cubicBezTo>
                    <a:pt x="538730" y="2923016"/>
                    <a:pt x="529440" y="2891244"/>
                    <a:pt x="533259" y="3135257"/>
                  </a:cubicBezTo>
                  <a:cubicBezTo>
                    <a:pt x="533669" y="3160648"/>
                    <a:pt x="561656" y="3157548"/>
                    <a:pt x="360877" y="3155396"/>
                  </a:cubicBezTo>
                  <a:cubicBezTo>
                    <a:pt x="318294" y="3154922"/>
                    <a:pt x="333056" y="3186258"/>
                    <a:pt x="329519" y="2960168"/>
                  </a:cubicBezTo>
                  <a:close/>
                  <a:moveTo>
                    <a:pt x="309618" y="1736469"/>
                  </a:moveTo>
                  <a:cubicBezTo>
                    <a:pt x="308888" y="1689734"/>
                    <a:pt x="271456" y="1697728"/>
                    <a:pt x="511961" y="1699649"/>
                  </a:cubicBezTo>
                  <a:cubicBezTo>
                    <a:pt x="516164" y="1949542"/>
                    <a:pt x="515741" y="1932567"/>
                    <a:pt x="514588" y="1932542"/>
                  </a:cubicBezTo>
                  <a:cubicBezTo>
                    <a:pt x="282695" y="1927866"/>
                    <a:pt x="311476" y="1946736"/>
                    <a:pt x="310913" y="1911263"/>
                  </a:cubicBezTo>
                  <a:cubicBezTo>
                    <a:pt x="309567" y="1822418"/>
                    <a:pt x="311002" y="1822918"/>
                    <a:pt x="309618" y="1736469"/>
                  </a:cubicBezTo>
                  <a:close/>
                  <a:moveTo>
                    <a:pt x="504900" y="1209422"/>
                  </a:moveTo>
                  <a:cubicBezTo>
                    <a:pt x="505169" y="1226140"/>
                    <a:pt x="508129" y="1441712"/>
                    <a:pt x="508129" y="1442621"/>
                  </a:cubicBezTo>
                  <a:cubicBezTo>
                    <a:pt x="265459" y="1438227"/>
                    <a:pt x="305838" y="1462043"/>
                    <a:pt x="304672" y="1386868"/>
                  </a:cubicBezTo>
                  <a:cubicBezTo>
                    <a:pt x="303301" y="1299240"/>
                    <a:pt x="301942" y="1299471"/>
                    <a:pt x="300571" y="1212202"/>
                  </a:cubicBezTo>
                  <a:cubicBezTo>
                    <a:pt x="300456" y="1205117"/>
                    <a:pt x="289935" y="1210959"/>
                    <a:pt x="504900" y="1209422"/>
                  </a:cubicBezTo>
                  <a:close/>
                  <a:moveTo>
                    <a:pt x="300328" y="1196918"/>
                  </a:moveTo>
                  <a:cubicBezTo>
                    <a:pt x="298521" y="1083668"/>
                    <a:pt x="296957" y="1025301"/>
                    <a:pt x="297047" y="965384"/>
                  </a:cubicBezTo>
                  <a:cubicBezTo>
                    <a:pt x="373448" y="965448"/>
                    <a:pt x="369437" y="966101"/>
                    <a:pt x="500082" y="965858"/>
                  </a:cubicBezTo>
                  <a:cubicBezTo>
                    <a:pt x="500274" y="1081080"/>
                    <a:pt x="503196" y="1113095"/>
                    <a:pt x="504708" y="1197507"/>
                  </a:cubicBezTo>
                  <a:cubicBezTo>
                    <a:pt x="395104" y="1198327"/>
                    <a:pt x="369193" y="1197046"/>
                    <a:pt x="300328" y="1196918"/>
                  </a:cubicBezTo>
                  <a:close/>
                  <a:moveTo>
                    <a:pt x="508257" y="1454523"/>
                  </a:moveTo>
                  <a:cubicBezTo>
                    <a:pt x="509513" y="1574947"/>
                    <a:pt x="510282" y="1602516"/>
                    <a:pt x="511756" y="1687761"/>
                  </a:cubicBezTo>
                  <a:cubicBezTo>
                    <a:pt x="461151" y="1687364"/>
                    <a:pt x="410969" y="1687415"/>
                    <a:pt x="360813" y="1687684"/>
                  </a:cubicBezTo>
                  <a:cubicBezTo>
                    <a:pt x="295022" y="1688043"/>
                    <a:pt x="308772" y="1728628"/>
                    <a:pt x="305851" y="1474290"/>
                  </a:cubicBezTo>
                  <a:cubicBezTo>
                    <a:pt x="305543" y="1447259"/>
                    <a:pt x="273084" y="1450423"/>
                    <a:pt x="508257" y="1454523"/>
                  </a:cubicBezTo>
                  <a:close/>
                  <a:moveTo>
                    <a:pt x="2214534" y="1387085"/>
                  </a:moveTo>
                  <a:cubicBezTo>
                    <a:pt x="2215675" y="1459955"/>
                    <a:pt x="2249672" y="1439444"/>
                    <a:pt x="2051378" y="1441827"/>
                  </a:cubicBezTo>
                  <a:cubicBezTo>
                    <a:pt x="2003811" y="1442403"/>
                    <a:pt x="2014101" y="1453101"/>
                    <a:pt x="2013063" y="1386855"/>
                  </a:cubicBezTo>
                  <a:cubicBezTo>
                    <a:pt x="2011692" y="1299381"/>
                    <a:pt x="2010141" y="1299317"/>
                    <a:pt x="2008783" y="1212189"/>
                  </a:cubicBezTo>
                  <a:cubicBezTo>
                    <a:pt x="2008680" y="1205681"/>
                    <a:pt x="1996212" y="1211907"/>
                    <a:pt x="2205180" y="1209652"/>
                  </a:cubicBezTo>
                  <a:cubicBezTo>
                    <a:pt x="2219891" y="1209498"/>
                    <a:pt x="2211446" y="1189782"/>
                    <a:pt x="2214534" y="1387085"/>
                  </a:cubicBezTo>
                  <a:close/>
                  <a:moveTo>
                    <a:pt x="2428961" y="1441929"/>
                  </a:moveTo>
                  <a:cubicBezTo>
                    <a:pt x="2366349" y="1441904"/>
                    <a:pt x="2443903" y="1441840"/>
                    <a:pt x="2226106" y="1441494"/>
                  </a:cubicBezTo>
                  <a:cubicBezTo>
                    <a:pt x="2223030" y="1319635"/>
                    <a:pt x="2225657" y="1309860"/>
                    <a:pt x="2224068" y="1209460"/>
                  </a:cubicBezTo>
                  <a:cubicBezTo>
                    <a:pt x="2345269" y="1208320"/>
                    <a:pt x="2427179" y="1211215"/>
                    <a:pt x="2427192" y="1212342"/>
                  </a:cubicBezTo>
                  <a:cubicBezTo>
                    <a:pt x="2428704" y="1308669"/>
                    <a:pt x="2425642" y="1323517"/>
                    <a:pt x="2428961" y="1441929"/>
                  </a:cubicBezTo>
                  <a:close/>
                  <a:moveTo>
                    <a:pt x="3279491" y="1197712"/>
                  </a:moveTo>
                  <a:cubicBezTo>
                    <a:pt x="3034912" y="1197802"/>
                    <a:pt x="3077303" y="1211433"/>
                    <a:pt x="3076572" y="1124843"/>
                  </a:cubicBezTo>
                  <a:cubicBezTo>
                    <a:pt x="3076188" y="1072535"/>
                    <a:pt x="3075265" y="1013669"/>
                    <a:pt x="3074201" y="964987"/>
                  </a:cubicBezTo>
                  <a:cubicBezTo>
                    <a:pt x="3129612" y="964705"/>
                    <a:pt x="3191494" y="961950"/>
                    <a:pt x="3276903" y="964487"/>
                  </a:cubicBezTo>
                  <a:cubicBezTo>
                    <a:pt x="3280529" y="1059186"/>
                    <a:pt x="3278659" y="1133093"/>
                    <a:pt x="3279491" y="1197712"/>
                  </a:cubicBezTo>
                  <a:close/>
                  <a:moveTo>
                    <a:pt x="3285540" y="1561879"/>
                  </a:moveTo>
                  <a:cubicBezTo>
                    <a:pt x="3287744" y="1704748"/>
                    <a:pt x="3290102" y="1687236"/>
                    <a:pt x="3281119" y="1687440"/>
                  </a:cubicBezTo>
                  <a:cubicBezTo>
                    <a:pt x="3227541" y="1688594"/>
                    <a:pt x="3181639" y="1688606"/>
                    <a:pt x="3127523" y="1687440"/>
                  </a:cubicBezTo>
                  <a:cubicBezTo>
                    <a:pt x="3068499" y="1686172"/>
                    <a:pt x="3088772" y="1724324"/>
                    <a:pt x="3081455" y="1474175"/>
                  </a:cubicBezTo>
                  <a:cubicBezTo>
                    <a:pt x="3080801" y="1451807"/>
                    <a:pt x="3048085" y="1451461"/>
                    <a:pt x="3281157" y="1454292"/>
                  </a:cubicBezTo>
                  <a:cubicBezTo>
                    <a:pt x="3287590" y="1454369"/>
                    <a:pt x="3283656" y="1441494"/>
                    <a:pt x="3285540" y="1561879"/>
                  </a:cubicBezTo>
                  <a:close/>
                  <a:moveTo>
                    <a:pt x="3511820" y="4135045"/>
                  </a:moveTo>
                  <a:cubicBezTo>
                    <a:pt x="3302429" y="4135045"/>
                    <a:pt x="3335952" y="4144602"/>
                    <a:pt x="3335555" y="4096957"/>
                  </a:cubicBezTo>
                  <a:cubicBezTo>
                    <a:pt x="3333684" y="3872495"/>
                    <a:pt x="3324496" y="3903446"/>
                    <a:pt x="3358083" y="3903446"/>
                  </a:cubicBezTo>
                  <a:cubicBezTo>
                    <a:pt x="3562015" y="3903446"/>
                    <a:pt x="3536514" y="3891160"/>
                    <a:pt x="3536719" y="3922137"/>
                  </a:cubicBezTo>
                  <a:cubicBezTo>
                    <a:pt x="3537988" y="4167136"/>
                    <a:pt x="3553045" y="4135045"/>
                    <a:pt x="3511820" y="4135045"/>
                  </a:cubicBezTo>
                  <a:close/>
                  <a:moveTo>
                    <a:pt x="3539781" y="4146895"/>
                  </a:moveTo>
                  <a:cubicBezTo>
                    <a:pt x="3541703" y="4270291"/>
                    <a:pt x="3542870" y="4318858"/>
                    <a:pt x="3543690" y="4379800"/>
                  </a:cubicBezTo>
                  <a:cubicBezTo>
                    <a:pt x="3415480" y="4379941"/>
                    <a:pt x="3423643" y="4380812"/>
                    <a:pt x="3340489" y="4380620"/>
                  </a:cubicBezTo>
                  <a:cubicBezTo>
                    <a:pt x="3337695" y="4224683"/>
                    <a:pt x="3337349" y="4248217"/>
                    <a:pt x="3336055" y="4146779"/>
                  </a:cubicBezTo>
                  <a:cubicBezTo>
                    <a:pt x="3399192" y="4146639"/>
                    <a:pt x="3480604" y="4147100"/>
                    <a:pt x="3539781" y="4146895"/>
                  </a:cubicBezTo>
                  <a:close/>
                  <a:moveTo>
                    <a:pt x="3511820" y="3889867"/>
                  </a:moveTo>
                  <a:cubicBezTo>
                    <a:pt x="3296945" y="3889867"/>
                    <a:pt x="3333954" y="3910134"/>
                    <a:pt x="3332774" y="3834536"/>
                  </a:cubicBezTo>
                  <a:cubicBezTo>
                    <a:pt x="3329455" y="3622512"/>
                    <a:pt x="3318909" y="3658012"/>
                    <a:pt x="3358083" y="3658012"/>
                  </a:cubicBezTo>
                  <a:cubicBezTo>
                    <a:pt x="3546881" y="3658012"/>
                    <a:pt x="3532452" y="3654988"/>
                    <a:pt x="3532516" y="3659844"/>
                  </a:cubicBezTo>
                  <a:cubicBezTo>
                    <a:pt x="3536642" y="3925789"/>
                    <a:pt x="3546355" y="3889867"/>
                    <a:pt x="3511820" y="3889867"/>
                  </a:cubicBezTo>
                  <a:close/>
                  <a:moveTo>
                    <a:pt x="3328251" y="3572152"/>
                  </a:moveTo>
                  <a:cubicBezTo>
                    <a:pt x="3326969" y="3510800"/>
                    <a:pt x="3326111" y="3453624"/>
                    <a:pt x="3325714" y="3412552"/>
                  </a:cubicBezTo>
                  <a:cubicBezTo>
                    <a:pt x="3368886" y="3412526"/>
                    <a:pt x="3335107" y="3412526"/>
                    <a:pt x="3511820" y="3412591"/>
                  </a:cubicBezTo>
                  <a:cubicBezTo>
                    <a:pt x="3534771" y="3412591"/>
                    <a:pt x="3527800" y="3376553"/>
                    <a:pt x="3532298" y="3645342"/>
                  </a:cubicBezTo>
                  <a:cubicBezTo>
                    <a:pt x="3289243" y="3644599"/>
                    <a:pt x="3330301" y="3669978"/>
                    <a:pt x="3328251" y="3572152"/>
                  </a:cubicBezTo>
                  <a:close/>
                  <a:moveTo>
                    <a:pt x="3511820" y="3400689"/>
                  </a:moveTo>
                  <a:cubicBezTo>
                    <a:pt x="3333761" y="3400625"/>
                    <a:pt x="3368437" y="3400638"/>
                    <a:pt x="3325598" y="3400651"/>
                  </a:cubicBezTo>
                  <a:cubicBezTo>
                    <a:pt x="3324624" y="3283621"/>
                    <a:pt x="3322369" y="3213609"/>
                    <a:pt x="3321510" y="3168668"/>
                  </a:cubicBezTo>
                  <a:cubicBezTo>
                    <a:pt x="3471915" y="3168207"/>
                    <a:pt x="3439866" y="3166606"/>
                    <a:pt x="3524237" y="3166862"/>
                  </a:cubicBezTo>
                  <a:cubicBezTo>
                    <a:pt x="3529568" y="3428527"/>
                    <a:pt x="3536129" y="3400689"/>
                    <a:pt x="3511820" y="3400689"/>
                  </a:cubicBezTo>
                  <a:close/>
                  <a:moveTo>
                    <a:pt x="2693185" y="3902780"/>
                  </a:moveTo>
                  <a:cubicBezTo>
                    <a:pt x="2924232" y="3904471"/>
                    <a:pt x="2894541" y="3890712"/>
                    <a:pt x="2895425" y="3921971"/>
                  </a:cubicBezTo>
                  <a:cubicBezTo>
                    <a:pt x="2897873" y="4009009"/>
                    <a:pt x="2899321" y="4135211"/>
                    <a:pt x="2896796" y="4135211"/>
                  </a:cubicBezTo>
                  <a:cubicBezTo>
                    <a:pt x="2820421" y="4135211"/>
                    <a:pt x="2818435" y="4136300"/>
                    <a:pt x="2743047" y="4136300"/>
                  </a:cubicBezTo>
                  <a:cubicBezTo>
                    <a:pt x="2676744" y="4136313"/>
                    <a:pt x="2698977" y="4178359"/>
                    <a:pt x="2693185" y="3902780"/>
                  </a:cubicBezTo>
                  <a:close/>
                  <a:moveTo>
                    <a:pt x="1838720" y="3901691"/>
                  </a:moveTo>
                  <a:cubicBezTo>
                    <a:pt x="2073766" y="3902678"/>
                    <a:pt x="2040691" y="3897117"/>
                    <a:pt x="2041498" y="3922317"/>
                  </a:cubicBezTo>
                  <a:cubicBezTo>
                    <a:pt x="2042844" y="3965093"/>
                    <a:pt x="2043972" y="4010841"/>
                    <a:pt x="2044510" y="4097034"/>
                  </a:cubicBezTo>
                  <a:cubicBezTo>
                    <a:pt x="2044856" y="4151840"/>
                    <a:pt x="2076329" y="4135787"/>
                    <a:pt x="1841642" y="4134455"/>
                  </a:cubicBezTo>
                  <a:cubicBezTo>
                    <a:pt x="1841258" y="4066211"/>
                    <a:pt x="1842718" y="4075422"/>
                    <a:pt x="1838720" y="3901691"/>
                  </a:cubicBezTo>
                  <a:close/>
                  <a:moveTo>
                    <a:pt x="553864" y="3659601"/>
                  </a:moveTo>
                  <a:cubicBezTo>
                    <a:pt x="553839" y="3658204"/>
                    <a:pt x="537769" y="3656756"/>
                    <a:pt x="744969" y="3656756"/>
                  </a:cubicBezTo>
                  <a:cubicBezTo>
                    <a:pt x="758770" y="3656756"/>
                    <a:pt x="755118" y="3629456"/>
                    <a:pt x="758334" y="3834753"/>
                  </a:cubicBezTo>
                  <a:cubicBezTo>
                    <a:pt x="759462" y="3907802"/>
                    <a:pt x="794343" y="3890738"/>
                    <a:pt x="591347" y="3890738"/>
                  </a:cubicBezTo>
                  <a:cubicBezTo>
                    <a:pt x="539166" y="3890738"/>
                    <a:pt x="558029" y="3925917"/>
                    <a:pt x="553864" y="3659601"/>
                  </a:cubicBezTo>
                  <a:close/>
                  <a:moveTo>
                    <a:pt x="730091" y="1943841"/>
                  </a:moveTo>
                  <a:cubicBezTo>
                    <a:pt x="730629" y="2007410"/>
                    <a:pt x="731859" y="2174017"/>
                    <a:pt x="731898" y="2176913"/>
                  </a:cubicBezTo>
                  <a:cubicBezTo>
                    <a:pt x="565859" y="2177054"/>
                    <a:pt x="557107" y="2177015"/>
                    <a:pt x="529030" y="2177400"/>
                  </a:cubicBezTo>
                  <a:cubicBezTo>
                    <a:pt x="525583" y="2000556"/>
                    <a:pt x="527159" y="2028548"/>
                    <a:pt x="526172" y="1944674"/>
                  </a:cubicBezTo>
                  <a:cubicBezTo>
                    <a:pt x="613888" y="1946301"/>
                    <a:pt x="673438" y="1943995"/>
                    <a:pt x="730091" y="1943841"/>
                  </a:cubicBezTo>
                  <a:close/>
                  <a:moveTo>
                    <a:pt x="526031" y="1932772"/>
                  </a:moveTo>
                  <a:cubicBezTo>
                    <a:pt x="522302" y="1651582"/>
                    <a:pt x="502542" y="1699995"/>
                    <a:pt x="591360" y="1699995"/>
                  </a:cubicBezTo>
                  <a:cubicBezTo>
                    <a:pt x="663647" y="1699995"/>
                    <a:pt x="666133" y="1699227"/>
                    <a:pt x="725119" y="1699073"/>
                  </a:cubicBezTo>
                  <a:cubicBezTo>
                    <a:pt x="729565" y="1914875"/>
                    <a:pt x="729232" y="1867820"/>
                    <a:pt x="729963" y="1931965"/>
                  </a:cubicBezTo>
                  <a:cubicBezTo>
                    <a:pt x="667684" y="1932106"/>
                    <a:pt x="613042" y="1934399"/>
                    <a:pt x="526031" y="1932772"/>
                  </a:cubicBezTo>
                  <a:close/>
                  <a:moveTo>
                    <a:pt x="732064" y="2188801"/>
                  </a:moveTo>
                  <a:cubicBezTo>
                    <a:pt x="734576" y="2366657"/>
                    <a:pt x="734884" y="2323817"/>
                    <a:pt x="736588" y="2420681"/>
                  </a:cubicBezTo>
                  <a:cubicBezTo>
                    <a:pt x="735678" y="2420681"/>
                    <a:pt x="547342" y="2421668"/>
                    <a:pt x="533976" y="2421860"/>
                  </a:cubicBezTo>
                  <a:cubicBezTo>
                    <a:pt x="532874" y="2356344"/>
                    <a:pt x="534284" y="2449993"/>
                    <a:pt x="529273" y="2189288"/>
                  </a:cubicBezTo>
                  <a:cubicBezTo>
                    <a:pt x="561925" y="2188866"/>
                    <a:pt x="567961" y="2188942"/>
                    <a:pt x="732064" y="2188801"/>
                  </a:cubicBezTo>
                  <a:close/>
                  <a:moveTo>
                    <a:pt x="1154690" y="1911468"/>
                  </a:moveTo>
                  <a:cubicBezTo>
                    <a:pt x="1155049" y="1934630"/>
                    <a:pt x="1184087" y="1937781"/>
                    <a:pt x="975619" y="1932081"/>
                  </a:cubicBezTo>
                  <a:cubicBezTo>
                    <a:pt x="945773" y="1931222"/>
                    <a:pt x="953039" y="1964877"/>
                    <a:pt x="949464" y="1736494"/>
                  </a:cubicBezTo>
                  <a:cubicBezTo>
                    <a:pt x="948695" y="1687005"/>
                    <a:pt x="916889" y="1700367"/>
                    <a:pt x="1129176" y="1699521"/>
                  </a:cubicBezTo>
                  <a:cubicBezTo>
                    <a:pt x="1164903" y="1699419"/>
                    <a:pt x="1150897" y="1668762"/>
                    <a:pt x="1154690" y="1911468"/>
                  </a:cubicBezTo>
                  <a:close/>
                  <a:moveTo>
                    <a:pt x="1587131" y="2177374"/>
                  </a:moveTo>
                  <a:cubicBezTo>
                    <a:pt x="1384943" y="2173569"/>
                    <a:pt x="1384468" y="2183690"/>
                    <a:pt x="1384097" y="2173479"/>
                  </a:cubicBezTo>
                  <a:cubicBezTo>
                    <a:pt x="1381905" y="2114485"/>
                    <a:pt x="1381175" y="2058052"/>
                    <a:pt x="1380855" y="1998711"/>
                  </a:cubicBezTo>
                  <a:cubicBezTo>
                    <a:pt x="1380496" y="1928084"/>
                    <a:pt x="1340232" y="1943213"/>
                    <a:pt x="1584004" y="1943008"/>
                  </a:cubicBezTo>
                  <a:cubicBezTo>
                    <a:pt x="1584581" y="2007883"/>
                    <a:pt x="1582390" y="2063868"/>
                    <a:pt x="1587131" y="2177374"/>
                  </a:cubicBezTo>
                  <a:close/>
                  <a:moveTo>
                    <a:pt x="1799866" y="2178143"/>
                  </a:moveTo>
                  <a:cubicBezTo>
                    <a:pt x="1660585" y="2178194"/>
                    <a:pt x="1641324" y="2178386"/>
                    <a:pt x="1597652" y="2177579"/>
                  </a:cubicBezTo>
                  <a:cubicBezTo>
                    <a:pt x="1592885" y="2063765"/>
                    <a:pt x="1595051" y="2004527"/>
                    <a:pt x="1594500" y="1943008"/>
                  </a:cubicBezTo>
                  <a:cubicBezTo>
                    <a:pt x="1839976" y="1942803"/>
                    <a:pt x="1798226" y="1931235"/>
                    <a:pt x="1797867" y="1998698"/>
                  </a:cubicBezTo>
                  <a:cubicBezTo>
                    <a:pt x="1797637" y="2043024"/>
                    <a:pt x="1797765" y="2056847"/>
                    <a:pt x="1799866" y="2178143"/>
                  </a:cubicBezTo>
                  <a:close/>
                  <a:moveTo>
                    <a:pt x="3281183" y="3156984"/>
                  </a:moveTo>
                  <a:cubicBezTo>
                    <a:pt x="3079801" y="3158342"/>
                    <a:pt x="3107250" y="3162813"/>
                    <a:pt x="3106815" y="3135026"/>
                  </a:cubicBezTo>
                  <a:cubicBezTo>
                    <a:pt x="3102983" y="2890489"/>
                    <a:pt x="3096076" y="2923887"/>
                    <a:pt x="3127548" y="2923016"/>
                  </a:cubicBezTo>
                  <a:cubicBezTo>
                    <a:pt x="3174899" y="2921786"/>
                    <a:pt x="3220083" y="2921491"/>
                    <a:pt x="3281093" y="2922888"/>
                  </a:cubicBezTo>
                  <a:cubicBezTo>
                    <a:pt x="3313911" y="2923644"/>
                    <a:pt x="3307401" y="2915919"/>
                    <a:pt x="3308094" y="2960360"/>
                  </a:cubicBezTo>
                  <a:cubicBezTo>
                    <a:pt x="3311695" y="3190857"/>
                    <a:pt x="3320331" y="3156728"/>
                    <a:pt x="3281183" y="3156984"/>
                  </a:cubicBezTo>
                  <a:close/>
                  <a:moveTo>
                    <a:pt x="3311015" y="3168719"/>
                  </a:moveTo>
                  <a:cubicBezTo>
                    <a:pt x="3312335" y="3240000"/>
                    <a:pt x="3313668" y="3256257"/>
                    <a:pt x="3315103" y="3400676"/>
                  </a:cubicBezTo>
                  <a:cubicBezTo>
                    <a:pt x="3088733" y="3400792"/>
                    <a:pt x="3111800" y="3402956"/>
                    <a:pt x="3111736" y="3397371"/>
                  </a:cubicBezTo>
                  <a:cubicBezTo>
                    <a:pt x="3108993" y="3134667"/>
                    <a:pt x="3097242" y="3168630"/>
                    <a:pt x="3127382" y="3168873"/>
                  </a:cubicBezTo>
                  <a:cubicBezTo>
                    <a:pt x="3211061" y="3169526"/>
                    <a:pt x="3280157" y="3168847"/>
                    <a:pt x="3311015" y="3168719"/>
                  </a:cubicBezTo>
                  <a:close/>
                  <a:moveTo>
                    <a:pt x="2681332" y="3168130"/>
                  </a:moveTo>
                  <a:cubicBezTo>
                    <a:pt x="2922900" y="3167925"/>
                    <a:pt x="2883661" y="3153846"/>
                    <a:pt x="2885455" y="3222718"/>
                  </a:cubicBezTo>
                  <a:cubicBezTo>
                    <a:pt x="2887019" y="3284723"/>
                    <a:pt x="2888056" y="3339337"/>
                    <a:pt x="2887621" y="3397563"/>
                  </a:cubicBezTo>
                  <a:cubicBezTo>
                    <a:pt x="2887570" y="3403559"/>
                    <a:pt x="2909611" y="3401739"/>
                    <a:pt x="2683600" y="3401868"/>
                  </a:cubicBezTo>
                  <a:cubicBezTo>
                    <a:pt x="2679845" y="3157048"/>
                    <a:pt x="2682434" y="3273834"/>
                    <a:pt x="2681332" y="3168130"/>
                  </a:cubicBezTo>
                  <a:close/>
                  <a:moveTo>
                    <a:pt x="2040589" y="3168053"/>
                  </a:moveTo>
                  <a:cubicBezTo>
                    <a:pt x="2148629" y="3169578"/>
                    <a:pt x="2192313" y="3168309"/>
                    <a:pt x="2243854" y="3168028"/>
                  </a:cubicBezTo>
                  <a:cubicBezTo>
                    <a:pt x="2247045" y="3387609"/>
                    <a:pt x="2247147" y="3400522"/>
                    <a:pt x="2247160" y="3402085"/>
                  </a:cubicBezTo>
                  <a:cubicBezTo>
                    <a:pt x="2019880" y="3402047"/>
                    <a:pt x="2043241" y="3404430"/>
                    <a:pt x="2043062" y="3397281"/>
                  </a:cubicBezTo>
                  <a:cubicBezTo>
                    <a:pt x="2039538" y="3250569"/>
                    <a:pt x="2041242" y="3235657"/>
                    <a:pt x="2040589" y="3168053"/>
                  </a:cubicBezTo>
                  <a:close/>
                  <a:moveTo>
                    <a:pt x="976913" y="3413462"/>
                  </a:moveTo>
                  <a:cubicBezTo>
                    <a:pt x="1106686" y="3414858"/>
                    <a:pt x="1113235" y="3412706"/>
                    <a:pt x="1178346" y="3412245"/>
                  </a:cubicBezTo>
                  <a:cubicBezTo>
                    <a:pt x="1182421" y="3631416"/>
                    <a:pt x="1182331" y="3563415"/>
                    <a:pt x="1183817" y="3646597"/>
                  </a:cubicBezTo>
                  <a:cubicBezTo>
                    <a:pt x="1089668" y="3646354"/>
                    <a:pt x="1173822" y="3645764"/>
                    <a:pt x="978848" y="3645906"/>
                  </a:cubicBezTo>
                  <a:cubicBezTo>
                    <a:pt x="977643" y="3551949"/>
                    <a:pt x="980603" y="3567054"/>
                    <a:pt x="976913" y="3413462"/>
                  </a:cubicBezTo>
                  <a:close/>
                  <a:moveTo>
                    <a:pt x="1165659" y="2610759"/>
                  </a:moveTo>
                  <a:cubicBezTo>
                    <a:pt x="1166723" y="2678594"/>
                    <a:pt x="1176782" y="2667089"/>
                    <a:pt x="1129099" y="2667461"/>
                  </a:cubicBezTo>
                  <a:cubicBezTo>
                    <a:pt x="1060913" y="2668012"/>
                    <a:pt x="1016920" y="2667832"/>
                    <a:pt x="975529" y="2667384"/>
                  </a:cubicBezTo>
                  <a:cubicBezTo>
                    <a:pt x="959998" y="2667217"/>
                    <a:pt x="965790" y="2695146"/>
                    <a:pt x="961599" y="2435658"/>
                  </a:cubicBezTo>
                  <a:cubicBezTo>
                    <a:pt x="961587" y="2434748"/>
                    <a:pt x="944992" y="2429419"/>
                    <a:pt x="1129035" y="2433877"/>
                  </a:cubicBezTo>
                  <a:cubicBezTo>
                    <a:pt x="1179819" y="2435094"/>
                    <a:pt x="1162353" y="2398890"/>
                    <a:pt x="1165659" y="2610759"/>
                  </a:cubicBezTo>
                  <a:close/>
                  <a:moveTo>
                    <a:pt x="975439" y="2679273"/>
                  </a:moveTo>
                  <a:cubicBezTo>
                    <a:pt x="1196760" y="2681656"/>
                    <a:pt x="1166864" y="2669831"/>
                    <a:pt x="1167786" y="2698015"/>
                  </a:cubicBezTo>
                  <a:cubicBezTo>
                    <a:pt x="1169606" y="2752462"/>
                    <a:pt x="1169516" y="2759803"/>
                    <a:pt x="1171951" y="2912267"/>
                  </a:cubicBezTo>
                  <a:cubicBezTo>
                    <a:pt x="996801" y="2911986"/>
                    <a:pt x="1009116" y="2911845"/>
                    <a:pt x="968532" y="2911230"/>
                  </a:cubicBezTo>
                  <a:cubicBezTo>
                    <a:pt x="965559" y="2650166"/>
                    <a:pt x="960433" y="2679119"/>
                    <a:pt x="975439" y="2679273"/>
                  </a:cubicBezTo>
                  <a:close/>
                  <a:moveTo>
                    <a:pt x="975414" y="2923272"/>
                  </a:moveTo>
                  <a:cubicBezTo>
                    <a:pt x="1206717" y="2927000"/>
                    <a:pt x="1171874" y="2908270"/>
                    <a:pt x="1172707" y="2960373"/>
                  </a:cubicBezTo>
                  <a:cubicBezTo>
                    <a:pt x="1176385" y="3195328"/>
                    <a:pt x="1186329" y="3155460"/>
                    <a:pt x="1129150" y="3155383"/>
                  </a:cubicBezTo>
                  <a:cubicBezTo>
                    <a:pt x="939776" y="3154858"/>
                    <a:pt x="971428" y="3166183"/>
                    <a:pt x="970928" y="3135039"/>
                  </a:cubicBezTo>
                  <a:cubicBezTo>
                    <a:pt x="967199" y="2896869"/>
                    <a:pt x="966905" y="2923131"/>
                    <a:pt x="975414" y="2923272"/>
                  </a:cubicBezTo>
                  <a:close/>
                  <a:moveTo>
                    <a:pt x="975606" y="3168181"/>
                  </a:moveTo>
                  <a:cubicBezTo>
                    <a:pt x="1022046" y="3166990"/>
                    <a:pt x="1036257" y="3167156"/>
                    <a:pt x="1129150" y="3167271"/>
                  </a:cubicBezTo>
                  <a:cubicBezTo>
                    <a:pt x="1189712" y="3167438"/>
                    <a:pt x="1172912" y="3123176"/>
                    <a:pt x="1178064" y="3397550"/>
                  </a:cubicBezTo>
                  <a:cubicBezTo>
                    <a:pt x="1178076" y="3398498"/>
                    <a:pt x="1201437" y="3403982"/>
                    <a:pt x="976618" y="3401547"/>
                  </a:cubicBezTo>
                  <a:cubicBezTo>
                    <a:pt x="976605" y="3400651"/>
                    <a:pt x="970390" y="3168309"/>
                    <a:pt x="975606" y="3168181"/>
                  </a:cubicBezTo>
                  <a:close/>
                  <a:moveTo>
                    <a:pt x="1359672" y="2666346"/>
                  </a:moveTo>
                  <a:cubicBezTo>
                    <a:pt x="1140363" y="2666346"/>
                    <a:pt x="1177359" y="2684397"/>
                    <a:pt x="1176154" y="2610541"/>
                  </a:cubicBezTo>
                  <a:cubicBezTo>
                    <a:pt x="1174822" y="2525361"/>
                    <a:pt x="1176628" y="2522632"/>
                    <a:pt x="1175270" y="2435645"/>
                  </a:cubicBezTo>
                  <a:cubicBezTo>
                    <a:pt x="1175257" y="2434735"/>
                    <a:pt x="1378638" y="2432160"/>
                    <a:pt x="1378689" y="2435824"/>
                  </a:cubicBezTo>
                  <a:cubicBezTo>
                    <a:pt x="1382879" y="2703242"/>
                    <a:pt x="1387992" y="2666346"/>
                    <a:pt x="1359672" y="2666346"/>
                  </a:cubicBezTo>
                  <a:close/>
                  <a:moveTo>
                    <a:pt x="1381419" y="2678274"/>
                  </a:moveTo>
                  <a:cubicBezTo>
                    <a:pt x="1385660" y="2947165"/>
                    <a:pt x="1393644" y="2910858"/>
                    <a:pt x="1359672" y="2910858"/>
                  </a:cubicBezTo>
                  <a:cubicBezTo>
                    <a:pt x="1282669" y="2910858"/>
                    <a:pt x="1282874" y="2912306"/>
                    <a:pt x="1206012" y="2912306"/>
                  </a:cubicBezTo>
                  <a:cubicBezTo>
                    <a:pt x="1170234" y="2912306"/>
                    <a:pt x="1185957" y="2947716"/>
                    <a:pt x="1177705" y="2679093"/>
                  </a:cubicBezTo>
                  <a:cubicBezTo>
                    <a:pt x="1343500" y="2678607"/>
                    <a:pt x="1293767" y="2678068"/>
                    <a:pt x="1381419" y="2678274"/>
                  </a:cubicBezTo>
                  <a:close/>
                  <a:moveTo>
                    <a:pt x="1206012" y="2924195"/>
                  </a:moveTo>
                  <a:cubicBezTo>
                    <a:pt x="1283002" y="2924195"/>
                    <a:pt x="1282810" y="2922747"/>
                    <a:pt x="1359672" y="2922747"/>
                  </a:cubicBezTo>
                  <a:cubicBezTo>
                    <a:pt x="1392606" y="2922747"/>
                    <a:pt x="1383905" y="2885659"/>
                    <a:pt x="1388518" y="3157266"/>
                  </a:cubicBezTo>
                  <a:cubicBezTo>
                    <a:pt x="1301635" y="3158124"/>
                    <a:pt x="1300136" y="3155524"/>
                    <a:pt x="1185740" y="3155460"/>
                  </a:cubicBezTo>
                  <a:cubicBezTo>
                    <a:pt x="1182139" y="2887260"/>
                    <a:pt x="1175475" y="2924195"/>
                    <a:pt x="1206012" y="2924195"/>
                  </a:cubicBezTo>
                  <a:close/>
                  <a:moveTo>
                    <a:pt x="1206012" y="3167361"/>
                  </a:moveTo>
                  <a:cubicBezTo>
                    <a:pt x="1282336" y="3167361"/>
                    <a:pt x="1281618" y="3169296"/>
                    <a:pt x="1359672" y="3169296"/>
                  </a:cubicBezTo>
                  <a:cubicBezTo>
                    <a:pt x="1397629" y="3169296"/>
                    <a:pt x="1389684" y="3132374"/>
                    <a:pt x="1392721" y="3397486"/>
                  </a:cubicBezTo>
                  <a:cubicBezTo>
                    <a:pt x="1392772" y="3401881"/>
                    <a:pt x="1188649" y="3401727"/>
                    <a:pt x="1188572" y="3397307"/>
                  </a:cubicBezTo>
                  <a:cubicBezTo>
                    <a:pt x="1183535" y="3130606"/>
                    <a:pt x="1180216" y="3167361"/>
                    <a:pt x="1206012" y="3167361"/>
                  </a:cubicBezTo>
                  <a:close/>
                  <a:moveTo>
                    <a:pt x="1389133" y="2433006"/>
                  </a:moveTo>
                  <a:cubicBezTo>
                    <a:pt x="1429806" y="2433352"/>
                    <a:pt x="1501350" y="2436401"/>
                    <a:pt x="1590540" y="2433736"/>
                  </a:cubicBezTo>
                  <a:cubicBezTo>
                    <a:pt x="1591988" y="2523977"/>
                    <a:pt x="1594448" y="2583049"/>
                    <a:pt x="1594846" y="2666961"/>
                  </a:cubicBezTo>
                  <a:cubicBezTo>
                    <a:pt x="1425616" y="2667333"/>
                    <a:pt x="1468545" y="2666641"/>
                    <a:pt x="1391721" y="2666398"/>
                  </a:cubicBezTo>
                  <a:cubicBezTo>
                    <a:pt x="1389466" y="2523093"/>
                    <a:pt x="1390466" y="2515202"/>
                    <a:pt x="1389133" y="2433006"/>
                  </a:cubicBezTo>
                  <a:close/>
                  <a:moveTo>
                    <a:pt x="1391914" y="2678299"/>
                  </a:moveTo>
                  <a:cubicBezTo>
                    <a:pt x="1466354" y="2678568"/>
                    <a:pt x="1433190" y="2679209"/>
                    <a:pt x="1594897" y="2678863"/>
                  </a:cubicBezTo>
                  <a:cubicBezTo>
                    <a:pt x="1595217" y="2839642"/>
                    <a:pt x="1597396" y="2846880"/>
                    <a:pt x="1599177" y="2911614"/>
                  </a:cubicBezTo>
                  <a:cubicBezTo>
                    <a:pt x="1426616" y="2912011"/>
                    <a:pt x="1466021" y="2911281"/>
                    <a:pt x="1395105" y="2910935"/>
                  </a:cubicBezTo>
                  <a:cubicBezTo>
                    <a:pt x="1393913" y="2813725"/>
                    <a:pt x="1395579" y="2910384"/>
                    <a:pt x="1391914" y="2678299"/>
                  </a:cubicBezTo>
                  <a:close/>
                  <a:moveTo>
                    <a:pt x="1600202" y="2960373"/>
                  </a:moveTo>
                  <a:cubicBezTo>
                    <a:pt x="1603649" y="3185989"/>
                    <a:pt x="1608596" y="3156023"/>
                    <a:pt x="1590309" y="3155754"/>
                  </a:cubicBezTo>
                  <a:cubicBezTo>
                    <a:pt x="1371013" y="3152219"/>
                    <a:pt x="1399192" y="3169654"/>
                    <a:pt x="1398654" y="3135013"/>
                  </a:cubicBezTo>
                  <a:cubicBezTo>
                    <a:pt x="1396066" y="2976092"/>
                    <a:pt x="1395681" y="2954723"/>
                    <a:pt x="1395258" y="2922837"/>
                  </a:cubicBezTo>
                  <a:cubicBezTo>
                    <a:pt x="1635545" y="2924041"/>
                    <a:pt x="1599408" y="2910205"/>
                    <a:pt x="1600202" y="2960373"/>
                  </a:cubicBezTo>
                  <a:close/>
                  <a:moveTo>
                    <a:pt x="1601035" y="2433441"/>
                  </a:moveTo>
                  <a:cubicBezTo>
                    <a:pt x="1683676" y="2431238"/>
                    <a:pt x="1803967" y="2434236"/>
                    <a:pt x="1803993" y="2435888"/>
                  </a:cubicBezTo>
                  <a:cubicBezTo>
                    <a:pt x="1804697" y="2481278"/>
                    <a:pt x="1805787" y="2539888"/>
                    <a:pt x="1807850" y="2667461"/>
                  </a:cubicBezTo>
                  <a:cubicBezTo>
                    <a:pt x="1728079" y="2667384"/>
                    <a:pt x="1742854" y="2666680"/>
                    <a:pt x="1605366" y="2666936"/>
                  </a:cubicBezTo>
                  <a:cubicBezTo>
                    <a:pt x="1604854" y="2568547"/>
                    <a:pt x="1602124" y="2514164"/>
                    <a:pt x="1601035" y="2433441"/>
                  </a:cubicBezTo>
                  <a:close/>
                  <a:moveTo>
                    <a:pt x="1436688" y="3168181"/>
                  </a:moveTo>
                  <a:cubicBezTo>
                    <a:pt x="1488959" y="3166606"/>
                    <a:pt x="1537923" y="3166862"/>
                    <a:pt x="1590168" y="3167643"/>
                  </a:cubicBezTo>
                  <a:cubicBezTo>
                    <a:pt x="1607622" y="3167925"/>
                    <a:pt x="1604059" y="3157971"/>
                    <a:pt x="1603444" y="3222487"/>
                  </a:cubicBezTo>
                  <a:cubicBezTo>
                    <a:pt x="1601266" y="3427746"/>
                    <a:pt x="1616592" y="3400792"/>
                    <a:pt x="1590284" y="3400535"/>
                  </a:cubicBezTo>
                  <a:cubicBezTo>
                    <a:pt x="1387223" y="3398639"/>
                    <a:pt x="1403267" y="3402483"/>
                    <a:pt x="1403203" y="3397332"/>
                  </a:cubicBezTo>
                  <a:cubicBezTo>
                    <a:pt x="1400128" y="3128736"/>
                    <a:pt x="1385583" y="3169654"/>
                    <a:pt x="1436688" y="3168181"/>
                  </a:cubicBezTo>
                  <a:close/>
                  <a:moveTo>
                    <a:pt x="1605418" y="2698028"/>
                  </a:moveTo>
                  <a:cubicBezTo>
                    <a:pt x="1605418" y="2670420"/>
                    <a:pt x="1574445" y="2679157"/>
                    <a:pt x="1808042" y="2679350"/>
                  </a:cubicBezTo>
                  <a:cubicBezTo>
                    <a:pt x="1810374" y="2823999"/>
                    <a:pt x="1810374" y="2825998"/>
                    <a:pt x="1811400" y="2873002"/>
                  </a:cubicBezTo>
                  <a:cubicBezTo>
                    <a:pt x="1812450" y="2920787"/>
                    <a:pt x="1850548" y="2911063"/>
                    <a:pt x="1609672" y="2911588"/>
                  </a:cubicBezTo>
                  <a:cubicBezTo>
                    <a:pt x="1608468" y="2867634"/>
                    <a:pt x="1605418" y="2817466"/>
                    <a:pt x="1605418" y="2698028"/>
                  </a:cubicBezTo>
                  <a:close/>
                  <a:moveTo>
                    <a:pt x="1667081" y="2923426"/>
                  </a:moveTo>
                  <a:cubicBezTo>
                    <a:pt x="1744751" y="2923426"/>
                    <a:pt x="1742047" y="2922273"/>
                    <a:pt x="1812412" y="2922170"/>
                  </a:cubicBezTo>
                  <a:cubicBezTo>
                    <a:pt x="1812937" y="2950444"/>
                    <a:pt x="1813040" y="2959425"/>
                    <a:pt x="1815769" y="3135218"/>
                  </a:cubicBezTo>
                  <a:cubicBezTo>
                    <a:pt x="1816231" y="3164619"/>
                    <a:pt x="1838720" y="3156203"/>
                    <a:pt x="1667081" y="3156344"/>
                  </a:cubicBezTo>
                  <a:cubicBezTo>
                    <a:pt x="1603188" y="3156344"/>
                    <a:pt x="1614080" y="3161212"/>
                    <a:pt x="1613670" y="3134988"/>
                  </a:cubicBezTo>
                  <a:cubicBezTo>
                    <a:pt x="1609723" y="2880317"/>
                    <a:pt x="1594243" y="2923426"/>
                    <a:pt x="1667081" y="2923426"/>
                  </a:cubicBezTo>
                  <a:close/>
                  <a:moveTo>
                    <a:pt x="1814449" y="2434325"/>
                  </a:moveTo>
                  <a:cubicBezTo>
                    <a:pt x="2034181" y="2434684"/>
                    <a:pt x="2017497" y="2432737"/>
                    <a:pt x="2017548" y="2435888"/>
                  </a:cubicBezTo>
                  <a:cubicBezTo>
                    <a:pt x="2021738" y="2703665"/>
                    <a:pt x="2041627" y="2666013"/>
                    <a:pt x="1974542" y="2666013"/>
                  </a:cubicBezTo>
                  <a:cubicBezTo>
                    <a:pt x="1897680" y="2666013"/>
                    <a:pt x="1897565" y="2667461"/>
                    <a:pt x="1820793" y="2667461"/>
                  </a:cubicBezTo>
                  <a:cubicBezTo>
                    <a:pt x="1817474" y="2667461"/>
                    <a:pt x="1818499" y="2693442"/>
                    <a:pt x="1814449" y="2434325"/>
                  </a:cubicBezTo>
                  <a:close/>
                  <a:moveTo>
                    <a:pt x="1613927" y="3222641"/>
                  </a:moveTo>
                  <a:cubicBezTo>
                    <a:pt x="1614683" y="3151206"/>
                    <a:pt x="1571023" y="3168322"/>
                    <a:pt x="1816346" y="3168117"/>
                  </a:cubicBezTo>
                  <a:cubicBezTo>
                    <a:pt x="1817499" y="3228624"/>
                    <a:pt x="1820370" y="3301352"/>
                    <a:pt x="1819972" y="3397384"/>
                  </a:cubicBezTo>
                  <a:cubicBezTo>
                    <a:pt x="1819972" y="3398293"/>
                    <a:pt x="1844013" y="3402278"/>
                    <a:pt x="1616220" y="3400753"/>
                  </a:cubicBezTo>
                  <a:cubicBezTo>
                    <a:pt x="1614478" y="3341143"/>
                    <a:pt x="1613350" y="3282533"/>
                    <a:pt x="1613927" y="3222641"/>
                  </a:cubicBezTo>
                  <a:close/>
                  <a:moveTo>
                    <a:pt x="1818537" y="2679350"/>
                  </a:moveTo>
                  <a:cubicBezTo>
                    <a:pt x="1871269" y="2679350"/>
                    <a:pt x="1891593" y="2678043"/>
                    <a:pt x="2022546" y="2677876"/>
                  </a:cubicBezTo>
                  <a:cubicBezTo>
                    <a:pt x="2022161" y="2830251"/>
                    <a:pt x="2024570" y="2845394"/>
                    <a:pt x="2026288" y="2911691"/>
                  </a:cubicBezTo>
                  <a:cubicBezTo>
                    <a:pt x="1784092" y="2910999"/>
                    <a:pt x="1822971" y="2920838"/>
                    <a:pt x="1821907" y="2872707"/>
                  </a:cubicBezTo>
                  <a:cubicBezTo>
                    <a:pt x="1820664" y="2815711"/>
                    <a:pt x="1820793" y="2819349"/>
                    <a:pt x="1818537" y="2679350"/>
                  </a:cubicBezTo>
                  <a:close/>
                  <a:moveTo>
                    <a:pt x="2026582" y="2923592"/>
                  </a:moveTo>
                  <a:cubicBezTo>
                    <a:pt x="2027377" y="2958349"/>
                    <a:pt x="2029952" y="3155011"/>
                    <a:pt x="2029965" y="3155998"/>
                  </a:cubicBezTo>
                  <a:cubicBezTo>
                    <a:pt x="1796855" y="3153359"/>
                    <a:pt x="1826803" y="3168232"/>
                    <a:pt x="1826277" y="3135013"/>
                  </a:cubicBezTo>
                  <a:cubicBezTo>
                    <a:pt x="1823817" y="2976425"/>
                    <a:pt x="1823471" y="2952610"/>
                    <a:pt x="1822920" y="2922158"/>
                  </a:cubicBezTo>
                  <a:cubicBezTo>
                    <a:pt x="1895130" y="2922183"/>
                    <a:pt x="1852342" y="2923118"/>
                    <a:pt x="2026582" y="2923592"/>
                  </a:cubicBezTo>
                  <a:close/>
                  <a:moveTo>
                    <a:pt x="2030081" y="3167912"/>
                  </a:moveTo>
                  <a:cubicBezTo>
                    <a:pt x="2030709" y="3233991"/>
                    <a:pt x="2029004" y="3254336"/>
                    <a:pt x="2032669" y="3402162"/>
                  </a:cubicBezTo>
                  <a:cubicBezTo>
                    <a:pt x="1940917" y="3402303"/>
                    <a:pt x="1830442" y="3400728"/>
                    <a:pt x="1830455" y="3397448"/>
                  </a:cubicBezTo>
                  <a:cubicBezTo>
                    <a:pt x="1830852" y="3302044"/>
                    <a:pt x="1828071" y="3231724"/>
                    <a:pt x="1826841" y="3168092"/>
                  </a:cubicBezTo>
                  <a:cubicBezTo>
                    <a:pt x="1901281" y="3168079"/>
                    <a:pt x="1965803" y="3167131"/>
                    <a:pt x="2030081" y="3167912"/>
                  </a:cubicBezTo>
                  <a:close/>
                  <a:moveTo>
                    <a:pt x="1830416" y="3411578"/>
                  </a:moveTo>
                  <a:cubicBezTo>
                    <a:pt x="1910200" y="3411847"/>
                    <a:pt x="1873025" y="3414346"/>
                    <a:pt x="2032964" y="3414077"/>
                  </a:cubicBezTo>
                  <a:cubicBezTo>
                    <a:pt x="2033092" y="3419829"/>
                    <a:pt x="2037359" y="3644970"/>
                    <a:pt x="2037385" y="3646495"/>
                  </a:cubicBezTo>
                  <a:cubicBezTo>
                    <a:pt x="1894169" y="3647174"/>
                    <a:pt x="1915441" y="3645329"/>
                    <a:pt x="1834812" y="3645124"/>
                  </a:cubicBezTo>
                  <a:cubicBezTo>
                    <a:pt x="1833505" y="3570730"/>
                    <a:pt x="1830173" y="3508046"/>
                    <a:pt x="1830416" y="3411578"/>
                  </a:cubicBezTo>
                  <a:close/>
                  <a:moveTo>
                    <a:pt x="2037077" y="2923631"/>
                  </a:moveTo>
                  <a:cubicBezTo>
                    <a:pt x="2201130" y="2924195"/>
                    <a:pt x="2174732" y="2923439"/>
                    <a:pt x="2238895" y="2922952"/>
                  </a:cubicBezTo>
                  <a:cubicBezTo>
                    <a:pt x="2239984" y="3029425"/>
                    <a:pt x="2241996" y="3043120"/>
                    <a:pt x="2243675" y="3156126"/>
                  </a:cubicBezTo>
                  <a:cubicBezTo>
                    <a:pt x="2183382" y="3156434"/>
                    <a:pt x="2153639" y="3157689"/>
                    <a:pt x="2040448" y="3156139"/>
                  </a:cubicBezTo>
                  <a:cubicBezTo>
                    <a:pt x="2040435" y="3155127"/>
                    <a:pt x="2037949" y="2962423"/>
                    <a:pt x="2037077" y="2923631"/>
                  </a:cubicBezTo>
                  <a:close/>
                  <a:moveTo>
                    <a:pt x="2246250" y="2697823"/>
                  </a:moveTo>
                  <a:cubicBezTo>
                    <a:pt x="2245289" y="2668973"/>
                    <a:pt x="2216520" y="2678555"/>
                    <a:pt x="2435740" y="2678555"/>
                  </a:cubicBezTo>
                  <a:cubicBezTo>
                    <a:pt x="2457717" y="2678555"/>
                    <a:pt x="2445005" y="2650307"/>
                    <a:pt x="2451745" y="2873053"/>
                  </a:cubicBezTo>
                  <a:cubicBezTo>
                    <a:pt x="2453104" y="2918032"/>
                    <a:pt x="2487741" y="2910909"/>
                    <a:pt x="2282003" y="2910909"/>
                  </a:cubicBezTo>
                  <a:cubicBezTo>
                    <a:pt x="2234435" y="2910909"/>
                    <a:pt x="2254567" y="2946973"/>
                    <a:pt x="2246250" y="2697823"/>
                  </a:cubicBezTo>
                  <a:close/>
                  <a:moveTo>
                    <a:pt x="2282016" y="2922798"/>
                  </a:moveTo>
                  <a:cubicBezTo>
                    <a:pt x="2483641" y="2922798"/>
                    <a:pt x="2452988" y="2910640"/>
                    <a:pt x="2453770" y="2960373"/>
                  </a:cubicBezTo>
                  <a:cubicBezTo>
                    <a:pt x="2457307" y="3185835"/>
                    <a:pt x="2462086" y="3155178"/>
                    <a:pt x="2435753" y="3155178"/>
                  </a:cubicBezTo>
                  <a:cubicBezTo>
                    <a:pt x="2225798" y="3155178"/>
                    <a:pt x="2254323" y="3164030"/>
                    <a:pt x="2253862" y="3135013"/>
                  </a:cubicBezTo>
                  <a:cubicBezTo>
                    <a:pt x="2249954" y="2887632"/>
                    <a:pt x="2236626" y="2922798"/>
                    <a:pt x="2282016" y="2922798"/>
                  </a:cubicBezTo>
                  <a:close/>
                  <a:moveTo>
                    <a:pt x="2282016" y="3167925"/>
                  </a:moveTo>
                  <a:cubicBezTo>
                    <a:pt x="2358327" y="3167925"/>
                    <a:pt x="2362389" y="3167067"/>
                    <a:pt x="2435753" y="3167067"/>
                  </a:cubicBezTo>
                  <a:cubicBezTo>
                    <a:pt x="2464342" y="3167067"/>
                    <a:pt x="2455743" y="3134117"/>
                    <a:pt x="2459665" y="3400113"/>
                  </a:cubicBezTo>
                  <a:cubicBezTo>
                    <a:pt x="2375357" y="3399587"/>
                    <a:pt x="2361402" y="3402098"/>
                    <a:pt x="2257681" y="3402085"/>
                  </a:cubicBezTo>
                  <a:cubicBezTo>
                    <a:pt x="2254016" y="3135270"/>
                    <a:pt x="2243213" y="3167925"/>
                    <a:pt x="2282016" y="3167925"/>
                  </a:cubicBezTo>
                  <a:close/>
                  <a:moveTo>
                    <a:pt x="2455449" y="2435645"/>
                  </a:moveTo>
                  <a:cubicBezTo>
                    <a:pt x="2455410" y="2432865"/>
                    <a:pt x="2659534" y="2432468"/>
                    <a:pt x="2659585" y="2435850"/>
                  </a:cubicBezTo>
                  <a:cubicBezTo>
                    <a:pt x="2661110" y="2533329"/>
                    <a:pt x="2659418" y="2498662"/>
                    <a:pt x="2662186" y="2666141"/>
                  </a:cubicBezTo>
                  <a:cubicBezTo>
                    <a:pt x="2568050" y="2664643"/>
                    <a:pt x="2514703" y="2666385"/>
                    <a:pt x="2459985" y="2666603"/>
                  </a:cubicBezTo>
                  <a:cubicBezTo>
                    <a:pt x="2459895" y="2579936"/>
                    <a:pt x="2456743" y="2518340"/>
                    <a:pt x="2455449" y="2435645"/>
                  </a:cubicBezTo>
                  <a:close/>
                  <a:moveTo>
                    <a:pt x="2459844" y="2698079"/>
                  </a:moveTo>
                  <a:cubicBezTo>
                    <a:pt x="2460010" y="2675967"/>
                    <a:pt x="2429409" y="2674302"/>
                    <a:pt x="2662366" y="2678081"/>
                  </a:cubicBezTo>
                  <a:cubicBezTo>
                    <a:pt x="2666031" y="2893743"/>
                    <a:pt x="2664532" y="2822475"/>
                    <a:pt x="2665582" y="2911524"/>
                  </a:cubicBezTo>
                  <a:cubicBezTo>
                    <a:pt x="2430588" y="2907387"/>
                    <a:pt x="2463855" y="2926424"/>
                    <a:pt x="2462227" y="2872668"/>
                  </a:cubicBezTo>
                  <a:cubicBezTo>
                    <a:pt x="2459959" y="2797455"/>
                    <a:pt x="2459549" y="2745365"/>
                    <a:pt x="2459844" y="2698079"/>
                  </a:cubicBezTo>
                  <a:close/>
                  <a:moveTo>
                    <a:pt x="2665736" y="2923413"/>
                  </a:moveTo>
                  <a:cubicBezTo>
                    <a:pt x="2667300" y="3042876"/>
                    <a:pt x="2669491" y="3058352"/>
                    <a:pt x="2670695" y="3156254"/>
                  </a:cubicBezTo>
                  <a:cubicBezTo>
                    <a:pt x="2589925" y="3156318"/>
                    <a:pt x="2564296" y="3156523"/>
                    <a:pt x="2512615" y="3155754"/>
                  </a:cubicBezTo>
                  <a:cubicBezTo>
                    <a:pt x="2453065" y="3154870"/>
                    <a:pt x="2467853" y="3191267"/>
                    <a:pt x="2464239" y="2960168"/>
                  </a:cubicBezTo>
                  <a:cubicBezTo>
                    <a:pt x="2463496" y="2912178"/>
                    <a:pt x="2425116" y="2919518"/>
                    <a:pt x="2665736" y="2923413"/>
                  </a:cubicBezTo>
                  <a:close/>
                  <a:moveTo>
                    <a:pt x="2670836" y="3168143"/>
                  </a:moveTo>
                  <a:cubicBezTo>
                    <a:pt x="2672195" y="3302287"/>
                    <a:pt x="2669119" y="3142533"/>
                    <a:pt x="2673117" y="3401868"/>
                  </a:cubicBezTo>
                  <a:cubicBezTo>
                    <a:pt x="2453501" y="3401983"/>
                    <a:pt x="2572753" y="3401227"/>
                    <a:pt x="2470172" y="3400202"/>
                  </a:cubicBezTo>
                  <a:cubicBezTo>
                    <a:pt x="2469545" y="3349855"/>
                    <a:pt x="2469865" y="3374132"/>
                    <a:pt x="2466687" y="3167144"/>
                  </a:cubicBezTo>
                  <a:cubicBezTo>
                    <a:pt x="2552865" y="3167604"/>
                    <a:pt x="2473235" y="3168309"/>
                    <a:pt x="2670836" y="3168143"/>
                  </a:cubicBezTo>
                  <a:close/>
                  <a:moveTo>
                    <a:pt x="2672887" y="2678248"/>
                  </a:moveTo>
                  <a:cubicBezTo>
                    <a:pt x="2904216" y="2681912"/>
                    <a:pt x="2875537" y="2665642"/>
                    <a:pt x="2876152" y="2698156"/>
                  </a:cubicBezTo>
                  <a:cubicBezTo>
                    <a:pt x="2877356" y="2761930"/>
                    <a:pt x="2878202" y="2811278"/>
                    <a:pt x="2878779" y="2872950"/>
                  </a:cubicBezTo>
                  <a:cubicBezTo>
                    <a:pt x="2879176" y="2915996"/>
                    <a:pt x="2920554" y="2915509"/>
                    <a:pt x="2676103" y="2911691"/>
                  </a:cubicBezTo>
                  <a:cubicBezTo>
                    <a:pt x="2675283" y="2841448"/>
                    <a:pt x="2676167" y="2866737"/>
                    <a:pt x="2672887" y="2678248"/>
                  </a:cubicBezTo>
                  <a:close/>
                  <a:moveTo>
                    <a:pt x="2673310" y="3413756"/>
                  </a:moveTo>
                  <a:cubicBezTo>
                    <a:pt x="2674565" y="3495183"/>
                    <a:pt x="2674924" y="3522599"/>
                    <a:pt x="2676065" y="3572460"/>
                  </a:cubicBezTo>
                  <a:cubicBezTo>
                    <a:pt x="2678230" y="3670900"/>
                    <a:pt x="2713599" y="3641704"/>
                    <a:pt x="2512461" y="3646021"/>
                  </a:cubicBezTo>
                  <a:cubicBezTo>
                    <a:pt x="2464521" y="3646994"/>
                    <a:pt x="2473940" y="3691103"/>
                    <a:pt x="2470326" y="3412091"/>
                  </a:cubicBezTo>
                  <a:cubicBezTo>
                    <a:pt x="2549418" y="3412898"/>
                    <a:pt x="2473773" y="3413859"/>
                    <a:pt x="2673310" y="3413756"/>
                  </a:cubicBezTo>
                  <a:close/>
                  <a:moveTo>
                    <a:pt x="2676769" y="2960194"/>
                  </a:moveTo>
                  <a:cubicBezTo>
                    <a:pt x="2676039" y="2913408"/>
                    <a:pt x="2636839" y="2923426"/>
                    <a:pt x="2879343" y="2922427"/>
                  </a:cubicBezTo>
                  <a:cubicBezTo>
                    <a:pt x="2880970" y="3042607"/>
                    <a:pt x="2881547" y="3015384"/>
                    <a:pt x="2884033" y="3157164"/>
                  </a:cubicBezTo>
                  <a:cubicBezTo>
                    <a:pt x="2648795" y="3156767"/>
                    <a:pt x="2681357" y="3164043"/>
                    <a:pt x="2680909" y="3135013"/>
                  </a:cubicBezTo>
                  <a:cubicBezTo>
                    <a:pt x="2679537" y="3047578"/>
                    <a:pt x="2678115" y="3045438"/>
                    <a:pt x="2676769" y="2960194"/>
                  </a:cubicBezTo>
                  <a:close/>
                  <a:moveTo>
                    <a:pt x="2896796" y="2666039"/>
                  </a:moveTo>
                  <a:cubicBezTo>
                    <a:pt x="2882559" y="2666039"/>
                    <a:pt x="2886147" y="2674494"/>
                    <a:pt x="2885148" y="2610529"/>
                  </a:cubicBezTo>
                  <a:cubicBezTo>
                    <a:pt x="2881918" y="2407345"/>
                    <a:pt x="2876562" y="2434082"/>
                    <a:pt x="2896796" y="2434082"/>
                  </a:cubicBezTo>
                  <a:cubicBezTo>
                    <a:pt x="2973812" y="2434082"/>
                    <a:pt x="2973363" y="2433672"/>
                    <a:pt x="3050546" y="2433672"/>
                  </a:cubicBezTo>
                  <a:cubicBezTo>
                    <a:pt x="3101753" y="2433672"/>
                    <a:pt x="3086157" y="2398800"/>
                    <a:pt x="3089476" y="2610721"/>
                  </a:cubicBezTo>
                  <a:cubicBezTo>
                    <a:pt x="3090643" y="2685256"/>
                    <a:pt x="3129022" y="2666039"/>
                    <a:pt x="2896796" y="2666039"/>
                  </a:cubicBezTo>
                  <a:close/>
                  <a:moveTo>
                    <a:pt x="3090156" y="2678927"/>
                  </a:moveTo>
                  <a:cubicBezTo>
                    <a:pt x="3090437" y="2802707"/>
                    <a:pt x="3091796" y="2831353"/>
                    <a:pt x="3093385" y="2911883"/>
                  </a:cubicBezTo>
                  <a:cubicBezTo>
                    <a:pt x="3010949" y="2913126"/>
                    <a:pt x="2974837" y="2910435"/>
                    <a:pt x="2889697" y="2910500"/>
                  </a:cubicBezTo>
                  <a:cubicBezTo>
                    <a:pt x="2889030" y="2855297"/>
                    <a:pt x="2889300" y="2837976"/>
                    <a:pt x="2886301" y="2677940"/>
                  </a:cubicBezTo>
                  <a:cubicBezTo>
                    <a:pt x="2976323" y="2677851"/>
                    <a:pt x="2950720" y="2678991"/>
                    <a:pt x="3090156" y="2678927"/>
                  </a:cubicBezTo>
                  <a:close/>
                  <a:moveTo>
                    <a:pt x="2887531" y="3413654"/>
                  </a:moveTo>
                  <a:cubicBezTo>
                    <a:pt x="2887044" y="3515719"/>
                    <a:pt x="2890837" y="3567873"/>
                    <a:pt x="2892247" y="3644458"/>
                  </a:cubicBezTo>
                  <a:cubicBezTo>
                    <a:pt x="2801404" y="3644535"/>
                    <a:pt x="2809977" y="3646943"/>
                    <a:pt x="2687995" y="3645867"/>
                  </a:cubicBezTo>
                  <a:cubicBezTo>
                    <a:pt x="2686547" y="3557535"/>
                    <a:pt x="2686662" y="3599939"/>
                    <a:pt x="2683792" y="3413756"/>
                  </a:cubicBezTo>
                  <a:lnTo>
                    <a:pt x="2887531" y="3413654"/>
                  </a:lnTo>
                  <a:close/>
                  <a:moveTo>
                    <a:pt x="2890389" y="2960194"/>
                  </a:moveTo>
                  <a:cubicBezTo>
                    <a:pt x="2889556" y="2907079"/>
                    <a:pt x="2857840" y="2924067"/>
                    <a:pt x="3050546" y="2924067"/>
                  </a:cubicBezTo>
                  <a:cubicBezTo>
                    <a:pt x="3106802" y="2924067"/>
                    <a:pt x="3092398" y="2884698"/>
                    <a:pt x="3096320" y="3135244"/>
                  </a:cubicBezTo>
                  <a:cubicBezTo>
                    <a:pt x="3096768" y="3163838"/>
                    <a:pt x="3128561" y="3157176"/>
                    <a:pt x="2896796" y="3157176"/>
                  </a:cubicBezTo>
                  <a:cubicBezTo>
                    <a:pt x="2894874" y="3157176"/>
                    <a:pt x="2893823" y="3179967"/>
                    <a:pt x="2890389" y="2960194"/>
                  </a:cubicBezTo>
                  <a:close/>
                  <a:moveTo>
                    <a:pt x="2896796" y="3169065"/>
                  </a:moveTo>
                  <a:cubicBezTo>
                    <a:pt x="3136160" y="3169065"/>
                    <a:pt x="3096217" y="3151873"/>
                    <a:pt x="3098216" y="3222743"/>
                  </a:cubicBezTo>
                  <a:cubicBezTo>
                    <a:pt x="3099933" y="3285928"/>
                    <a:pt x="3100561" y="3333905"/>
                    <a:pt x="3101227" y="3397486"/>
                  </a:cubicBezTo>
                  <a:cubicBezTo>
                    <a:pt x="3101292" y="3403225"/>
                    <a:pt x="3120693" y="3401752"/>
                    <a:pt x="2898116" y="3401752"/>
                  </a:cubicBezTo>
                  <a:cubicBezTo>
                    <a:pt x="2899461" y="3228227"/>
                    <a:pt x="2891260" y="3169065"/>
                    <a:pt x="2896796" y="3169065"/>
                  </a:cubicBezTo>
                  <a:close/>
                  <a:moveTo>
                    <a:pt x="2898039" y="3413654"/>
                  </a:moveTo>
                  <a:cubicBezTo>
                    <a:pt x="2905151" y="3413654"/>
                    <a:pt x="3073522" y="3413487"/>
                    <a:pt x="3101394" y="3413282"/>
                  </a:cubicBezTo>
                  <a:cubicBezTo>
                    <a:pt x="3102740" y="3536986"/>
                    <a:pt x="3104226" y="3565695"/>
                    <a:pt x="3105559" y="3645637"/>
                  </a:cubicBezTo>
                  <a:cubicBezTo>
                    <a:pt x="2986767" y="3646559"/>
                    <a:pt x="2988113" y="3644547"/>
                    <a:pt x="2902742" y="3644471"/>
                  </a:cubicBezTo>
                  <a:cubicBezTo>
                    <a:pt x="2901256" y="3563185"/>
                    <a:pt x="2897552" y="3514029"/>
                    <a:pt x="2898039" y="3413654"/>
                  </a:cubicBezTo>
                  <a:close/>
                  <a:moveTo>
                    <a:pt x="3281324" y="2910986"/>
                  </a:moveTo>
                  <a:cubicBezTo>
                    <a:pt x="3074650" y="2906272"/>
                    <a:pt x="3104342" y="2928742"/>
                    <a:pt x="3103060" y="2872694"/>
                  </a:cubicBezTo>
                  <a:cubicBezTo>
                    <a:pt x="3101714" y="2814250"/>
                    <a:pt x="3100689" y="2756011"/>
                    <a:pt x="3100689" y="2698028"/>
                  </a:cubicBezTo>
                  <a:cubicBezTo>
                    <a:pt x="3100689" y="2669357"/>
                    <a:pt x="3070652" y="2680913"/>
                    <a:pt x="3303544" y="2677838"/>
                  </a:cubicBezTo>
                  <a:cubicBezTo>
                    <a:pt x="3306915" y="2948202"/>
                    <a:pt x="3317845" y="2911819"/>
                    <a:pt x="3281324" y="2910986"/>
                  </a:cubicBezTo>
                  <a:close/>
                  <a:moveTo>
                    <a:pt x="3281145" y="2666295"/>
                  </a:moveTo>
                  <a:cubicBezTo>
                    <a:pt x="3234692" y="2667115"/>
                    <a:pt x="3229578" y="2666961"/>
                    <a:pt x="3100612" y="2667025"/>
                  </a:cubicBezTo>
                  <a:cubicBezTo>
                    <a:pt x="3100510" y="2648398"/>
                    <a:pt x="3098037" y="2458641"/>
                    <a:pt x="3097665" y="2433621"/>
                  </a:cubicBezTo>
                  <a:cubicBezTo>
                    <a:pt x="3098972" y="2433621"/>
                    <a:pt x="3244303" y="2433326"/>
                    <a:pt x="3299725" y="2433070"/>
                  </a:cubicBezTo>
                  <a:cubicBezTo>
                    <a:pt x="3303942" y="2702140"/>
                    <a:pt x="3312104" y="2665757"/>
                    <a:pt x="3281145" y="2666295"/>
                  </a:cubicBezTo>
                  <a:close/>
                  <a:moveTo>
                    <a:pt x="3281183" y="2421271"/>
                  </a:moveTo>
                  <a:cubicBezTo>
                    <a:pt x="3210561" y="2421655"/>
                    <a:pt x="3196350" y="2421335"/>
                    <a:pt x="3127408" y="2421604"/>
                  </a:cubicBezTo>
                  <a:cubicBezTo>
                    <a:pt x="3086401" y="2421770"/>
                    <a:pt x="3097921" y="2458948"/>
                    <a:pt x="3093180" y="2188801"/>
                  </a:cubicBezTo>
                  <a:cubicBezTo>
                    <a:pt x="3155433" y="2189045"/>
                    <a:pt x="3144092" y="2189455"/>
                    <a:pt x="3295087" y="2189135"/>
                  </a:cubicBezTo>
                  <a:cubicBezTo>
                    <a:pt x="3296471" y="2453119"/>
                    <a:pt x="3310874" y="2421104"/>
                    <a:pt x="3281183" y="2421271"/>
                  </a:cubicBezTo>
                  <a:close/>
                  <a:moveTo>
                    <a:pt x="3281208" y="2177259"/>
                  </a:moveTo>
                  <a:cubicBezTo>
                    <a:pt x="3070806" y="2177835"/>
                    <a:pt x="3092975" y="2177681"/>
                    <a:pt x="3092898" y="2173403"/>
                  </a:cubicBezTo>
                  <a:cubicBezTo>
                    <a:pt x="3088067" y="1901475"/>
                    <a:pt x="3076316" y="1942457"/>
                    <a:pt x="3127331" y="1943354"/>
                  </a:cubicBezTo>
                  <a:cubicBezTo>
                    <a:pt x="3320447" y="1946724"/>
                    <a:pt x="3292985" y="1925099"/>
                    <a:pt x="3293280" y="1999108"/>
                  </a:cubicBezTo>
                  <a:cubicBezTo>
                    <a:pt x="3293933" y="2204457"/>
                    <a:pt x="3302852" y="2177195"/>
                    <a:pt x="3281208" y="2177259"/>
                  </a:cubicBezTo>
                  <a:close/>
                  <a:moveTo>
                    <a:pt x="3281247" y="1932516"/>
                  </a:moveTo>
                  <a:cubicBezTo>
                    <a:pt x="3058811" y="1930120"/>
                    <a:pt x="3088656" y="1939203"/>
                    <a:pt x="3088221" y="1911237"/>
                  </a:cubicBezTo>
                  <a:cubicBezTo>
                    <a:pt x="3084312" y="1660089"/>
                    <a:pt x="3071895" y="1698163"/>
                    <a:pt x="3127331" y="1699368"/>
                  </a:cubicBezTo>
                  <a:cubicBezTo>
                    <a:pt x="3320062" y="1703506"/>
                    <a:pt x="3287385" y="1682098"/>
                    <a:pt x="3288218" y="1736699"/>
                  </a:cubicBezTo>
                  <a:cubicBezTo>
                    <a:pt x="3291652" y="1955615"/>
                    <a:pt x="3299674" y="1932696"/>
                    <a:pt x="3281247" y="1932516"/>
                  </a:cubicBezTo>
                  <a:close/>
                  <a:moveTo>
                    <a:pt x="3050558" y="2421770"/>
                  </a:moveTo>
                  <a:cubicBezTo>
                    <a:pt x="2973543" y="2421770"/>
                    <a:pt x="2973991" y="2422180"/>
                    <a:pt x="2896809" y="2422180"/>
                  </a:cubicBezTo>
                  <a:cubicBezTo>
                    <a:pt x="2876280" y="2422180"/>
                    <a:pt x="2882546" y="2446573"/>
                    <a:pt x="2879586" y="2260876"/>
                  </a:cubicBezTo>
                  <a:cubicBezTo>
                    <a:pt x="2878253" y="2175798"/>
                    <a:pt x="2872794" y="2188814"/>
                    <a:pt x="2896809" y="2188814"/>
                  </a:cubicBezTo>
                  <a:cubicBezTo>
                    <a:pt x="3053544" y="2188737"/>
                    <a:pt x="3057581" y="2188712"/>
                    <a:pt x="3082672" y="2188776"/>
                  </a:cubicBezTo>
                  <a:cubicBezTo>
                    <a:pt x="3087541" y="2462074"/>
                    <a:pt x="3099254" y="2421770"/>
                    <a:pt x="3050558" y="2421770"/>
                  </a:cubicBezTo>
                  <a:close/>
                  <a:moveTo>
                    <a:pt x="3050558" y="2176849"/>
                  </a:moveTo>
                  <a:cubicBezTo>
                    <a:pt x="2877741" y="2176938"/>
                    <a:pt x="2896386" y="2176938"/>
                    <a:pt x="2878523" y="2176913"/>
                  </a:cubicBezTo>
                  <a:cubicBezTo>
                    <a:pt x="2878087" y="2135840"/>
                    <a:pt x="2875447" y="1943956"/>
                    <a:pt x="2875434" y="1943034"/>
                  </a:cubicBezTo>
                  <a:cubicBezTo>
                    <a:pt x="2876370" y="1943034"/>
                    <a:pt x="3048418" y="1942598"/>
                    <a:pt x="3078251" y="1942752"/>
                  </a:cubicBezTo>
                  <a:cubicBezTo>
                    <a:pt x="3082954" y="2214359"/>
                    <a:pt x="3096166" y="2176849"/>
                    <a:pt x="3050558" y="2176849"/>
                  </a:cubicBezTo>
                  <a:close/>
                  <a:moveTo>
                    <a:pt x="2875575" y="2666065"/>
                  </a:moveTo>
                  <a:cubicBezTo>
                    <a:pt x="2820267" y="2666193"/>
                    <a:pt x="2755938" y="2667666"/>
                    <a:pt x="2672694" y="2666321"/>
                  </a:cubicBezTo>
                  <a:cubicBezTo>
                    <a:pt x="2669965" y="2506016"/>
                    <a:pt x="2671682" y="2538249"/>
                    <a:pt x="2670080" y="2435645"/>
                  </a:cubicBezTo>
                  <a:cubicBezTo>
                    <a:pt x="2670016" y="2431981"/>
                    <a:pt x="2654793" y="2433480"/>
                    <a:pt x="2871859" y="2434044"/>
                  </a:cubicBezTo>
                  <a:cubicBezTo>
                    <a:pt x="2875178" y="2643850"/>
                    <a:pt x="2875088" y="2639072"/>
                    <a:pt x="2875575" y="2666065"/>
                  </a:cubicBezTo>
                  <a:close/>
                  <a:moveTo>
                    <a:pt x="2669850" y="2421642"/>
                  </a:moveTo>
                  <a:cubicBezTo>
                    <a:pt x="2665967" y="2175363"/>
                    <a:pt x="2665262" y="2188020"/>
                    <a:pt x="2666172" y="2188020"/>
                  </a:cubicBezTo>
                  <a:cubicBezTo>
                    <a:pt x="2746160" y="2188353"/>
                    <a:pt x="2749595" y="2187943"/>
                    <a:pt x="2819883" y="2188507"/>
                  </a:cubicBezTo>
                  <a:cubicBezTo>
                    <a:pt x="2883738" y="2189019"/>
                    <a:pt x="2867271" y="2146282"/>
                    <a:pt x="2871654" y="2422142"/>
                  </a:cubicBezTo>
                  <a:cubicBezTo>
                    <a:pt x="2824189" y="2422001"/>
                    <a:pt x="2772456" y="2420963"/>
                    <a:pt x="2669850" y="2421642"/>
                  </a:cubicBezTo>
                  <a:close/>
                  <a:moveTo>
                    <a:pt x="2665467" y="2173377"/>
                  </a:moveTo>
                  <a:cubicBezTo>
                    <a:pt x="2659713" y="1923420"/>
                    <a:pt x="2663545" y="1943944"/>
                    <a:pt x="2666172" y="1943944"/>
                  </a:cubicBezTo>
                  <a:cubicBezTo>
                    <a:pt x="2905292" y="1944930"/>
                    <a:pt x="2864734" y="1924266"/>
                    <a:pt x="2865669" y="1998813"/>
                  </a:cubicBezTo>
                  <a:cubicBezTo>
                    <a:pt x="2866592" y="2079356"/>
                    <a:pt x="2867246" y="2096049"/>
                    <a:pt x="2867976" y="2173633"/>
                  </a:cubicBezTo>
                  <a:cubicBezTo>
                    <a:pt x="2868015" y="2178424"/>
                    <a:pt x="2665557" y="2177681"/>
                    <a:pt x="2665467" y="2173377"/>
                  </a:cubicBezTo>
                  <a:close/>
                  <a:moveTo>
                    <a:pt x="2819857" y="1931645"/>
                  </a:moveTo>
                  <a:cubicBezTo>
                    <a:pt x="2633674" y="1934399"/>
                    <a:pt x="2662673" y="1939088"/>
                    <a:pt x="2662225" y="1911224"/>
                  </a:cubicBezTo>
                  <a:cubicBezTo>
                    <a:pt x="2658586" y="1673131"/>
                    <a:pt x="2655177" y="1699073"/>
                    <a:pt x="2666172" y="1699137"/>
                  </a:cubicBezTo>
                  <a:cubicBezTo>
                    <a:pt x="2897821" y="1700687"/>
                    <a:pt x="2861799" y="1687517"/>
                    <a:pt x="2862568" y="1736686"/>
                  </a:cubicBezTo>
                  <a:cubicBezTo>
                    <a:pt x="2863875" y="1820202"/>
                    <a:pt x="2863094" y="1824173"/>
                    <a:pt x="2864465" y="1911455"/>
                  </a:cubicBezTo>
                  <a:cubicBezTo>
                    <a:pt x="2864849" y="1936539"/>
                    <a:pt x="2873730" y="1930838"/>
                    <a:pt x="2819857" y="1931645"/>
                  </a:cubicBezTo>
                  <a:close/>
                  <a:moveTo>
                    <a:pt x="2659354" y="2421706"/>
                  </a:moveTo>
                  <a:cubicBezTo>
                    <a:pt x="2618617" y="2421924"/>
                    <a:pt x="2621897" y="2421886"/>
                    <a:pt x="2455243" y="2421963"/>
                  </a:cubicBezTo>
                  <a:cubicBezTo>
                    <a:pt x="2453872" y="2326136"/>
                    <a:pt x="2455525" y="2357805"/>
                    <a:pt x="2452488" y="2189749"/>
                  </a:cubicBezTo>
                  <a:cubicBezTo>
                    <a:pt x="2535194" y="2189403"/>
                    <a:pt x="2498160" y="2187315"/>
                    <a:pt x="2655305" y="2187982"/>
                  </a:cubicBezTo>
                  <a:cubicBezTo>
                    <a:pt x="2656061" y="2221252"/>
                    <a:pt x="2659239" y="2414340"/>
                    <a:pt x="2659354" y="2421706"/>
                  </a:cubicBezTo>
                  <a:close/>
                  <a:moveTo>
                    <a:pt x="2452271" y="2177835"/>
                  </a:moveTo>
                  <a:cubicBezTo>
                    <a:pt x="2448170" y="1941894"/>
                    <a:pt x="2449041" y="2004271"/>
                    <a:pt x="2447978" y="1944482"/>
                  </a:cubicBezTo>
                  <a:cubicBezTo>
                    <a:pt x="2530939" y="1944392"/>
                    <a:pt x="2525877" y="1943367"/>
                    <a:pt x="2652178" y="1943892"/>
                  </a:cubicBezTo>
                  <a:cubicBezTo>
                    <a:pt x="2652806" y="2000607"/>
                    <a:pt x="2651922" y="2046355"/>
                    <a:pt x="2654985" y="2173697"/>
                  </a:cubicBezTo>
                  <a:cubicBezTo>
                    <a:pt x="2655023" y="2176093"/>
                    <a:pt x="2672861" y="2176887"/>
                    <a:pt x="2452271" y="2177835"/>
                  </a:cubicBezTo>
                  <a:close/>
                  <a:moveTo>
                    <a:pt x="2447760" y="1932593"/>
                  </a:moveTo>
                  <a:cubicBezTo>
                    <a:pt x="2446107" y="1834191"/>
                    <a:pt x="2446991" y="1835780"/>
                    <a:pt x="2444864" y="1699060"/>
                  </a:cubicBezTo>
                  <a:cubicBezTo>
                    <a:pt x="2684586" y="1699022"/>
                    <a:pt x="2647924" y="1686288"/>
                    <a:pt x="2648705" y="1736686"/>
                  </a:cubicBezTo>
                  <a:cubicBezTo>
                    <a:pt x="2649910" y="1814257"/>
                    <a:pt x="2650282" y="1821201"/>
                    <a:pt x="2651717" y="1911429"/>
                  </a:cubicBezTo>
                  <a:cubicBezTo>
                    <a:pt x="2652165" y="1939152"/>
                    <a:pt x="2684727" y="1932337"/>
                    <a:pt x="2447760" y="1932593"/>
                  </a:cubicBezTo>
                  <a:close/>
                  <a:moveTo>
                    <a:pt x="2444928" y="2433851"/>
                  </a:moveTo>
                  <a:cubicBezTo>
                    <a:pt x="2446222" y="2519762"/>
                    <a:pt x="2449413" y="2578706"/>
                    <a:pt x="2449477" y="2666641"/>
                  </a:cubicBezTo>
                  <a:cubicBezTo>
                    <a:pt x="2382111" y="2666769"/>
                    <a:pt x="2355443" y="2665847"/>
                    <a:pt x="2245263" y="2665847"/>
                  </a:cubicBezTo>
                  <a:cubicBezTo>
                    <a:pt x="2242649" y="2570187"/>
                    <a:pt x="2243982" y="2519788"/>
                    <a:pt x="2242573" y="2433800"/>
                  </a:cubicBezTo>
                  <a:cubicBezTo>
                    <a:pt x="2268830" y="2433967"/>
                    <a:pt x="2274378" y="2433928"/>
                    <a:pt x="2444928" y="2433851"/>
                  </a:cubicBezTo>
                  <a:close/>
                  <a:moveTo>
                    <a:pt x="2282016" y="2422027"/>
                  </a:moveTo>
                  <a:cubicBezTo>
                    <a:pt x="2231513" y="2422027"/>
                    <a:pt x="2243290" y="2436478"/>
                    <a:pt x="2240625" y="2348158"/>
                  </a:cubicBezTo>
                  <a:cubicBezTo>
                    <a:pt x="2239048" y="2296068"/>
                    <a:pt x="2237908" y="2237547"/>
                    <a:pt x="2238177" y="2189403"/>
                  </a:cubicBezTo>
                  <a:cubicBezTo>
                    <a:pt x="2245212" y="2189442"/>
                    <a:pt x="2416159" y="2189813"/>
                    <a:pt x="2441980" y="2189775"/>
                  </a:cubicBezTo>
                  <a:cubicBezTo>
                    <a:pt x="2444992" y="2356959"/>
                    <a:pt x="2443428" y="2330043"/>
                    <a:pt x="2444748" y="2421963"/>
                  </a:cubicBezTo>
                  <a:lnTo>
                    <a:pt x="2282016" y="2422027"/>
                  </a:lnTo>
                  <a:close/>
                  <a:moveTo>
                    <a:pt x="2238638" y="2872874"/>
                  </a:moveTo>
                  <a:cubicBezTo>
                    <a:pt x="2238690" y="2919916"/>
                    <a:pt x="2275314" y="2912690"/>
                    <a:pt x="2051455" y="2911793"/>
                  </a:cubicBezTo>
                  <a:cubicBezTo>
                    <a:pt x="2036501" y="2911729"/>
                    <a:pt x="2031375" y="2945743"/>
                    <a:pt x="2032964" y="2698259"/>
                  </a:cubicBezTo>
                  <a:cubicBezTo>
                    <a:pt x="2033131" y="2670984"/>
                    <a:pt x="2000774" y="2677748"/>
                    <a:pt x="2235114" y="2677748"/>
                  </a:cubicBezTo>
                  <a:cubicBezTo>
                    <a:pt x="2236883" y="2736436"/>
                    <a:pt x="2238536" y="2780108"/>
                    <a:pt x="2238638" y="2872874"/>
                  </a:cubicBezTo>
                  <a:close/>
                  <a:moveTo>
                    <a:pt x="2033054" y="2665962"/>
                  </a:moveTo>
                  <a:cubicBezTo>
                    <a:pt x="2032887" y="2556812"/>
                    <a:pt x="2029107" y="2519878"/>
                    <a:pt x="2028017" y="2433967"/>
                  </a:cubicBezTo>
                  <a:cubicBezTo>
                    <a:pt x="2123960" y="2432762"/>
                    <a:pt x="2083902" y="2432468"/>
                    <a:pt x="2232064" y="2433723"/>
                  </a:cubicBezTo>
                  <a:cubicBezTo>
                    <a:pt x="2233564" y="2525630"/>
                    <a:pt x="2232052" y="2566446"/>
                    <a:pt x="2234743" y="2665847"/>
                  </a:cubicBezTo>
                  <a:cubicBezTo>
                    <a:pt x="2052788" y="2665859"/>
                    <a:pt x="2107289" y="2665847"/>
                    <a:pt x="2033054" y="2665962"/>
                  </a:cubicBezTo>
                  <a:close/>
                  <a:moveTo>
                    <a:pt x="2205205" y="2421527"/>
                  </a:moveTo>
                  <a:cubicBezTo>
                    <a:pt x="2155946" y="2420861"/>
                    <a:pt x="2101830" y="2420797"/>
                    <a:pt x="2051366" y="2421681"/>
                  </a:cubicBezTo>
                  <a:cubicBezTo>
                    <a:pt x="2012589" y="2422360"/>
                    <a:pt x="2033989" y="2451684"/>
                    <a:pt x="2025314" y="2188814"/>
                  </a:cubicBezTo>
                  <a:cubicBezTo>
                    <a:pt x="2197837" y="2188417"/>
                    <a:pt x="2147834" y="2188635"/>
                    <a:pt x="2227682" y="2189314"/>
                  </a:cubicBezTo>
                  <a:cubicBezTo>
                    <a:pt x="2226247" y="2451466"/>
                    <a:pt x="2249556" y="2422065"/>
                    <a:pt x="2205205" y="2421527"/>
                  </a:cubicBezTo>
                  <a:close/>
                  <a:moveTo>
                    <a:pt x="2227784" y="2173479"/>
                  </a:moveTo>
                  <a:cubicBezTo>
                    <a:pt x="2227733" y="2179975"/>
                    <a:pt x="2248441" y="2176054"/>
                    <a:pt x="2051404" y="2176836"/>
                  </a:cubicBezTo>
                  <a:cubicBezTo>
                    <a:pt x="2015126" y="2176938"/>
                    <a:pt x="2024109" y="2212860"/>
                    <a:pt x="2021251" y="1997148"/>
                  </a:cubicBezTo>
                  <a:cubicBezTo>
                    <a:pt x="2020444" y="1933413"/>
                    <a:pt x="2012525" y="1943777"/>
                    <a:pt x="2051353" y="1944353"/>
                  </a:cubicBezTo>
                  <a:cubicBezTo>
                    <a:pt x="2099369" y="1945122"/>
                    <a:pt x="2117258" y="1944943"/>
                    <a:pt x="2225221" y="1944968"/>
                  </a:cubicBezTo>
                  <a:cubicBezTo>
                    <a:pt x="2227900" y="2114369"/>
                    <a:pt x="2228233" y="2119699"/>
                    <a:pt x="2227784" y="2173479"/>
                  </a:cubicBezTo>
                  <a:close/>
                  <a:moveTo>
                    <a:pt x="2020342" y="1932055"/>
                  </a:moveTo>
                  <a:cubicBezTo>
                    <a:pt x="2018829" y="1833717"/>
                    <a:pt x="2018432" y="1820778"/>
                    <a:pt x="2016561" y="1698676"/>
                  </a:cubicBezTo>
                  <a:cubicBezTo>
                    <a:pt x="2073356" y="1698304"/>
                    <a:pt x="2091450" y="1697164"/>
                    <a:pt x="2220595" y="1698509"/>
                  </a:cubicBezTo>
                  <a:cubicBezTo>
                    <a:pt x="2223338" y="1877685"/>
                    <a:pt x="2222453" y="1770559"/>
                    <a:pt x="2225029" y="1933080"/>
                  </a:cubicBezTo>
                  <a:cubicBezTo>
                    <a:pt x="2016138" y="1933041"/>
                    <a:pt x="2105841" y="1932849"/>
                    <a:pt x="2020342" y="1932055"/>
                  </a:cubicBezTo>
                  <a:close/>
                  <a:moveTo>
                    <a:pt x="2017010" y="2348350"/>
                  </a:moveTo>
                  <a:cubicBezTo>
                    <a:pt x="2016702" y="2443152"/>
                    <a:pt x="2060144" y="2422808"/>
                    <a:pt x="1814270" y="2422424"/>
                  </a:cubicBezTo>
                  <a:cubicBezTo>
                    <a:pt x="1811771" y="2263170"/>
                    <a:pt x="1811182" y="2224493"/>
                    <a:pt x="1810592" y="2190031"/>
                  </a:cubicBezTo>
                  <a:cubicBezTo>
                    <a:pt x="1905202" y="2190006"/>
                    <a:pt x="1861735" y="2189096"/>
                    <a:pt x="2014780" y="2188840"/>
                  </a:cubicBezTo>
                  <a:cubicBezTo>
                    <a:pt x="2016190" y="2231001"/>
                    <a:pt x="2017202" y="2286639"/>
                    <a:pt x="2017010" y="2348350"/>
                  </a:cubicBezTo>
                  <a:close/>
                  <a:moveTo>
                    <a:pt x="1974542" y="2176977"/>
                  </a:moveTo>
                  <a:cubicBezTo>
                    <a:pt x="1792216" y="2176977"/>
                    <a:pt x="1810451" y="2181883"/>
                    <a:pt x="1810298" y="2173441"/>
                  </a:cubicBezTo>
                  <a:cubicBezTo>
                    <a:pt x="1805697" y="1913786"/>
                    <a:pt x="1805582" y="1944661"/>
                    <a:pt x="1820793" y="1944661"/>
                  </a:cubicBezTo>
                  <a:cubicBezTo>
                    <a:pt x="2048521" y="1944661"/>
                    <a:pt x="2009834" y="1927007"/>
                    <a:pt x="2010743" y="1997353"/>
                  </a:cubicBezTo>
                  <a:cubicBezTo>
                    <a:pt x="2011858" y="2081509"/>
                    <a:pt x="2012422" y="2121979"/>
                    <a:pt x="2014255" y="2173800"/>
                  </a:cubicBezTo>
                  <a:cubicBezTo>
                    <a:pt x="2014408" y="2177989"/>
                    <a:pt x="2020380" y="2176977"/>
                    <a:pt x="1974542" y="2176977"/>
                  </a:cubicBezTo>
                  <a:close/>
                  <a:moveTo>
                    <a:pt x="1974542" y="1931875"/>
                  </a:moveTo>
                  <a:cubicBezTo>
                    <a:pt x="1781439" y="1931875"/>
                    <a:pt x="1808388" y="1941125"/>
                    <a:pt x="1807901" y="1911211"/>
                  </a:cubicBezTo>
                  <a:cubicBezTo>
                    <a:pt x="1804082" y="1667276"/>
                    <a:pt x="1794228" y="1698714"/>
                    <a:pt x="1820780" y="1698714"/>
                  </a:cubicBezTo>
                  <a:cubicBezTo>
                    <a:pt x="1957678" y="1698778"/>
                    <a:pt x="1980450" y="1698843"/>
                    <a:pt x="2006066" y="1698727"/>
                  </a:cubicBezTo>
                  <a:cubicBezTo>
                    <a:pt x="2010218" y="1970539"/>
                    <a:pt x="2024545" y="1931875"/>
                    <a:pt x="1974542" y="1931875"/>
                  </a:cubicBezTo>
                  <a:close/>
                  <a:moveTo>
                    <a:pt x="1803775" y="2422398"/>
                  </a:moveTo>
                  <a:cubicBezTo>
                    <a:pt x="1745622" y="2422168"/>
                    <a:pt x="1683958" y="2419400"/>
                    <a:pt x="1600856" y="2421527"/>
                  </a:cubicBezTo>
                  <a:cubicBezTo>
                    <a:pt x="1599856" y="2345929"/>
                    <a:pt x="1601817" y="2284487"/>
                    <a:pt x="1598126" y="2189506"/>
                  </a:cubicBezTo>
                  <a:cubicBezTo>
                    <a:pt x="1642516" y="2190313"/>
                    <a:pt x="1666787" y="2190082"/>
                    <a:pt x="1800071" y="2190031"/>
                  </a:cubicBezTo>
                  <a:cubicBezTo>
                    <a:pt x="1800879" y="2235933"/>
                    <a:pt x="1801263" y="2261837"/>
                    <a:pt x="1803775" y="2422398"/>
                  </a:cubicBezTo>
                  <a:close/>
                  <a:moveTo>
                    <a:pt x="1594384" y="1931107"/>
                  </a:moveTo>
                  <a:cubicBezTo>
                    <a:pt x="1593359" y="1844235"/>
                    <a:pt x="1591360" y="1816435"/>
                    <a:pt x="1589835" y="1699047"/>
                  </a:cubicBezTo>
                  <a:cubicBezTo>
                    <a:pt x="1604047" y="1699047"/>
                    <a:pt x="1734922" y="1698894"/>
                    <a:pt x="1792703" y="1698740"/>
                  </a:cubicBezTo>
                  <a:cubicBezTo>
                    <a:pt x="1794664" y="1836177"/>
                    <a:pt x="1796548" y="1831975"/>
                    <a:pt x="1797713" y="1932670"/>
                  </a:cubicBezTo>
                  <a:cubicBezTo>
                    <a:pt x="1702270" y="1932145"/>
                    <a:pt x="1794164" y="1930940"/>
                    <a:pt x="1594384" y="1931107"/>
                  </a:cubicBezTo>
                  <a:close/>
                  <a:moveTo>
                    <a:pt x="1590091" y="2421822"/>
                  </a:moveTo>
                  <a:cubicBezTo>
                    <a:pt x="1494392" y="2424576"/>
                    <a:pt x="1443211" y="2421553"/>
                    <a:pt x="1388941" y="2421104"/>
                  </a:cubicBezTo>
                  <a:cubicBezTo>
                    <a:pt x="1384597" y="2145859"/>
                    <a:pt x="1368155" y="2190339"/>
                    <a:pt x="1436611" y="2189237"/>
                  </a:cubicBezTo>
                  <a:cubicBezTo>
                    <a:pt x="1487177" y="2188417"/>
                    <a:pt x="1535412" y="2188340"/>
                    <a:pt x="1587605" y="2189327"/>
                  </a:cubicBezTo>
                  <a:cubicBezTo>
                    <a:pt x="1589989" y="2250423"/>
                    <a:pt x="1591001" y="2421783"/>
                    <a:pt x="1590091" y="2421822"/>
                  </a:cubicBezTo>
                  <a:close/>
                  <a:moveTo>
                    <a:pt x="1513396" y="1931171"/>
                  </a:moveTo>
                  <a:cubicBezTo>
                    <a:pt x="1441967" y="1931171"/>
                    <a:pt x="1439789" y="1932004"/>
                    <a:pt x="1380227" y="1932170"/>
                  </a:cubicBezTo>
                  <a:cubicBezTo>
                    <a:pt x="1377971" y="1769278"/>
                    <a:pt x="1377549" y="1740594"/>
                    <a:pt x="1376831" y="1700136"/>
                  </a:cubicBezTo>
                  <a:cubicBezTo>
                    <a:pt x="1612350" y="1699419"/>
                    <a:pt x="1579045" y="1684046"/>
                    <a:pt x="1579878" y="1736699"/>
                  </a:cubicBezTo>
                  <a:cubicBezTo>
                    <a:pt x="1583569" y="1972282"/>
                    <a:pt x="1603239" y="1931094"/>
                    <a:pt x="1513396" y="1931171"/>
                  </a:cubicBezTo>
                  <a:close/>
                  <a:moveTo>
                    <a:pt x="1378458" y="2421040"/>
                  </a:moveTo>
                  <a:cubicBezTo>
                    <a:pt x="1280645" y="2420553"/>
                    <a:pt x="1274583" y="2423666"/>
                    <a:pt x="1175052" y="2422782"/>
                  </a:cubicBezTo>
                  <a:cubicBezTo>
                    <a:pt x="1170221" y="2152303"/>
                    <a:pt x="1154177" y="2188251"/>
                    <a:pt x="1206012" y="2188251"/>
                  </a:cubicBezTo>
                  <a:cubicBezTo>
                    <a:pt x="1281644" y="2188251"/>
                    <a:pt x="1283207" y="2189852"/>
                    <a:pt x="1359672" y="2189852"/>
                  </a:cubicBezTo>
                  <a:cubicBezTo>
                    <a:pt x="1380124" y="2189852"/>
                    <a:pt x="1374306" y="2158144"/>
                    <a:pt x="1378458" y="2421040"/>
                  </a:cubicBezTo>
                  <a:close/>
                  <a:moveTo>
                    <a:pt x="1359672" y="2177963"/>
                  </a:moveTo>
                  <a:cubicBezTo>
                    <a:pt x="1358532" y="2177963"/>
                    <a:pt x="1169965" y="2177361"/>
                    <a:pt x="1169952" y="2173569"/>
                  </a:cubicBezTo>
                  <a:cubicBezTo>
                    <a:pt x="1169401" y="1909149"/>
                    <a:pt x="1147078" y="1944789"/>
                    <a:pt x="1206012" y="1944789"/>
                  </a:cubicBezTo>
                  <a:cubicBezTo>
                    <a:pt x="1402716" y="1944789"/>
                    <a:pt x="1369975" y="1926328"/>
                    <a:pt x="1370347" y="1998775"/>
                  </a:cubicBezTo>
                  <a:cubicBezTo>
                    <a:pt x="1371423" y="2205225"/>
                    <a:pt x="1381739" y="2177963"/>
                    <a:pt x="1359672" y="2177963"/>
                  </a:cubicBezTo>
                  <a:close/>
                  <a:moveTo>
                    <a:pt x="1359672" y="1932209"/>
                  </a:moveTo>
                  <a:cubicBezTo>
                    <a:pt x="1135673" y="1932209"/>
                    <a:pt x="1165672" y="1942099"/>
                    <a:pt x="1165185" y="1911263"/>
                  </a:cubicBezTo>
                  <a:cubicBezTo>
                    <a:pt x="1163814" y="1823994"/>
                    <a:pt x="1165557" y="1823942"/>
                    <a:pt x="1164185" y="1736469"/>
                  </a:cubicBezTo>
                  <a:cubicBezTo>
                    <a:pt x="1163455" y="1689875"/>
                    <a:pt x="1155010" y="1699393"/>
                    <a:pt x="1206012" y="1699393"/>
                  </a:cubicBezTo>
                  <a:cubicBezTo>
                    <a:pt x="1398731" y="1699393"/>
                    <a:pt x="1366195" y="1688324"/>
                    <a:pt x="1366951" y="1736673"/>
                  </a:cubicBezTo>
                  <a:cubicBezTo>
                    <a:pt x="1370526" y="1962379"/>
                    <a:pt x="1372948" y="1932209"/>
                    <a:pt x="1359672" y="1932209"/>
                  </a:cubicBezTo>
                  <a:close/>
                  <a:moveTo>
                    <a:pt x="1164544" y="2422667"/>
                  </a:moveTo>
                  <a:cubicBezTo>
                    <a:pt x="1088451" y="2421694"/>
                    <a:pt x="1140914" y="2420592"/>
                    <a:pt x="961369" y="2421284"/>
                  </a:cubicBezTo>
                  <a:cubicBezTo>
                    <a:pt x="956832" y="2154135"/>
                    <a:pt x="947657" y="2188251"/>
                    <a:pt x="975542" y="2188020"/>
                  </a:cubicBezTo>
                  <a:cubicBezTo>
                    <a:pt x="1021969" y="2187648"/>
                    <a:pt x="1059939" y="2187508"/>
                    <a:pt x="1129112" y="2187969"/>
                  </a:cubicBezTo>
                  <a:cubicBezTo>
                    <a:pt x="1166953" y="2188263"/>
                    <a:pt x="1159585" y="2148882"/>
                    <a:pt x="1164544" y="2422667"/>
                  </a:cubicBezTo>
                  <a:close/>
                  <a:moveTo>
                    <a:pt x="954705" y="2679068"/>
                  </a:moveTo>
                  <a:cubicBezTo>
                    <a:pt x="958088" y="2859076"/>
                    <a:pt x="957242" y="2842358"/>
                    <a:pt x="958011" y="2911076"/>
                  </a:cubicBezTo>
                  <a:cubicBezTo>
                    <a:pt x="925232" y="2910628"/>
                    <a:pt x="915967" y="2910730"/>
                    <a:pt x="754695" y="2910692"/>
                  </a:cubicBezTo>
                  <a:cubicBezTo>
                    <a:pt x="753272" y="2846547"/>
                    <a:pt x="751914" y="2829162"/>
                    <a:pt x="750838" y="2678081"/>
                  </a:cubicBezTo>
                  <a:cubicBezTo>
                    <a:pt x="752260" y="2678094"/>
                    <a:pt x="953642" y="2679068"/>
                    <a:pt x="954705" y="2679068"/>
                  </a:cubicBezTo>
                  <a:close/>
                  <a:moveTo>
                    <a:pt x="750748" y="2666193"/>
                  </a:moveTo>
                  <a:cubicBezTo>
                    <a:pt x="750453" y="2634037"/>
                    <a:pt x="750133" y="2617280"/>
                    <a:pt x="747339" y="2435645"/>
                  </a:cubicBezTo>
                  <a:cubicBezTo>
                    <a:pt x="747250" y="2429662"/>
                    <a:pt x="736678" y="2433928"/>
                    <a:pt x="951066" y="2433224"/>
                  </a:cubicBezTo>
                  <a:cubicBezTo>
                    <a:pt x="952386" y="2512908"/>
                    <a:pt x="952450" y="2554262"/>
                    <a:pt x="954487" y="2667179"/>
                  </a:cubicBezTo>
                  <a:cubicBezTo>
                    <a:pt x="953437" y="2667166"/>
                    <a:pt x="751722" y="2666193"/>
                    <a:pt x="750748" y="2666193"/>
                  </a:cubicBezTo>
                  <a:close/>
                  <a:moveTo>
                    <a:pt x="898654" y="2922619"/>
                  </a:moveTo>
                  <a:cubicBezTo>
                    <a:pt x="976592" y="2922619"/>
                    <a:pt x="956448" y="2880278"/>
                    <a:pt x="960433" y="3135244"/>
                  </a:cubicBezTo>
                  <a:cubicBezTo>
                    <a:pt x="960946" y="3167835"/>
                    <a:pt x="987869" y="3155883"/>
                    <a:pt x="758091" y="3155050"/>
                  </a:cubicBezTo>
                  <a:cubicBezTo>
                    <a:pt x="756579" y="3076326"/>
                    <a:pt x="756835" y="3016050"/>
                    <a:pt x="754951" y="2922593"/>
                  </a:cubicBezTo>
                  <a:lnTo>
                    <a:pt x="898654" y="2922619"/>
                  </a:lnTo>
                  <a:close/>
                  <a:moveTo>
                    <a:pt x="1129176" y="2176067"/>
                  </a:moveTo>
                  <a:cubicBezTo>
                    <a:pt x="1082134" y="2175696"/>
                    <a:pt x="1029107" y="2175657"/>
                    <a:pt x="975439" y="2176093"/>
                  </a:cubicBezTo>
                  <a:cubicBezTo>
                    <a:pt x="948426" y="2176311"/>
                    <a:pt x="957050" y="2211682"/>
                    <a:pt x="953129" y="1943406"/>
                  </a:cubicBezTo>
                  <a:cubicBezTo>
                    <a:pt x="1032938" y="1945122"/>
                    <a:pt x="985588" y="1945314"/>
                    <a:pt x="1155292" y="1944840"/>
                  </a:cubicBezTo>
                  <a:cubicBezTo>
                    <a:pt x="1160700" y="2212681"/>
                    <a:pt x="1171054" y="2176349"/>
                    <a:pt x="1129176" y="2176067"/>
                  </a:cubicBezTo>
                  <a:close/>
                  <a:moveTo>
                    <a:pt x="950874" y="2421322"/>
                  </a:moveTo>
                  <a:cubicBezTo>
                    <a:pt x="827546" y="2421770"/>
                    <a:pt x="837016" y="2420694"/>
                    <a:pt x="747096" y="2420681"/>
                  </a:cubicBezTo>
                  <a:cubicBezTo>
                    <a:pt x="742841" y="2171942"/>
                    <a:pt x="740419" y="2188801"/>
                    <a:pt x="744969" y="2188789"/>
                  </a:cubicBezTo>
                  <a:cubicBezTo>
                    <a:pt x="746481" y="2188789"/>
                    <a:pt x="945145" y="2188225"/>
                    <a:pt x="946260" y="2188212"/>
                  </a:cubicBezTo>
                  <a:cubicBezTo>
                    <a:pt x="948259" y="2311634"/>
                    <a:pt x="950323" y="2389538"/>
                    <a:pt x="950874" y="2421322"/>
                  </a:cubicBezTo>
                  <a:close/>
                  <a:moveTo>
                    <a:pt x="742354" y="2173505"/>
                  </a:moveTo>
                  <a:cubicBezTo>
                    <a:pt x="741650" y="2121915"/>
                    <a:pt x="737536" y="1943815"/>
                    <a:pt x="744981" y="1943815"/>
                  </a:cubicBezTo>
                  <a:cubicBezTo>
                    <a:pt x="982321" y="1943815"/>
                    <a:pt x="942467" y="1925022"/>
                    <a:pt x="943390" y="1998813"/>
                  </a:cubicBezTo>
                  <a:cubicBezTo>
                    <a:pt x="944184" y="2062446"/>
                    <a:pt x="944671" y="2089093"/>
                    <a:pt x="946081" y="2176311"/>
                  </a:cubicBezTo>
                  <a:cubicBezTo>
                    <a:pt x="717084" y="2177617"/>
                    <a:pt x="742418" y="2178258"/>
                    <a:pt x="742354" y="2173505"/>
                  </a:cubicBezTo>
                  <a:close/>
                  <a:moveTo>
                    <a:pt x="898654" y="1930992"/>
                  </a:moveTo>
                  <a:cubicBezTo>
                    <a:pt x="710882" y="1930992"/>
                    <a:pt x="740650" y="1941356"/>
                    <a:pt x="740176" y="1911211"/>
                  </a:cubicBezTo>
                  <a:cubicBezTo>
                    <a:pt x="736460" y="1673425"/>
                    <a:pt x="729835" y="1699022"/>
                    <a:pt x="744969" y="1699022"/>
                  </a:cubicBezTo>
                  <a:cubicBezTo>
                    <a:pt x="974209" y="1699022"/>
                    <a:pt x="938200" y="1687517"/>
                    <a:pt x="938969" y="1736699"/>
                  </a:cubicBezTo>
                  <a:cubicBezTo>
                    <a:pt x="942595" y="1967746"/>
                    <a:pt x="954603" y="1930992"/>
                    <a:pt x="898654" y="1930992"/>
                  </a:cubicBezTo>
                  <a:close/>
                  <a:moveTo>
                    <a:pt x="736793" y="2432583"/>
                  </a:moveTo>
                  <a:cubicBezTo>
                    <a:pt x="736806" y="2433710"/>
                    <a:pt x="739907" y="2629284"/>
                    <a:pt x="740240" y="2666193"/>
                  </a:cubicBezTo>
                  <a:cubicBezTo>
                    <a:pt x="676616" y="2666167"/>
                    <a:pt x="752491" y="2666052"/>
                    <a:pt x="537731" y="2665488"/>
                  </a:cubicBezTo>
                  <a:cubicBezTo>
                    <a:pt x="537270" y="2629719"/>
                    <a:pt x="536744" y="2598128"/>
                    <a:pt x="534194" y="2435658"/>
                  </a:cubicBezTo>
                  <a:cubicBezTo>
                    <a:pt x="534168" y="2433288"/>
                    <a:pt x="516587" y="2432775"/>
                    <a:pt x="736793" y="2432583"/>
                  </a:cubicBezTo>
                  <a:close/>
                  <a:moveTo>
                    <a:pt x="740343" y="2678081"/>
                  </a:moveTo>
                  <a:cubicBezTo>
                    <a:pt x="741496" y="2835734"/>
                    <a:pt x="742790" y="2847431"/>
                    <a:pt x="744187" y="2910692"/>
                  </a:cubicBezTo>
                  <a:cubicBezTo>
                    <a:pt x="743085" y="2910692"/>
                    <a:pt x="542729" y="2911076"/>
                    <a:pt x="541216" y="2911089"/>
                  </a:cubicBezTo>
                  <a:cubicBezTo>
                    <a:pt x="537859" y="2693134"/>
                    <a:pt x="539012" y="2769053"/>
                    <a:pt x="537872" y="2677377"/>
                  </a:cubicBezTo>
                  <a:cubicBezTo>
                    <a:pt x="731078" y="2677825"/>
                    <a:pt x="668850" y="2678056"/>
                    <a:pt x="740343" y="2678081"/>
                  </a:cubicBezTo>
                  <a:close/>
                  <a:moveTo>
                    <a:pt x="744443" y="2922593"/>
                  </a:moveTo>
                  <a:cubicBezTo>
                    <a:pt x="746442" y="3021610"/>
                    <a:pt x="745866" y="3064296"/>
                    <a:pt x="747596" y="3155024"/>
                  </a:cubicBezTo>
                  <a:cubicBezTo>
                    <a:pt x="746314" y="3155024"/>
                    <a:pt x="724196" y="3154935"/>
                    <a:pt x="544087" y="3155460"/>
                  </a:cubicBezTo>
                  <a:cubicBezTo>
                    <a:pt x="542331" y="3047539"/>
                    <a:pt x="543562" y="3063387"/>
                    <a:pt x="541409" y="2922990"/>
                  </a:cubicBezTo>
                  <a:cubicBezTo>
                    <a:pt x="543933" y="2922990"/>
                    <a:pt x="732090" y="2922593"/>
                    <a:pt x="744443" y="2922593"/>
                  </a:cubicBezTo>
                  <a:close/>
                  <a:moveTo>
                    <a:pt x="744969" y="3166913"/>
                  </a:moveTo>
                  <a:cubicBezTo>
                    <a:pt x="749287" y="3166913"/>
                    <a:pt x="747301" y="3160738"/>
                    <a:pt x="749441" y="3222769"/>
                  </a:cubicBezTo>
                  <a:cubicBezTo>
                    <a:pt x="756297" y="3421891"/>
                    <a:pt x="754772" y="3401804"/>
                    <a:pt x="744969" y="3401804"/>
                  </a:cubicBezTo>
                  <a:cubicBezTo>
                    <a:pt x="743700" y="3401804"/>
                    <a:pt x="548675" y="3401842"/>
                    <a:pt x="548546" y="3397230"/>
                  </a:cubicBezTo>
                  <a:cubicBezTo>
                    <a:pt x="546945" y="3340580"/>
                    <a:pt x="547073" y="3338235"/>
                    <a:pt x="544292" y="3167374"/>
                  </a:cubicBezTo>
                  <a:cubicBezTo>
                    <a:pt x="545714" y="3167374"/>
                    <a:pt x="743828" y="3166913"/>
                    <a:pt x="744969" y="3166913"/>
                  </a:cubicBezTo>
                  <a:close/>
                  <a:moveTo>
                    <a:pt x="591360" y="3412257"/>
                  </a:moveTo>
                  <a:cubicBezTo>
                    <a:pt x="667850" y="3412257"/>
                    <a:pt x="668119" y="3413705"/>
                    <a:pt x="744981" y="3413705"/>
                  </a:cubicBezTo>
                  <a:cubicBezTo>
                    <a:pt x="757360" y="3413705"/>
                    <a:pt x="751222" y="3388044"/>
                    <a:pt x="754836" y="3644881"/>
                  </a:cubicBezTo>
                  <a:cubicBezTo>
                    <a:pt x="749838" y="3644868"/>
                    <a:pt x="554595" y="3645970"/>
                    <a:pt x="553647" y="3645982"/>
                  </a:cubicBezTo>
                  <a:cubicBezTo>
                    <a:pt x="549072" y="3370673"/>
                    <a:pt x="534476" y="3412257"/>
                    <a:pt x="591360" y="3412257"/>
                  </a:cubicBezTo>
                  <a:close/>
                  <a:moveTo>
                    <a:pt x="758334" y="3166938"/>
                  </a:moveTo>
                  <a:cubicBezTo>
                    <a:pt x="826610" y="3167208"/>
                    <a:pt x="822510" y="3169142"/>
                    <a:pt x="898654" y="3169142"/>
                  </a:cubicBezTo>
                  <a:cubicBezTo>
                    <a:pt x="980539" y="3169142"/>
                    <a:pt x="959075" y="3120601"/>
                    <a:pt x="965995" y="3397589"/>
                  </a:cubicBezTo>
                  <a:cubicBezTo>
                    <a:pt x="966123" y="3402752"/>
                    <a:pt x="991714" y="3401394"/>
                    <a:pt x="763050" y="3401791"/>
                  </a:cubicBezTo>
                  <a:cubicBezTo>
                    <a:pt x="762512" y="3268594"/>
                    <a:pt x="759462" y="3219387"/>
                    <a:pt x="758334" y="3166938"/>
                  </a:cubicBezTo>
                  <a:close/>
                  <a:moveTo>
                    <a:pt x="966392" y="3413346"/>
                  </a:moveTo>
                  <a:cubicBezTo>
                    <a:pt x="969788" y="3552436"/>
                    <a:pt x="967263" y="3561826"/>
                    <a:pt x="968353" y="3645906"/>
                  </a:cubicBezTo>
                  <a:cubicBezTo>
                    <a:pt x="779914" y="3646033"/>
                    <a:pt x="852906" y="3645149"/>
                    <a:pt x="765318" y="3644893"/>
                  </a:cubicBezTo>
                  <a:cubicBezTo>
                    <a:pt x="765305" y="3643881"/>
                    <a:pt x="763127" y="3414679"/>
                    <a:pt x="763114" y="3413679"/>
                  </a:cubicBezTo>
                  <a:cubicBezTo>
                    <a:pt x="820741" y="3413590"/>
                    <a:pt x="881303" y="3412475"/>
                    <a:pt x="966392" y="3413346"/>
                  </a:cubicBezTo>
                  <a:close/>
                  <a:moveTo>
                    <a:pt x="968532" y="3657794"/>
                  </a:moveTo>
                  <a:cubicBezTo>
                    <a:pt x="968545" y="3658742"/>
                    <a:pt x="971608" y="3854483"/>
                    <a:pt x="972517" y="3890853"/>
                  </a:cubicBezTo>
                  <a:cubicBezTo>
                    <a:pt x="862478" y="3890136"/>
                    <a:pt x="817576" y="3891263"/>
                    <a:pt x="769829" y="3891404"/>
                  </a:cubicBezTo>
                  <a:cubicBezTo>
                    <a:pt x="769816" y="3890494"/>
                    <a:pt x="765575" y="3660920"/>
                    <a:pt x="765510" y="3656795"/>
                  </a:cubicBezTo>
                  <a:cubicBezTo>
                    <a:pt x="861889" y="3657102"/>
                    <a:pt x="773673" y="3657935"/>
                    <a:pt x="968532" y="3657794"/>
                  </a:cubicBezTo>
                  <a:close/>
                  <a:moveTo>
                    <a:pt x="972812" y="3902767"/>
                  </a:moveTo>
                  <a:cubicBezTo>
                    <a:pt x="976849" y="4051158"/>
                    <a:pt x="975785" y="4066787"/>
                    <a:pt x="976451" y="4135506"/>
                  </a:cubicBezTo>
                  <a:cubicBezTo>
                    <a:pt x="898154" y="4134622"/>
                    <a:pt x="802096" y="4135570"/>
                    <a:pt x="773212" y="4135647"/>
                  </a:cubicBezTo>
                  <a:cubicBezTo>
                    <a:pt x="772558" y="4070221"/>
                    <a:pt x="773481" y="4073052"/>
                    <a:pt x="770047" y="3903293"/>
                  </a:cubicBezTo>
                  <a:cubicBezTo>
                    <a:pt x="833159" y="3903139"/>
                    <a:pt x="856597" y="3902011"/>
                    <a:pt x="972812" y="3902767"/>
                  </a:cubicBezTo>
                  <a:close/>
                  <a:moveTo>
                    <a:pt x="975439" y="4147433"/>
                  </a:moveTo>
                  <a:cubicBezTo>
                    <a:pt x="978041" y="4147446"/>
                    <a:pt x="975273" y="4133917"/>
                    <a:pt x="980104" y="4379582"/>
                  </a:cubicBezTo>
                  <a:cubicBezTo>
                    <a:pt x="863593" y="4378929"/>
                    <a:pt x="830916" y="4379633"/>
                    <a:pt x="778274" y="4379774"/>
                  </a:cubicBezTo>
                  <a:cubicBezTo>
                    <a:pt x="776454" y="4258594"/>
                    <a:pt x="774673" y="4264462"/>
                    <a:pt x="773327" y="4147561"/>
                  </a:cubicBezTo>
                  <a:cubicBezTo>
                    <a:pt x="837247" y="4147420"/>
                    <a:pt x="879894" y="4146523"/>
                    <a:pt x="975439" y="4147433"/>
                  </a:cubicBezTo>
                  <a:close/>
                  <a:moveTo>
                    <a:pt x="979040" y="3659652"/>
                  </a:moveTo>
                  <a:cubicBezTo>
                    <a:pt x="978989" y="3656308"/>
                    <a:pt x="962830" y="3657999"/>
                    <a:pt x="1184010" y="3658486"/>
                  </a:cubicBezTo>
                  <a:cubicBezTo>
                    <a:pt x="1184317" y="3677485"/>
                    <a:pt x="1186778" y="3885101"/>
                    <a:pt x="1186816" y="3890840"/>
                  </a:cubicBezTo>
                  <a:cubicBezTo>
                    <a:pt x="1125857" y="3890878"/>
                    <a:pt x="1060054" y="3891417"/>
                    <a:pt x="982987" y="3890917"/>
                  </a:cubicBezTo>
                  <a:cubicBezTo>
                    <a:pt x="982193" y="3858197"/>
                    <a:pt x="982013" y="3841659"/>
                    <a:pt x="979040" y="3659652"/>
                  </a:cubicBezTo>
                  <a:close/>
                  <a:moveTo>
                    <a:pt x="1186893" y="3902742"/>
                  </a:moveTo>
                  <a:cubicBezTo>
                    <a:pt x="1187367" y="4034247"/>
                    <a:pt x="1188777" y="4062765"/>
                    <a:pt x="1190225" y="4136005"/>
                  </a:cubicBezTo>
                  <a:cubicBezTo>
                    <a:pt x="1031375" y="4135877"/>
                    <a:pt x="1021943" y="4135929"/>
                    <a:pt x="986959" y="4135608"/>
                  </a:cubicBezTo>
                  <a:cubicBezTo>
                    <a:pt x="986357" y="4071066"/>
                    <a:pt x="987267" y="4049223"/>
                    <a:pt x="983320" y="3902831"/>
                  </a:cubicBezTo>
                  <a:cubicBezTo>
                    <a:pt x="1057735" y="3903293"/>
                    <a:pt x="1139825" y="3902780"/>
                    <a:pt x="1186893" y="3902742"/>
                  </a:cubicBezTo>
                  <a:close/>
                  <a:moveTo>
                    <a:pt x="1052314" y="4147792"/>
                  </a:moveTo>
                  <a:cubicBezTo>
                    <a:pt x="1216994" y="4147932"/>
                    <a:pt x="1190302" y="4135723"/>
                    <a:pt x="1191058" y="4184559"/>
                  </a:cubicBezTo>
                  <a:cubicBezTo>
                    <a:pt x="1192262" y="4261579"/>
                    <a:pt x="1192147" y="4273084"/>
                    <a:pt x="1193492" y="4359481"/>
                  </a:cubicBezTo>
                  <a:cubicBezTo>
                    <a:pt x="1193915" y="4386692"/>
                    <a:pt x="1226644" y="4380850"/>
                    <a:pt x="990586" y="4379633"/>
                  </a:cubicBezTo>
                  <a:cubicBezTo>
                    <a:pt x="990278" y="4364119"/>
                    <a:pt x="990483" y="4376828"/>
                    <a:pt x="987549" y="4184354"/>
                  </a:cubicBezTo>
                  <a:cubicBezTo>
                    <a:pt x="986844" y="4137671"/>
                    <a:pt x="974017" y="4147792"/>
                    <a:pt x="1052314" y="4147792"/>
                  </a:cubicBezTo>
                  <a:close/>
                  <a:moveTo>
                    <a:pt x="1188841" y="3412180"/>
                  </a:moveTo>
                  <a:cubicBezTo>
                    <a:pt x="1189751" y="3412180"/>
                    <a:pt x="1350676" y="3411822"/>
                    <a:pt x="1392888" y="3411886"/>
                  </a:cubicBezTo>
                  <a:cubicBezTo>
                    <a:pt x="1396142" y="3687695"/>
                    <a:pt x="1407137" y="3645431"/>
                    <a:pt x="1359672" y="3645431"/>
                  </a:cubicBezTo>
                  <a:cubicBezTo>
                    <a:pt x="1283169" y="3645431"/>
                    <a:pt x="1281490" y="3646623"/>
                    <a:pt x="1206012" y="3646623"/>
                  </a:cubicBezTo>
                  <a:cubicBezTo>
                    <a:pt x="1190724" y="3646623"/>
                    <a:pt x="1193749" y="3677728"/>
                    <a:pt x="1188841" y="3412180"/>
                  </a:cubicBezTo>
                  <a:close/>
                  <a:moveTo>
                    <a:pt x="1206012" y="3658511"/>
                  </a:moveTo>
                  <a:cubicBezTo>
                    <a:pt x="1411212" y="3658511"/>
                    <a:pt x="1395758" y="3654591"/>
                    <a:pt x="1395848" y="3659857"/>
                  </a:cubicBezTo>
                  <a:cubicBezTo>
                    <a:pt x="1400102" y="3930593"/>
                    <a:pt x="1416069" y="3891596"/>
                    <a:pt x="1359672" y="3891635"/>
                  </a:cubicBezTo>
                  <a:cubicBezTo>
                    <a:pt x="1284668" y="3891635"/>
                    <a:pt x="1284720" y="3890840"/>
                    <a:pt x="1206012" y="3890840"/>
                  </a:cubicBezTo>
                  <a:cubicBezTo>
                    <a:pt x="1194236" y="3890840"/>
                    <a:pt x="1197696" y="3899372"/>
                    <a:pt x="1196683" y="3834549"/>
                  </a:cubicBezTo>
                  <a:cubicBezTo>
                    <a:pt x="1193505" y="3631442"/>
                    <a:pt x="1190084" y="3658511"/>
                    <a:pt x="1206012" y="3658511"/>
                  </a:cubicBezTo>
                  <a:close/>
                  <a:moveTo>
                    <a:pt x="1206012" y="3902742"/>
                  </a:moveTo>
                  <a:cubicBezTo>
                    <a:pt x="1431575" y="3902742"/>
                    <a:pt x="1400563" y="3897502"/>
                    <a:pt x="1401179" y="3922266"/>
                  </a:cubicBezTo>
                  <a:cubicBezTo>
                    <a:pt x="1407278" y="4176450"/>
                    <a:pt x="1413647" y="4134686"/>
                    <a:pt x="1359672" y="4134686"/>
                  </a:cubicBezTo>
                  <a:cubicBezTo>
                    <a:pt x="1168440" y="4134686"/>
                    <a:pt x="1201143" y="4152237"/>
                    <a:pt x="1199874" y="4096855"/>
                  </a:cubicBezTo>
                  <a:cubicBezTo>
                    <a:pt x="1194864" y="3878862"/>
                    <a:pt x="1196107" y="3902742"/>
                    <a:pt x="1206012" y="3902742"/>
                  </a:cubicBezTo>
                  <a:close/>
                  <a:moveTo>
                    <a:pt x="1403370" y="3411911"/>
                  </a:moveTo>
                  <a:cubicBezTo>
                    <a:pt x="1609852" y="3412322"/>
                    <a:pt x="1516587" y="3411937"/>
                    <a:pt x="1606046" y="3412603"/>
                  </a:cubicBezTo>
                  <a:cubicBezTo>
                    <a:pt x="1613414" y="3683493"/>
                    <a:pt x="1612825" y="3646110"/>
                    <a:pt x="1590335" y="3645573"/>
                  </a:cubicBezTo>
                  <a:cubicBezTo>
                    <a:pt x="1367310" y="3640166"/>
                    <a:pt x="1405984" y="3671156"/>
                    <a:pt x="1405356" y="3572267"/>
                  </a:cubicBezTo>
                  <a:cubicBezTo>
                    <a:pt x="1404946" y="3505074"/>
                    <a:pt x="1404267" y="3486882"/>
                    <a:pt x="1403370" y="3411911"/>
                  </a:cubicBezTo>
                  <a:close/>
                  <a:moveTo>
                    <a:pt x="1436585" y="3656936"/>
                  </a:moveTo>
                  <a:cubicBezTo>
                    <a:pt x="1627625" y="3655130"/>
                    <a:pt x="1609134" y="3658922"/>
                    <a:pt x="1609160" y="3659857"/>
                  </a:cubicBezTo>
                  <a:cubicBezTo>
                    <a:pt x="1613311" y="3925212"/>
                    <a:pt x="1627036" y="3890827"/>
                    <a:pt x="1590181" y="3891173"/>
                  </a:cubicBezTo>
                  <a:cubicBezTo>
                    <a:pt x="1539076" y="3891583"/>
                    <a:pt x="1546150" y="3891481"/>
                    <a:pt x="1410956" y="3891596"/>
                  </a:cubicBezTo>
                  <a:cubicBezTo>
                    <a:pt x="1405061" y="3619707"/>
                    <a:pt x="1395105" y="3657384"/>
                    <a:pt x="1436585" y="3656936"/>
                  </a:cubicBezTo>
                  <a:close/>
                  <a:moveTo>
                    <a:pt x="1615029" y="3902883"/>
                  </a:moveTo>
                  <a:cubicBezTo>
                    <a:pt x="1618386" y="4081392"/>
                    <a:pt x="1617502" y="4065480"/>
                    <a:pt x="1618335" y="4136121"/>
                  </a:cubicBezTo>
                  <a:cubicBezTo>
                    <a:pt x="1400807" y="4134776"/>
                    <a:pt x="1576265" y="4136236"/>
                    <a:pt x="1414583" y="4134878"/>
                  </a:cubicBezTo>
                  <a:cubicBezTo>
                    <a:pt x="1413993" y="4072322"/>
                    <a:pt x="1414736" y="4054565"/>
                    <a:pt x="1411225" y="3903497"/>
                  </a:cubicBezTo>
                  <a:cubicBezTo>
                    <a:pt x="1606879" y="3903331"/>
                    <a:pt x="1528786" y="3903446"/>
                    <a:pt x="1615029" y="3902883"/>
                  </a:cubicBezTo>
                  <a:close/>
                  <a:moveTo>
                    <a:pt x="1616566" y="3412668"/>
                  </a:moveTo>
                  <a:cubicBezTo>
                    <a:pt x="1737113" y="3413385"/>
                    <a:pt x="1730924" y="3411578"/>
                    <a:pt x="1819934" y="3411553"/>
                  </a:cubicBezTo>
                  <a:cubicBezTo>
                    <a:pt x="1819473" y="3592676"/>
                    <a:pt x="1829327" y="3645098"/>
                    <a:pt x="1820805" y="3645098"/>
                  </a:cubicBezTo>
                  <a:cubicBezTo>
                    <a:pt x="1745545" y="3645098"/>
                    <a:pt x="1700130" y="3647417"/>
                    <a:pt x="1619463" y="3646175"/>
                  </a:cubicBezTo>
                  <a:cubicBezTo>
                    <a:pt x="1618424" y="3573408"/>
                    <a:pt x="1619347" y="3514310"/>
                    <a:pt x="1616566" y="3412668"/>
                  </a:cubicBezTo>
                  <a:close/>
                  <a:moveTo>
                    <a:pt x="1667081" y="3658384"/>
                  </a:moveTo>
                  <a:cubicBezTo>
                    <a:pt x="1836875" y="3658384"/>
                    <a:pt x="1824458" y="3653797"/>
                    <a:pt x="1824547" y="3659831"/>
                  </a:cubicBezTo>
                  <a:cubicBezTo>
                    <a:pt x="1828571" y="3917461"/>
                    <a:pt x="1830429" y="3889751"/>
                    <a:pt x="1820780" y="3889751"/>
                  </a:cubicBezTo>
                  <a:cubicBezTo>
                    <a:pt x="1585619" y="3889751"/>
                    <a:pt x="1625524" y="3909275"/>
                    <a:pt x="1624358" y="3834523"/>
                  </a:cubicBezTo>
                  <a:cubicBezTo>
                    <a:pt x="1621051" y="3622116"/>
                    <a:pt x="1600766" y="3658384"/>
                    <a:pt x="1667081" y="3658384"/>
                  </a:cubicBezTo>
                  <a:close/>
                  <a:moveTo>
                    <a:pt x="1667081" y="3902742"/>
                  </a:moveTo>
                  <a:cubicBezTo>
                    <a:pt x="1855636" y="3902742"/>
                    <a:pt x="1827982" y="3892544"/>
                    <a:pt x="1828699" y="3922752"/>
                  </a:cubicBezTo>
                  <a:cubicBezTo>
                    <a:pt x="1834773" y="4163408"/>
                    <a:pt x="1832249" y="4134391"/>
                    <a:pt x="1820780" y="4134391"/>
                  </a:cubicBezTo>
                  <a:cubicBezTo>
                    <a:pt x="1596960" y="4134391"/>
                    <a:pt x="1628933" y="4153377"/>
                    <a:pt x="1628458" y="4096919"/>
                  </a:cubicBezTo>
                  <a:cubicBezTo>
                    <a:pt x="1626575" y="3867985"/>
                    <a:pt x="1612760" y="3902742"/>
                    <a:pt x="1667081" y="3902742"/>
                  </a:cubicBezTo>
                  <a:close/>
                  <a:moveTo>
                    <a:pt x="1667081" y="4148150"/>
                  </a:moveTo>
                  <a:cubicBezTo>
                    <a:pt x="1859262" y="4148150"/>
                    <a:pt x="1830878" y="4131201"/>
                    <a:pt x="1831711" y="4184559"/>
                  </a:cubicBezTo>
                  <a:cubicBezTo>
                    <a:pt x="1835209" y="4407958"/>
                    <a:pt x="1844525" y="4380274"/>
                    <a:pt x="1820793" y="4380274"/>
                  </a:cubicBezTo>
                  <a:cubicBezTo>
                    <a:pt x="1602035" y="4380274"/>
                    <a:pt x="1631726" y="4386897"/>
                    <a:pt x="1631278" y="4359277"/>
                  </a:cubicBezTo>
                  <a:cubicBezTo>
                    <a:pt x="1627331" y="4107001"/>
                    <a:pt x="1619937" y="4148150"/>
                    <a:pt x="1667081" y="4148150"/>
                  </a:cubicBezTo>
                  <a:close/>
                  <a:moveTo>
                    <a:pt x="1835043" y="3659626"/>
                  </a:moveTo>
                  <a:cubicBezTo>
                    <a:pt x="1834953" y="3653490"/>
                    <a:pt x="1830814" y="3659319"/>
                    <a:pt x="2037577" y="3658396"/>
                  </a:cubicBezTo>
                  <a:cubicBezTo>
                    <a:pt x="2038859" y="3743936"/>
                    <a:pt x="2038397" y="3808568"/>
                    <a:pt x="2040576" y="3891173"/>
                  </a:cubicBezTo>
                  <a:cubicBezTo>
                    <a:pt x="1926052" y="3892454"/>
                    <a:pt x="1904639" y="3890071"/>
                    <a:pt x="1838451" y="3889790"/>
                  </a:cubicBezTo>
                  <a:cubicBezTo>
                    <a:pt x="1836888" y="3816715"/>
                    <a:pt x="1836375" y="3744909"/>
                    <a:pt x="1835043" y="3659626"/>
                  </a:cubicBezTo>
                  <a:close/>
                  <a:moveTo>
                    <a:pt x="2051430" y="3414038"/>
                  </a:moveTo>
                  <a:cubicBezTo>
                    <a:pt x="2120321" y="3413948"/>
                    <a:pt x="2070677" y="3413948"/>
                    <a:pt x="2247327" y="3413974"/>
                  </a:cubicBezTo>
                  <a:cubicBezTo>
                    <a:pt x="2249582" y="3577712"/>
                    <a:pt x="2250325" y="3558637"/>
                    <a:pt x="2251812" y="3646149"/>
                  </a:cubicBezTo>
                  <a:cubicBezTo>
                    <a:pt x="2089233" y="3646251"/>
                    <a:pt x="2083415" y="3646226"/>
                    <a:pt x="2047893" y="3646431"/>
                  </a:cubicBezTo>
                  <a:cubicBezTo>
                    <a:pt x="2043690" y="3387289"/>
                    <a:pt x="2039102" y="3414064"/>
                    <a:pt x="2051430" y="3414038"/>
                  </a:cubicBezTo>
                  <a:close/>
                  <a:moveTo>
                    <a:pt x="2051443" y="3658332"/>
                  </a:moveTo>
                  <a:cubicBezTo>
                    <a:pt x="2095704" y="3658102"/>
                    <a:pt x="2095012" y="3658153"/>
                    <a:pt x="2251991" y="3658038"/>
                  </a:cubicBezTo>
                  <a:cubicBezTo>
                    <a:pt x="2252004" y="3659101"/>
                    <a:pt x="2255054" y="3859645"/>
                    <a:pt x="2255259" y="3889469"/>
                  </a:cubicBezTo>
                  <a:cubicBezTo>
                    <a:pt x="2254285" y="3889469"/>
                    <a:pt x="2051994" y="3891032"/>
                    <a:pt x="2051071" y="3891045"/>
                  </a:cubicBezTo>
                  <a:cubicBezTo>
                    <a:pt x="2051058" y="3890136"/>
                    <a:pt x="2045586" y="3658371"/>
                    <a:pt x="2051443" y="3658332"/>
                  </a:cubicBezTo>
                  <a:close/>
                  <a:moveTo>
                    <a:pt x="2051494" y="3902947"/>
                  </a:moveTo>
                  <a:cubicBezTo>
                    <a:pt x="2287949" y="3900077"/>
                    <a:pt x="2255336" y="3895055"/>
                    <a:pt x="2255400" y="3922112"/>
                  </a:cubicBezTo>
                  <a:cubicBezTo>
                    <a:pt x="2255925" y="4174042"/>
                    <a:pt x="2275608" y="4136338"/>
                    <a:pt x="2205205" y="4135493"/>
                  </a:cubicBezTo>
                  <a:cubicBezTo>
                    <a:pt x="2156510" y="4134839"/>
                    <a:pt x="2103444" y="4134776"/>
                    <a:pt x="2055326" y="4135608"/>
                  </a:cubicBezTo>
                  <a:cubicBezTo>
                    <a:pt x="2054992" y="4103388"/>
                    <a:pt x="2053339" y="3902921"/>
                    <a:pt x="2051494" y="3902947"/>
                  </a:cubicBezTo>
                  <a:close/>
                  <a:moveTo>
                    <a:pt x="2258001" y="4147830"/>
                  </a:moveTo>
                  <a:cubicBezTo>
                    <a:pt x="2259321" y="4242247"/>
                    <a:pt x="2259911" y="4252624"/>
                    <a:pt x="2261987" y="4379403"/>
                  </a:cubicBezTo>
                  <a:cubicBezTo>
                    <a:pt x="2117784" y="4379428"/>
                    <a:pt x="2099664" y="4379198"/>
                    <a:pt x="2058324" y="4380210"/>
                  </a:cubicBezTo>
                  <a:cubicBezTo>
                    <a:pt x="2057812" y="4352769"/>
                    <a:pt x="2055466" y="4148483"/>
                    <a:pt x="2055454" y="4147523"/>
                  </a:cubicBezTo>
                  <a:cubicBezTo>
                    <a:pt x="2144400" y="4145960"/>
                    <a:pt x="2202604" y="4147650"/>
                    <a:pt x="2258001" y="4147830"/>
                  </a:cubicBezTo>
                  <a:close/>
                  <a:moveTo>
                    <a:pt x="2257835" y="3413987"/>
                  </a:moveTo>
                  <a:cubicBezTo>
                    <a:pt x="2376331" y="3414000"/>
                    <a:pt x="2364644" y="3411412"/>
                    <a:pt x="2459818" y="3412027"/>
                  </a:cubicBezTo>
                  <a:cubicBezTo>
                    <a:pt x="2460485" y="3463233"/>
                    <a:pt x="2461356" y="3521305"/>
                    <a:pt x="2462637" y="3572473"/>
                  </a:cubicBezTo>
                  <a:cubicBezTo>
                    <a:pt x="2464957" y="3668645"/>
                    <a:pt x="2502965" y="3646136"/>
                    <a:pt x="2282016" y="3646136"/>
                  </a:cubicBezTo>
                  <a:cubicBezTo>
                    <a:pt x="2255438" y="3646149"/>
                    <a:pt x="2261538" y="3684159"/>
                    <a:pt x="2257835" y="3413987"/>
                  </a:cubicBezTo>
                  <a:close/>
                  <a:moveTo>
                    <a:pt x="2282016" y="3658025"/>
                  </a:moveTo>
                  <a:cubicBezTo>
                    <a:pt x="2283156" y="3658025"/>
                    <a:pt x="2464368" y="3658217"/>
                    <a:pt x="2464393" y="3659831"/>
                  </a:cubicBezTo>
                  <a:cubicBezTo>
                    <a:pt x="2468583" y="3926903"/>
                    <a:pt x="2479079" y="3890482"/>
                    <a:pt x="2435753" y="3890482"/>
                  </a:cubicBezTo>
                  <a:cubicBezTo>
                    <a:pt x="2362722" y="3890482"/>
                    <a:pt x="2357801" y="3889418"/>
                    <a:pt x="2282016" y="3889418"/>
                  </a:cubicBezTo>
                  <a:cubicBezTo>
                    <a:pt x="2261320" y="3889418"/>
                    <a:pt x="2266151" y="3900461"/>
                    <a:pt x="2265113" y="3834523"/>
                  </a:cubicBezTo>
                  <a:cubicBezTo>
                    <a:pt x="2261820" y="3623819"/>
                    <a:pt x="2254349" y="3658050"/>
                    <a:pt x="2282016" y="3658025"/>
                  </a:cubicBezTo>
                  <a:close/>
                  <a:moveTo>
                    <a:pt x="2282016" y="3901319"/>
                  </a:moveTo>
                  <a:cubicBezTo>
                    <a:pt x="2497724" y="3901319"/>
                    <a:pt x="2467802" y="3898463"/>
                    <a:pt x="2467994" y="3922189"/>
                  </a:cubicBezTo>
                  <a:cubicBezTo>
                    <a:pt x="2468468" y="3978442"/>
                    <a:pt x="2468686" y="3987436"/>
                    <a:pt x="2471095" y="4136223"/>
                  </a:cubicBezTo>
                  <a:cubicBezTo>
                    <a:pt x="2428243" y="4136748"/>
                    <a:pt x="2397258" y="4136172"/>
                    <a:pt x="2268342" y="4135967"/>
                  </a:cubicBezTo>
                  <a:cubicBezTo>
                    <a:pt x="2264908" y="3871777"/>
                    <a:pt x="2259013" y="3901319"/>
                    <a:pt x="2282016" y="3901319"/>
                  </a:cubicBezTo>
                  <a:close/>
                  <a:moveTo>
                    <a:pt x="2282016" y="4147868"/>
                  </a:moveTo>
                  <a:cubicBezTo>
                    <a:pt x="2343346" y="4147868"/>
                    <a:pt x="2424066" y="4148688"/>
                    <a:pt x="2471287" y="4148112"/>
                  </a:cubicBezTo>
                  <a:cubicBezTo>
                    <a:pt x="2475760" y="4423486"/>
                    <a:pt x="2485781" y="4380710"/>
                    <a:pt x="2435740" y="4380710"/>
                  </a:cubicBezTo>
                  <a:cubicBezTo>
                    <a:pt x="2244841" y="4380710"/>
                    <a:pt x="2272546" y="4384514"/>
                    <a:pt x="2272161" y="4359277"/>
                  </a:cubicBezTo>
                  <a:cubicBezTo>
                    <a:pt x="2268342" y="4115226"/>
                    <a:pt x="2262589" y="4147868"/>
                    <a:pt x="2282016" y="4147868"/>
                  </a:cubicBezTo>
                  <a:close/>
                  <a:moveTo>
                    <a:pt x="2474875" y="3659626"/>
                  </a:moveTo>
                  <a:cubicBezTo>
                    <a:pt x="2474837" y="3657513"/>
                    <a:pt x="2581634" y="3656641"/>
                    <a:pt x="2666146" y="3657564"/>
                  </a:cubicBezTo>
                  <a:cubicBezTo>
                    <a:pt x="2681677" y="3657730"/>
                    <a:pt x="2678282" y="3631083"/>
                    <a:pt x="2681473" y="3834766"/>
                  </a:cubicBezTo>
                  <a:cubicBezTo>
                    <a:pt x="2682600" y="3906444"/>
                    <a:pt x="2717917" y="3889508"/>
                    <a:pt x="2512525" y="3890328"/>
                  </a:cubicBezTo>
                  <a:cubicBezTo>
                    <a:pt x="2465841" y="3890507"/>
                    <a:pt x="2479092" y="3928671"/>
                    <a:pt x="2474875" y="3659626"/>
                  </a:cubicBezTo>
                  <a:close/>
                  <a:moveTo>
                    <a:pt x="2512576" y="3902242"/>
                  </a:moveTo>
                  <a:cubicBezTo>
                    <a:pt x="2709114" y="3901448"/>
                    <a:pt x="2682562" y="3896990"/>
                    <a:pt x="2683113" y="3922202"/>
                  </a:cubicBezTo>
                  <a:cubicBezTo>
                    <a:pt x="2688533" y="4169622"/>
                    <a:pt x="2689930" y="4135877"/>
                    <a:pt x="2666300" y="4135262"/>
                  </a:cubicBezTo>
                  <a:cubicBezTo>
                    <a:pt x="2615990" y="4133879"/>
                    <a:pt x="2564770" y="4133815"/>
                    <a:pt x="2512409" y="4135314"/>
                  </a:cubicBezTo>
                  <a:cubicBezTo>
                    <a:pt x="2471287" y="4136441"/>
                    <a:pt x="2481923" y="4157553"/>
                    <a:pt x="2479527" y="4009471"/>
                  </a:cubicBezTo>
                  <a:cubicBezTo>
                    <a:pt x="2477515" y="3880643"/>
                    <a:pt x="2470467" y="3902421"/>
                    <a:pt x="2512576" y="3902242"/>
                  </a:cubicBezTo>
                  <a:close/>
                  <a:moveTo>
                    <a:pt x="2512691" y="4147215"/>
                  </a:moveTo>
                  <a:cubicBezTo>
                    <a:pt x="2567717" y="4145703"/>
                    <a:pt x="2613799" y="4145793"/>
                    <a:pt x="2666057" y="4147164"/>
                  </a:cubicBezTo>
                  <a:cubicBezTo>
                    <a:pt x="2690494" y="4147830"/>
                    <a:pt x="2685112" y="4140194"/>
                    <a:pt x="2685804" y="4184546"/>
                  </a:cubicBezTo>
                  <a:cubicBezTo>
                    <a:pt x="2689366" y="4411738"/>
                    <a:pt x="2696491" y="4381286"/>
                    <a:pt x="2666210" y="4381171"/>
                  </a:cubicBezTo>
                  <a:cubicBezTo>
                    <a:pt x="2456704" y="4380325"/>
                    <a:pt x="2485653" y="4387948"/>
                    <a:pt x="2485204" y="4359264"/>
                  </a:cubicBezTo>
                  <a:cubicBezTo>
                    <a:pt x="2481257" y="4115661"/>
                    <a:pt x="2469442" y="4148458"/>
                    <a:pt x="2512691" y="4147215"/>
                  </a:cubicBezTo>
                  <a:close/>
                  <a:moveTo>
                    <a:pt x="2688226" y="3659626"/>
                  </a:moveTo>
                  <a:cubicBezTo>
                    <a:pt x="2688200" y="3657769"/>
                    <a:pt x="2891504" y="3656347"/>
                    <a:pt x="2892452" y="3656347"/>
                  </a:cubicBezTo>
                  <a:cubicBezTo>
                    <a:pt x="2894169" y="3761333"/>
                    <a:pt x="2891440" y="3758271"/>
                    <a:pt x="2894579" y="3889969"/>
                  </a:cubicBezTo>
                  <a:cubicBezTo>
                    <a:pt x="2652255" y="3890020"/>
                    <a:pt x="2693134" y="3909544"/>
                    <a:pt x="2691955" y="3834549"/>
                  </a:cubicBezTo>
                  <a:cubicBezTo>
                    <a:pt x="2690596" y="3747049"/>
                    <a:pt x="2689584" y="3746613"/>
                    <a:pt x="2688226" y="3659626"/>
                  </a:cubicBezTo>
                  <a:close/>
                  <a:moveTo>
                    <a:pt x="2743047" y="4148201"/>
                  </a:moveTo>
                  <a:cubicBezTo>
                    <a:pt x="2929730" y="4148201"/>
                    <a:pt x="2898001" y="4132751"/>
                    <a:pt x="2898808" y="4184585"/>
                  </a:cubicBezTo>
                  <a:cubicBezTo>
                    <a:pt x="2902204" y="4402757"/>
                    <a:pt x="2908932" y="4380735"/>
                    <a:pt x="2896796" y="4380735"/>
                  </a:cubicBezTo>
                  <a:cubicBezTo>
                    <a:pt x="2668632" y="4380735"/>
                    <a:pt x="2699362" y="4390382"/>
                    <a:pt x="2698862" y="4359277"/>
                  </a:cubicBezTo>
                  <a:cubicBezTo>
                    <a:pt x="2694941" y="4108052"/>
                    <a:pt x="2682856" y="4148201"/>
                    <a:pt x="2743047" y="4148201"/>
                  </a:cubicBezTo>
                  <a:close/>
                  <a:moveTo>
                    <a:pt x="2902947" y="3656347"/>
                  </a:moveTo>
                  <a:cubicBezTo>
                    <a:pt x="2903857" y="3656347"/>
                    <a:pt x="3105751" y="3657205"/>
                    <a:pt x="3105789" y="3659831"/>
                  </a:cubicBezTo>
                  <a:cubicBezTo>
                    <a:pt x="3107840" y="3796333"/>
                    <a:pt x="3108468" y="3840877"/>
                    <a:pt x="3109339" y="3891596"/>
                  </a:cubicBezTo>
                  <a:cubicBezTo>
                    <a:pt x="2963881" y="3892659"/>
                    <a:pt x="2997993" y="3890136"/>
                    <a:pt x="2905100" y="3889969"/>
                  </a:cubicBezTo>
                  <a:cubicBezTo>
                    <a:pt x="2901858" y="3755888"/>
                    <a:pt x="2904677" y="3763972"/>
                    <a:pt x="2902947" y="3656347"/>
                  </a:cubicBezTo>
                  <a:close/>
                  <a:moveTo>
                    <a:pt x="3109544" y="3903523"/>
                  </a:moveTo>
                  <a:cubicBezTo>
                    <a:pt x="3112312" y="4060420"/>
                    <a:pt x="3108839" y="3865666"/>
                    <a:pt x="3113516" y="4135608"/>
                  </a:cubicBezTo>
                  <a:cubicBezTo>
                    <a:pt x="3072484" y="4135762"/>
                    <a:pt x="3022020" y="4135775"/>
                    <a:pt x="2973709" y="4135454"/>
                  </a:cubicBezTo>
                  <a:cubicBezTo>
                    <a:pt x="2885827" y="4134878"/>
                    <a:pt x="2913173" y="4178730"/>
                    <a:pt x="2905959" y="3921587"/>
                  </a:cubicBezTo>
                  <a:cubicBezTo>
                    <a:pt x="2905049" y="3890020"/>
                    <a:pt x="2876998" y="3905099"/>
                    <a:pt x="3109544" y="3903523"/>
                  </a:cubicBezTo>
                  <a:close/>
                  <a:moveTo>
                    <a:pt x="3112863" y="3484755"/>
                  </a:moveTo>
                  <a:cubicBezTo>
                    <a:pt x="3111543" y="3400330"/>
                    <a:pt x="3106930" y="3413244"/>
                    <a:pt x="3127485" y="3413026"/>
                  </a:cubicBezTo>
                  <a:cubicBezTo>
                    <a:pt x="3172963" y="3412539"/>
                    <a:pt x="3176231" y="3412629"/>
                    <a:pt x="3315231" y="3412552"/>
                  </a:cubicBezTo>
                  <a:cubicBezTo>
                    <a:pt x="3317935" y="3685146"/>
                    <a:pt x="3333799" y="3646290"/>
                    <a:pt x="3281285" y="3645585"/>
                  </a:cubicBezTo>
                  <a:cubicBezTo>
                    <a:pt x="3240163" y="3645034"/>
                    <a:pt x="3192762" y="3644816"/>
                    <a:pt x="3127395" y="3645431"/>
                  </a:cubicBezTo>
                  <a:cubicBezTo>
                    <a:pt x="3112210" y="3645585"/>
                    <a:pt x="3115721" y="3667428"/>
                    <a:pt x="3112863" y="3484755"/>
                  </a:cubicBezTo>
                  <a:close/>
                  <a:moveTo>
                    <a:pt x="3127472" y="3657358"/>
                  </a:moveTo>
                  <a:cubicBezTo>
                    <a:pt x="3336016" y="3655386"/>
                    <a:pt x="3319319" y="3658768"/>
                    <a:pt x="3319332" y="3659844"/>
                  </a:cubicBezTo>
                  <a:cubicBezTo>
                    <a:pt x="3323561" y="3930196"/>
                    <a:pt x="3338054" y="3891647"/>
                    <a:pt x="3281221" y="3891340"/>
                  </a:cubicBezTo>
                  <a:cubicBezTo>
                    <a:pt x="3238216" y="3891109"/>
                    <a:pt x="3180486" y="3891045"/>
                    <a:pt x="3127382" y="3891468"/>
                  </a:cubicBezTo>
                  <a:cubicBezTo>
                    <a:pt x="3117348" y="3891545"/>
                    <a:pt x="3119924" y="3900179"/>
                    <a:pt x="3118899" y="3834561"/>
                  </a:cubicBezTo>
                  <a:cubicBezTo>
                    <a:pt x="3115887" y="3633376"/>
                    <a:pt x="3111851" y="3657500"/>
                    <a:pt x="3127472" y="3657358"/>
                  </a:cubicBezTo>
                  <a:close/>
                  <a:moveTo>
                    <a:pt x="3511820" y="3154947"/>
                  </a:moveTo>
                  <a:cubicBezTo>
                    <a:pt x="3293036" y="3154947"/>
                    <a:pt x="3321446" y="3167707"/>
                    <a:pt x="3320934" y="3135013"/>
                  </a:cubicBezTo>
                  <a:cubicBezTo>
                    <a:pt x="3316987" y="2883033"/>
                    <a:pt x="3307466" y="2923785"/>
                    <a:pt x="3358083" y="2923785"/>
                  </a:cubicBezTo>
                  <a:cubicBezTo>
                    <a:pt x="3548470" y="2923785"/>
                    <a:pt x="3521521" y="2910115"/>
                    <a:pt x="3522302" y="2960373"/>
                  </a:cubicBezTo>
                  <a:cubicBezTo>
                    <a:pt x="3525814" y="3185105"/>
                    <a:pt x="3526467" y="3154947"/>
                    <a:pt x="3511820" y="3154947"/>
                  </a:cubicBezTo>
                  <a:close/>
                  <a:moveTo>
                    <a:pt x="3511820" y="2911422"/>
                  </a:moveTo>
                  <a:cubicBezTo>
                    <a:pt x="3283425" y="2911422"/>
                    <a:pt x="3318076" y="2924323"/>
                    <a:pt x="3317064" y="2872745"/>
                  </a:cubicBezTo>
                  <a:cubicBezTo>
                    <a:pt x="3312451" y="2640558"/>
                    <a:pt x="3303749" y="2677518"/>
                    <a:pt x="3358083" y="2677518"/>
                  </a:cubicBezTo>
                  <a:cubicBezTo>
                    <a:pt x="3541947" y="2677518"/>
                    <a:pt x="3517727" y="2668294"/>
                    <a:pt x="3517856" y="2698054"/>
                  </a:cubicBezTo>
                  <a:cubicBezTo>
                    <a:pt x="3518868" y="2936878"/>
                    <a:pt x="3528043" y="2911422"/>
                    <a:pt x="3511820" y="2911422"/>
                  </a:cubicBezTo>
                  <a:close/>
                  <a:moveTo>
                    <a:pt x="3511820" y="2665360"/>
                  </a:moveTo>
                  <a:cubicBezTo>
                    <a:pt x="3273084" y="2665360"/>
                    <a:pt x="3314193" y="2682463"/>
                    <a:pt x="3313066" y="2610516"/>
                  </a:cubicBezTo>
                  <a:cubicBezTo>
                    <a:pt x="3309170" y="2367388"/>
                    <a:pt x="3310490" y="2451108"/>
                    <a:pt x="3310221" y="2433031"/>
                  </a:cubicBezTo>
                  <a:cubicBezTo>
                    <a:pt x="3341322" y="2432916"/>
                    <a:pt x="3365567" y="2432955"/>
                    <a:pt x="3511820" y="2432980"/>
                  </a:cubicBezTo>
                  <a:cubicBezTo>
                    <a:pt x="3512717" y="2432980"/>
                    <a:pt x="3522520" y="2665360"/>
                    <a:pt x="3511820" y="2665360"/>
                  </a:cubicBezTo>
                  <a:close/>
                  <a:moveTo>
                    <a:pt x="3511820" y="2421092"/>
                  </a:moveTo>
                  <a:cubicBezTo>
                    <a:pt x="3369347" y="2421066"/>
                    <a:pt x="3341514" y="2421027"/>
                    <a:pt x="3310029" y="2421143"/>
                  </a:cubicBezTo>
                  <a:cubicBezTo>
                    <a:pt x="3308709" y="2344379"/>
                    <a:pt x="3306159" y="2297900"/>
                    <a:pt x="3305569" y="2189122"/>
                  </a:cubicBezTo>
                  <a:cubicBezTo>
                    <a:pt x="3306915" y="2189122"/>
                    <a:pt x="3507527" y="2188789"/>
                    <a:pt x="3509116" y="2188789"/>
                  </a:cubicBezTo>
                  <a:cubicBezTo>
                    <a:pt x="3510321" y="2246323"/>
                    <a:pt x="3512909" y="2421092"/>
                    <a:pt x="3511820" y="2421092"/>
                  </a:cubicBezTo>
                  <a:close/>
                  <a:moveTo>
                    <a:pt x="3305505" y="2177207"/>
                  </a:moveTo>
                  <a:cubicBezTo>
                    <a:pt x="3305505" y="2176054"/>
                    <a:pt x="3303403" y="1945596"/>
                    <a:pt x="3303391" y="1944623"/>
                  </a:cubicBezTo>
                  <a:cubicBezTo>
                    <a:pt x="3429832" y="1945583"/>
                    <a:pt x="3421541" y="1943149"/>
                    <a:pt x="3504452" y="1942996"/>
                  </a:cubicBezTo>
                  <a:cubicBezTo>
                    <a:pt x="3504465" y="1943905"/>
                    <a:pt x="3508783" y="2172365"/>
                    <a:pt x="3508809" y="2173710"/>
                  </a:cubicBezTo>
                  <a:cubicBezTo>
                    <a:pt x="3508898" y="2178501"/>
                    <a:pt x="3530183" y="2176926"/>
                    <a:pt x="3305505" y="2177207"/>
                  </a:cubicBezTo>
                  <a:close/>
                  <a:moveTo>
                    <a:pt x="3303237" y="1932721"/>
                  </a:moveTo>
                  <a:cubicBezTo>
                    <a:pt x="3301827" y="1831770"/>
                    <a:pt x="3300200" y="1832436"/>
                    <a:pt x="3298149" y="1698996"/>
                  </a:cubicBezTo>
                  <a:cubicBezTo>
                    <a:pt x="3332966" y="1698343"/>
                    <a:pt x="3379778" y="1698228"/>
                    <a:pt x="3434856" y="1699188"/>
                  </a:cubicBezTo>
                  <a:cubicBezTo>
                    <a:pt x="3521597" y="1700700"/>
                    <a:pt x="3499813" y="1655631"/>
                    <a:pt x="3503939" y="1911480"/>
                  </a:cubicBezTo>
                  <a:cubicBezTo>
                    <a:pt x="3504259" y="1932952"/>
                    <a:pt x="3538090" y="1934553"/>
                    <a:pt x="3303237" y="1932721"/>
                  </a:cubicBezTo>
                  <a:close/>
                  <a:moveTo>
                    <a:pt x="3297957" y="1687082"/>
                  </a:moveTo>
                  <a:cubicBezTo>
                    <a:pt x="3295599" y="1534003"/>
                    <a:pt x="3295317" y="1527495"/>
                    <a:pt x="3295433" y="1474380"/>
                  </a:cubicBezTo>
                  <a:cubicBezTo>
                    <a:pt x="3295484" y="1448963"/>
                    <a:pt x="3261781" y="1454318"/>
                    <a:pt x="3497673" y="1453959"/>
                  </a:cubicBezTo>
                  <a:cubicBezTo>
                    <a:pt x="3498877" y="1594420"/>
                    <a:pt x="3500095" y="1624167"/>
                    <a:pt x="3501338" y="1687940"/>
                  </a:cubicBezTo>
                  <a:cubicBezTo>
                    <a:pt x="3432895" y="1687825"/>
                    <a:pt x="3382636" y="1685480"/>
                    <a:pt x="3297957" y="1687082"/>
                  </a:cubicBezTo>
                  <a:close/>
                  <a:moveTo>
                    <a:pt x="3295433" y="1442532"/>
                  </a:moveTo>
                  <a:cubicBezTo>
                    <a:pt x="3294984" y="1326822"/>
                    <a:pt x="3291652" y="1306235"/>
                    <a:pt x="3290153" y="1209652"/>
                  </a:cubicBezTo>
                  <a:cubicBezTo>
                    <a:pt x="3517830" y="1209524"/>
                    <a:pt x="3495071" y="1208333"/>
                    <a:pt x="3495148" y="1212342"/>
                  </a:cubicBezTo>
                  <a:cubicBezTo>
                    <a:pt x="3495353" y="1226089"/>
                    <a:pt x="3494751" y="1164737"/>
                    <a:pt x="3497570" y="1442070"/>
                  </a:cubicBezTo>
                  <a:cubicBezTo>
                    <a:pt x="3431613" y="1442160"/>
                    <a:pt x="3379074" y="1443441"/>
                    <a:pt x="3295433" y="1442532"/>
                  </a:cubicBezTo>
                  <a:close/>
                  <a:moveTo>
                    <a:pt x="3289987" y="1197699"/>
                  </a:moveTo>
                  <a:cubicBezTo>
                    <a:pt x="3289166" y="1134797"/>
                    <a:pt x="3291012" y="1059494"/>
                    <a:pt x="3287436" y="964782"/>
                  </a:cubicBezTo>
                  <a:cubicBezTo>
                    <a:pt x="3382495" y="967459"/>
                    <a:pt x="3436816" y="963987"/>
                    <a:pt x="3490125" y="963641"/>
                  </a:cubicBezTo>
                  <a:cubicBezTo>
                    <a:pt x="3492573" y="1117272"/>
                    <a:pt x="3494046" y="1147647"/>
                    <a:pt x="3494917" y="1197635"/>
                  </a:cubicBezTo>
                  <a:lnTo>
                    <a:pt x="3289987" y="1197699"/>
                  </a:lnTo>
                  <a:close/>
                  <a:moveTo>
                    <a:pt x="3281247" y="1442365"/>
                  </a:moveTo>
                  <a:cubicBezTo>
                    <a:pt x="3041037" y="1439457"/>
                    <a:pt x="3080673" y="1464144"/>
                    <a:pt x="3079468" y="1386880"/>
                  </a:cubicBezTo>
                  <a:cubicBezTo>
                    <a:pt x="3078123" y="1301482"/>
                    <a:pt x="3078956" y="1298894"/>
                    <a:pt x="3077597" y="1212163"/>
                  </a:cubicBezTo>
                  <a:cubicBezTo>
                    <a:pt x="3077508" y="1206180"/>
                    <a:pt x="3057491" y="1209575"/>
                    <a:pt x="3279658" y="1209652"/>
                  </a:cubicBezTo>
                  <a:cubicBezTo>
                    <a:pt x="3280927" y="1298010"/>
                    <a:pt x="3288961" y="1442467"/>
                    <a:pt x="3281247" y="1442365"/>
                  </a:cubicBezTo>
                  <a:close/>
                  <a:moveTo>
                    <a:pt x="3074240" y="1698573"/>
                  </a:moveTo>
                  <a:cubicBezTo>
                    <a:pt x="3074868" y="1751765"/>
                    <a:pt x="3075714" y="1790262"/>
                    <a:pt x="3078046" y="1930851"/>
                  </a:cubicBezTo>
                  <a:cubicBezTo>
                    <a:pt x="3048598" y="1930684"/>
                    <a:pt x="2876203" y="1931120"/>
                    <a:pt x="2875255" y="1931120"/>
                  </a:cubicBezTo>
                  <a:cubicBezTo>
                    <a:pt x="2873333" y="1802407"/>
                    <a:pt x="2874614" y="1822482"/>
                    <a:pt x="2872448" y="1699803"/>
                  </a:cubicBezTo>
                  <a:cubicBezTo>
                    <a:pt x="2981680" y="1699944"/>
                    <a:pt x="2987652" y="1698099"/>
                    <a:pt x="3074240" y="1698573"/>
                  </a:cubicBezTo>
                  <a:close/>
                  <a:moveTo>
                    <a:pt x="3050558" y="1686621"/>
                  </a:moveTo>
                  <a:cubicBezTo>
                    <a:pt x="2840348" y="1686621"/>
                    <a:pt x="2872551" y="1700931"/>
                    <a:pt x="2871462" y="1649020"/>
                  </a:cubicBezTo>
                  <a:cubicBezTo>
                    <a:pt x="2866733" y="1422495"/>
                    <a:pt x="2859826" y="1455189"/>
                    <a:pt x="2896796" y="1455189"/>
                  </a:cubicBezTo>
                  <a:cubicBezTo>
                    <a:pt x="3097370" y="1455189"/>
                    <a:pt x="3070165" y="1448002"/>
                    <a:pt x="3070934" y="1474559"/>
                  </a:cubicBezTo>
                  <a:cubicBezTo>
                    <a:pt x="3078161" y="1720967"/>
                    <a:pt x="3077008" y="1686621"/>
                    <a:pt x="3050558" y="1686621"/>
                  </a:cubicBezTo>
                  <a:close/>
                  <a:moveTo>
                    <a:pt x="3050558" y="1443147"/>
                  </a:moveTo>
                  <a:cubicBezTo>
                    <a:pt x="2830929" y="1443147"/>
                    <a:pt x="2868681" y="1459301"/>
                    <a:pt x="2867540" y="1386855"/>
                  </a:cubicBezTo>
                  <a:cubicBezTo>
                    <a:pt x="2864221" y="1174652"/>
                    <a:pt x="2849498" y="1210152"/>
                    <a:pt x="2896796" y="1210152"/>
                  </a:cubicBezTo>
                  <a:cubicBezTo>
                    <a:pt x="3081659" y="1210152"/>
                    <a:pt x="3066987" y="1204976"/>
                    <a:pt x="3067102" y="1212381"/>
                  </a:cubicBezTo>
                  <a:cubicBezTo>
                    <a:pt x="3071305" y="1480004"/>
                    <a:pt x="3076277" y="1443147"/>
                    <a:pt x="3050558" y="1443147"/>
                  </a:cubicBezTo>
                  <a:close/>
                  <a:moveTo>
                    <a:pt x="3050558" y="1196751"/>
                  </a:moveTo>
                  <a:cubicBezTo>
                    <a:pt x="2973197" y="1196751"/>
                    <a:pt x="2973145" y="1198250"/>
                    <a:pt x="2896809" y="1198250"/>
                  </a:cubicBezTo>
                  <a:cubicBezTo>
                    <a:pt x="2850100" y="1198250"/>
                    <a:pt x="2864004" y="1233878"/>
                    <a:pt x="2859647" y="963757"/>
                  </a:cubicBezTo>
                  <a:cubicBezTo>
                    <a:pt x="2934266" y="962681"/>
                    <a:pt x="2983128" y="965256"/>
                    <a:pt x="3063706" y="965025"/>
                  </a:cubicBezTo>
                  <a:cubicBezTo>
                    <a:pt x="3069652" y="1234480"/>
                    <a:pt x="3071062" y="1196751"/>
                    <a:pt x="3050558" y="1196751"/>
                  </a:cubicBezTo>
                  <a:close/>
                  <a:moveTo>
                    <a:pt x="2860954" y="1649302"/>
                  </a:moveTo>
                  <a:cubicBezTo>
                    <a:pt x="2861966" y="1698048"/>
                    <a:pt x="2899141" y="1688798"/>
                    <a:pt x="2666223" y="1687236"/>
                  </a:cubicBezTo>
                  <a:cubicBezTo>
                    <a:pt x="2654869" y="1687159"/>
                    <a:pt x="2659098" y="1713498"/>
                    <a:pt x="2654370" y="1474226"/>
                  </a:cubicBezTo>
                  <a:cubicBezTo>
                    <a:pt x="2653844" y="1448028"/>
                    <a:pt x="2625050" y="1454600"/>
                    <a:pt x="2819934" y="1455112"/>
                  </a:cubicBezTo>
                  <a:cubicBezTo>
                    <a:pt x="2869399" y="1455253"/>
                    <a:pt x="2856161" y="1419882"/>
                    <a:pt x="2860954" y="1649302"/>
                  </a:cubicBezTo>
                  <a:close/>
                  <a:moveTo>
                    <a:pt x="2819921" y="1443198"/>
                  </a:moveTo>
                  <a:cubicBezTo>
                    <a:pt x="2619257" y="1442660"/>
                    <a:pt x="2653908" y="1457866"/>
                    <a:pt x="2652806" y="1386880"/>
                  </a:cubicBezTo>
                  <a:cubicBezTo>
                    <a:pt x="2649615" y="1183620"/>
                    <a:pt x="2642004" y="1210664"/>
                    <a:pt x="2666236" y="1210408"/>
                  </a:cubicBezTo>
                  <a:cubicBezTo>
                    <a:pt x="2870142" y="1208205"/>
                    <a:pt x="2853124" y="1210549"/>
                    <a:pt x="2853150" y="1212368"/>
                  </a:cubicBezTo>
                  <a:cubicBezTo>
                    <a:pt x="2857340" y="1481055"/>
                    <a:pt x="2872820" y="1443339"/>
                    <a:pt x="2819921" y="1443198"/>
                  </a:cubicBezTo>
                  <a:close/>
                  <a:moveTo>
                    <a:pt x="2819921" y="1198173"/>
                  </a:moveTo>
                  <a:cubicBezTo>
                    <a:pt x="2771380" y="1198045"/>
                    <a:pt x="2714675" y="1197981"/>
                    <a:pt x="2666146" y="1198507"/>
                  </a:cubicBezTo>
                  <a:cubicBezTo>
                    <a:pt x="2643285" y="1198750"/>
                    <a:pt x="2648872" y="1234992"/>
                    <a:pt x="2645656" y="965204"/>
                  </a:cubicBezTo>
                  <a:cubicBezTo>
                    <a:pt x="2810528" y="966755"/>
                    <a:pt x="2783643" y="965243"/>
                    <a:pt x="2849139" y="963936"/>
                  </a:cubicBezTo>
                  <a:cubicBezTo>
                    <a:pt x="2853496" y="1233686"/>
                    <a:pt x="2866118" y="1198225"/>
                    <a:pt x="2819921" y="1198173"/>
                  </a:cubicBezTo>
                  <a:close/>
                  <a:moveTo>
                    <a:pt x="2647052" y="1649302"/>
                  </a:moveTo>
                  <a:cubicBezTo>
                    <a:pt x="2648142" y="1699163"/>
                    <a:pt x="2684497" y="1687082"/>
                    <a:pt x="2444684" y="1687159"/>
                  </a:cubicBezTo>
                  <a:cubicBezTo>
                    <a:pt x="2442250" y="1530223"/>
                    <a:pt x="2442365" y="1526213"/>
                    <a:pt x="2440519" y="1474124"/>
                  </a:cubicBezTo>
                  <a:cubicBezTo>
                    <a:pt x="2439507" y="1445619"/>
                    <a:pt x="2417120" y="1453818"/>
                    <a:pt x="2589348" y="1453933"/>
                  </a:cubicBezTo>
                  <a:cubicBezTo>
                    <a:pt x="2658432" y="1453933"/>
                    <a:pt x="2641914" y="1414770"/>
                    <a:pt x="2647052" y="1649302"/>
                  </a:cubicBezTo>
                  <a:close/>
                  <a:moveTo>
                    <a:pt x="2439469" y="1441929"/>
                  </a:moveTo>
                  <a:cubicBezTo>
                    <a:pt x="2436175" y="1327283"/>
                    <a:pt x="2439161" y="1306811"/>
                    <a:pt x="2437675" y="1212138"/>
                  </a:cubicBezTo>
                  <a:cubicBezTo>
                    <a:pt x="2437623" y="1208435"/>
                    <a:pt x="2436996" y="1212138"/>
                    <a:pt x="2639095" y="1210664"/>
                  </a:cubicBezTo>
                  <a:cubicBezTo>
                    <a:pt x="2639120" y="1211958"/>
                    <a:pt x="2639146" y="1220452"/>
                    <a:pt x="2643247" y="1442288"/>
                  </a:cubicBezTo>
                  <a:cubicBezTo>
                    <a:pt x="2613888" y="1441968"/>
                    <a:pt x="2601996" y="1442045"/>
                    <a:pt x="2439469" y="1441929"/>
                  </a:cubicBezTo>
                  <a:close/>
                  <a:moveTo>
                    <a:pt x="2435740" y="2177874"/>
                  </a:moveTo>
                  <a:cubicBezTo>
                    <a:pt x="2214893" y="2177874"/>
                    <a:pt x="2238241" y="2178834"/>
                    <a:pt x="2238292" y="2173607"/>
                  </a:cubicBezTo>
                  <a:cubicBezTo>
                    <a:pt x="2238754" y="2119634"/>
                    <a:pt x="2238331" y="2110334"/>
                    <a:pt x="2235729" y="1944968"/>
                  </a:cubicBezTo>
                  <a:cubicBezTo>
                    <a:pt x="2356609" y="1944994"/>
                    <a:pt x="2373768" y="1944482"/>
                    <a:pt x="2437482" y="1944482"/>
                  </a:cubicBezTo>
                  <a:cubicBezTo>
                    <a:pt x="2442109" y="2205878"/>
                    <a:pt x="2445338" y="2177874"/>
                    <a:pt x="2435740" y="2177874"/>
                  </a:cubicBezTo>
                  <a:close/>
                  <a:moveTo>
                    <a:pt x="2435740" y="1932593"/>
                  </a:moveTo>
                  <a:cubicBezTo>
                    <a:pt x="2200630" y="1932593"/>
                    <a:pt x="2235678" y="1942317"/>
                    <a:pt x="2235191" y="1911211"/>
                  </a:cubicBezTo>
                  <a:cubicBezTo>
                    <a:pt x="2231244" y="1659410"/>
                    <a:pt x="2215393" y="1698791"/>
                    <a:pt x="2282016" y="1698791"/>
                  </a:cubicBezTo>
                  <a:cubicBezTo>
                    <a:pt x="2353995" y="1698791"/>
                    <a:pt x="2360697" y="1699047"/>
                    <a:pt x="2434381" y="1699047"/>
                  </a:cubicBezTo>
                  <a:cubicBezTo>
                    <a:pt x="2438315" y="1952181"/>
                    <a:pt x="2437303" y="1932593"/>
                    <a:pt x="2435740" y="1932593"/>
                  </a:cubicBezTo>
                  <a:close/>
                  <a:moveTo>
                    <a:pt x="2230924" y="1686710"/>
                  </a:moveTo>
                  <a:cubicBezTo>
                    <a:pt x="2228733" y="1543111"/>
                    <a:pt x="2228669" y="1528122"/>
                    <a:pt x="2227028" y="1474175"/>
                  </a:cubicBezTo>
                  <a:cubicBezTo>
                    <a:pt x="2226144" y="1444825"/>
                    <a:pt x="2194748" y="1453754"/>
                    <a:pt x="2429320" y="1453831"/>
                  </a:cubicBezTo>
                  <a:cubicBezTo>
                    <a:pt x="2432075" y="1540857"/>
                    <a:pt x="2431050" y="1483962"/>
                    <a:pt x="2434202" y="1687171"/>
                  </a:cubicBezTo>
                  <a:cubicBezTo>
                    <a:pt x="2418286" y="1687159"/>
                    <a:pt x="2247224" y="1686851"/>
                    <a:pt x="2230924" y="1686710"/>
                  </a:cubicBezTo>
                  <a:close/>
                  <a:moveTo>
                    <a:pt x="2223876" y="1197546"/>
                  </a:moveTo>
                  <a:cubicBezTo>
                    <a:pt x="2221223" y="1029593"/>
                    <a:pt x="2220954" y="1007199"/>
                    <a:pt x="2219955" y="964756"/>
                  </a:cubicBezTo>
                  <a:cubicBezTo>
                    <a:pt x="2297239" y="966178"/>
                    <a:pt x="2363670" y="964320"/>
                    <a:pt x="2422733" y="964205"/>
                  </a:cubicBezTo>
                  <a:cubicBezTo>
                    <a:pt x="2423656" y="1003215"/>
                    <a:pt x="2426949" y="1197597"/>
                    <a:pt x="2426975" y="1198763"/>
                  </a:cubicBezTo>
                  <a:cubicBezTo>
                    <a:pt x="2341898" y="1198622"/>
                    <a:pt x="2341130" y="1196508"/>
                    <a:pt x="2223876" y="1197546"/>
                  </a:cubicBezTo>
                  <a:close/>
                  <a:moveTo>
                    <a:pt x="2220429" y="1686608"/>
                  </a:moveTo>
                  <a:cubicBezTo>
                    <a:pt x="2092116" y="1685237"/>
                    <a:pt x="2071690" y="1686416"/>
                    <a:pt x="2016395" y="1686774"/>
                  </a:cubicBezTo>
                  <a:cubicBezTo>
                    <a:pt x="2012204" y="1412233"/>
                    <a:pt x="2003708" y="1454318"/>
                    <a:pt x="2051481" y="1453741"/>
                  </a:cubicBezTo>
                  <a:cubicBezTo>
                    <a:pt x="2242265" y="1451448"/>
                    <a:pt x="2215726" y="1448091"/>
                    <a:pt x="2216520" y="1474559"/>
                  </a:cubicBezTo>
                  <a:cubicBezTo>
                    <a:pt x="2218314" y="1534054"/>
                    <a:pt x="2218340" y="1549824"/>
                    <a:pt x="2220429" y="1686608"/>
                  </a:cubicBezTo>
                  <a:close/>
                  <a:moveTo>
                    <a:pt x="2205090" y="1197738"/>
                  </a:moveTo>
                  <a:cubicBezTo>
                    <a:pt x="2150512" y="1198327"/>
                    <a:pt x="2107583" y="1198340"/>
                    <a:pt x="2051468" y="1197738"/>
                  </a:cubicBezTo>
                  <a:cubicBezTo>
                    <a:pt x="1996404" y="1197072"/>
                    <a:pt x="2007873" y="1241360"/>
                    <a:pt x="2004695" y="963974"/>
                  </a:cubicBezTo>
                  <a:cubicBezTo>
                    <a:pt x="2107404" y="963834"/>
                    <a:pt x="2138133" y="963052"/>
                    <a:pt x="2209434" y="964551"/>
                  </a:cubicBezTo>
                  <a:cubicBezTo>
                    <a:pt x="2215521" y="1223527"/>
                    <a:pt x="2215662" y="1197623"/>
                    <a:pt x="2205090" y="1197738"/>
                  </a:cubicBezTo>
                  <a:close/>
                  <a:moveTo>
                    <a:pt x="2005899" y="1686838"/>
                  </a:moveTo>
                  <a:cubicBezTo>
                    <a:pt x="1766946" y="1687940"/>
                    <a:pt x="1803134" y="1697369"/>
                    <a:pt x="1802532" y="1649097"/>
                  </a:cubicBezTo>
                  <a:cubicBezTo>
                    <a:pt x="1799687" y="1421214"/>
                    <a:pt x="1790179" y="1453049"/>
                    <a:pt x="1820793" y="1453049"/>
                  </a:cubicBezTo>
                  <a:cubicBezTo>
                    <a:pt x="2032234" y="1453049"/>
                    <a:pt x="2003260" y="1449898"/>
                    <a:pt x="2003260" y="1474098"/>
                  </a:cubicBezTo>
                  <a:cubicBezTo>
                    <a:pt x="2003311" y="1527751"/>
                    <a:pt x="2003401" y="1523549"/>
                    <a:pt x="2005899" y="1686838"/>
                  </a:cubicBezTo>
                  <a:close/>
                  <a:moveTo>
                    <a:pt x="1974542" y="1442288"/>
                  </a:moveTo>
                  <a:cubicBezTo>
                    <a:pt x="1897770" y="1442288"/>
                    <a:pt x="1897732" y="1441148"/>
                    <a:pt x="1820793" y="1441148"/>
                  </a:cubicBezTo>
                  <a:cubicBezTo>
                    <a:pt x="1793088" y="1441148"/>
                    <a:pt x="1798623" y="1452204"/>
                    <a:pt x="1797598" y="1386906"/>
                  </a:cubicBezTo>
                  <a:cubicBezTo>
                    <a:pt x="1794254" y="1173679"/>
                    <a:pt x="1786898" y="1208384"/>
                    <a:pt x="1820793" y="1208384"/>
                  </a:cubicBezTo>
                  <a:cubicBezTo>
                    <a:pt x="2018932" y="1208384"/>
                    <a:pt x="1998224" y="1208486"/>
                    <a:pt x="1998288" y="1212394"/>
                  </a:cubicBezTo>
                  <a:cubicBezTo>
                    <a:pt x="2002427" y="1476763"/>
                    <a:pt x="2016523" y="1442288"/>
                    <a:pt x="1974542" y="1442288"/>
                  </a:cubicBezTo>
                  <a:close/>
                  <a:moveTo>
                    <a:pt x="1820793" y="1196495"/>
                  </a:moveTo>
                  <a:cubicBezTo>
                    <a:pt x="1783848" y="1196495"/>
                    <a:pt x="1798277" y="1232315"/>
                    <a:pt x="1791601" y="964077"/>
                  </a:cubicBezTo>
                  <a:cubicBezTo>
                    <a:pt x="1812335" y="963987"/>
                    <a:pt x="1825342" y="964013"/>
                    <a:pt x="1974555" y="963987"/>
                  </a:cubicBezTo>
                  <a:cubicBezTo>
                    <a:pt x="2000710" y="963987"/>
                    <a:pt x="1993687" y="926963"/>
                    <a:pt x="1998057" y="1197328"/>
                  </a:cubicBezTo>
                  <a:cubicBezTo>
                    <a:pt x="1870385" y="1196956"/>
                    <a:pt x="1886288" y="1196495"/>
                    <a:pt x="1820793" y="1196495"/>
                  </a:cubicBezTo>
                  <a:close/>
                  <a:moveTo>
                    <a:pt x="1792037" y="1649251"/>
                  </a:moveTo>
                  <a:cubicBezTo>
                    <a:pt x="1792626" y="1696613"/>
                    <a:pt x="1831377" y="1688453"/>
                    <a:pt x="1590258" y="1687159"/>
                  </a:cubicBezTo>
                  <a:cubicBezTo>
                    <a:pt x="1588515" y="1687146"/>
                    <a:pt x="1590258" y="1607961"/>
                    <a:pt x="1586221" y="1473867"/>
                  </a:cubicBezTo>
                  <a:cubicBezTo>
                    <a:pt x="1585286" y="1442224"/>
                    <a:pt x="1561425" y="1459404"/>
                    <a:pt x="1744084" y="1454164"/>
                  </a:cubicBezTo>
                  <a:cubicBezTo>
                    <a:pt x="1798572" y="1452588"/>
                    <a:pt x="1789115" y="1415961"/>
                    <a:pt x="1792037" y="1649251"/>
                  </a:cubicBezTo>
                  <a:close/>
                  <a:moveTo>
                    <a:pt x="1743802" y="1442237"/>
                  </a:moveTo>
                  <a:cubicBezTo>
                    <a:pt x="1704859" y="1443364"/>
                    <a:pt x="1661212" y="1443941"/>
                    <a:pt x="1590322" y="1442596"/>
                  </a:cubicBezTo>
                  <a:cubicBezTo>
                    <a:pt x="1583876" y="1442480"/>
                    <a:pt x="1585260" y="1450244"/>
                    <a:pt x="1584235" y="1386893"/>
                  </a:cubicBezTo>
                  <a:cubicBezTo>
                    <a:pt x="1581031" y="1182595"/>
                    <a:pt x="1579058" y="1210088"/>
                    <a:pt x="1590348" y="1209819"/>
                  </a:cubicBezTo>
                  <a:cubicBezTo>
                    <a:pt x="1809029" y="1204797"/>
                    <a:pt x="1785668" y="1210037"/>
                    <a:pt x="1785694" y="1212355"/>
                  </a:cubicBezTo>
                  <a:cubicBezTo>
                    <a:pt x="1787052" y="1298689"/>
                    <a:pt x="1785745" y="1299791"/>
                    <a:pt x="1787103" y="1387098"/>
                  </a:cubicBezTo>
                  <a:cubicBezTo>
                    <a:pt x="1788141" y="1452716"/>
                    <a:pt x="1799431" y="1440648"/>
                    <a:pt x="1743802" y="1442237"/>
                  </a:cubicBezTo>
                  <a:close/>
                  <a:moveTo>
                    <a:pt x="1743892" y="1196777"/>
                  </a:moveTo>
                  <a:cubicBezTo>
                    <a:pt x="1652639" y="1197392"/>
                    <a:pt x="1647783" y="1196598"/>
                    <a:pt x="1590117" y="1197917"/>
                  </a:cubicBezTo>
                  <a:cubicBezTo>
                    <a:pt x="1579186" y="1198173"/>
                    <a:pt x="1581211" y="1226627"/>
                    <a:pt x="1578994" y="965486"/>
                  </a:cubicBezTo>
                  <a:cubicBezTo>
                    <a:pt x="1642721" y="964922"/>
                    <a:pt x="1530850" y="965755"/>
                    <a:pt x="1781093" y="964128"/>
                  </a:cubicBezTo>
                  <a:cubicBezTo>
                    <a:pt x="1787885" y="1240206"/>
                    <a:pt x="1796958" y="1196354"/>
                    <a:pt x="1743892" y="1196777"/>
                  </a:cubicBezTo>
                  <a:close/>
                  <a:moveTo>
                    <a:pt x="1579173" y="1687095"/>
                  </a:moveTo>
                  <a:cubicBezTo>
                    <a:pt x="1343346" y="1685711"/>
                    <a:pt x="1376985" y="1704479"/>
                    <a:pt x="1375831" y="1649046"/>
                  </a:cubicBezTo>
                  <a:cubicBezTo>
                    <a:pt x="1374294" y="1575485"/>
                    <a:pt x="1373576" y="1521051"/>
                    <a:pt x="1373179" y="1474303"/>
                  </a:cubicBezTo>
                  <a:cubicBezTo>
                    <a:pt x="1372986" y="1451128"/>
                    <a:pt x="1340617" y="1450231"/>
                    <a:pt x="1575124" y="1454254"/>
                  </a:cubicBezTo>
                  <a:cubicBezTo>
                    <a:pt x="1578699" y="1582454"/>
                    <a:pt x="1578148" y="1602055"/>
                    <a:pt x="1579173" y="1687095"/>
                  </a:cubicBezTo>
                  <a:close/>
                  <a:moveTo>
                    <a:pt x="1372897" y="1442903"/>
                  </a:moveTo>
                  <a:cubicBezTo>
                    <a:pt x="1371615" y="1324657"/>
                    <a:pt x="1370078" y="1308400"/>
                    <a:pt x="1368514" y="1209486"/>
                  </a:cubicBezTo>
                  <a:cubicBezTo>
                    <a:pt x="1369680" y="1209486"/>
                    <a:pt x="1571562" y="1210587"/>
                    <a:pt x="1571600" y="1212394"/>
                  </a:cubicBezTo>
                  <a:cubicBezTo>
                    <a:pt x="1572766" y="1286416"/>
                    <a:pt x="1573022" y="1370021"/>
                    <a:pt x="1574829" y="1442327"/>
                  </a:cubicBezTo>
                  <a:cubicBezTo>
                    <a:pt x="1495545" y="1441033"/>
                    <a:pt x="1429960" y="1442801"/>
                    <a:pt x="1372897" y="1442903"/>
                  </a:cubicBezTo>
                  <a:close/>
                  <a:moveTo>
                    <a:pt x="1368335" y="1197584"/>
                  </a:moveTo>
                  <a:cubicBezTo>
                    <a:pt x="1365721" y="1032155"/>
                    <a:pt x="1365246" y="1010171"/>
                    <a:pt x="1365003" y="964730"/>
                  </a:cubicBezTo>
                  <a:cubicBezTo>
                    <a:pt x="1446594" y="964782"/>
                    <a:pt x="1459383" y="966357"/>
                    <a:pt x="1568486" y="965563"/>
                  </a:cubicBezTo>
                  <a:cubicBezTo>
                    <a:pt x="1568499" y="966537"/>
                    <a:pt x="1571356" y="1197289"/>
                    <a:pt x="1571369" y="1198314"/>
                  </a:cubicBezTo>
                  <a:cubicBezTo>
                    <a:pt x="1495353" y="1199749"/>
                    <a:pt x="1430883" y="1197661"/>
                    <a:pt x="1368335" y="1197584"/>
                  </a:cubicBezTo>
                  <a:close/>
                  <a:moveTo>
                    <a:pt x="1365349" y="1649328"/>
                  </a:moveTo>
                  <a:cubicBezTo>
                    <a:pt x="1366477" y="1703070"/>
                    <a:pt x="1398308" y="1687492"/>
                    <a:pt x="1206012" y="1687492"/>
                  </a:cubicBezTo>
                  <a:cubicBezTo>
                    <a:pt x="1153754" y="1687492"/>
                    <a:pt x="1161930" y="1728948"/>
                    <a:pt x="1159803" y="1473727"/>
                  </a:cubicBezTo>
                  <a:cubicBezTo>
                    <a:pt x="1159585" y="1447630"/>
                    <a:pt x="1127818" y="1454792"/>
                    <a:pt x="1362530" y="1454792"/>
                  </a:cubicBezTo>
                  <a:cubicBezTo>
                    <a:pt x="1363030" y="1506946"/>
                    <a:pt x="1363299" y="1550887"/>
                    <a:pt x="1365349" y="1649328"/>
                  </a:cubicBezTo>
                  <a:close/>
                  <a:moveTo>
                    <a:pt x="1359672" y="1442916"/>
                  </a:moveTo>
                  <a:cubicBezTo>
                    <a:pt x="1226593" y="1442954"/>
                    <a:pt x="1195145" y="1443006"/>
                    <a:pt x="1159521" y="1442903"/>
                  </a:cubicBezTo>
                  <a:cubicBezTo>
                    <a:pt x="1159508" y="1442224"/>
                    <a:pt x="1156766" y="1231508"/>
                    <a:pt x="1156407" y="1208832"/>
                  </a:cubicBezTo>
                  <a:cubicBezTo>
                    <a:pt x="1157317" y="1208819"/>
                    <a:pt x="1358006" y="1207321"/>
                    <a:pt x="1358083" y="1212381"/>
                  </a:cubicBezTo>
                  <a:cubicBezTo>
                    <a:pt x="1361902" y="1459365"/>
                    <a:pt x="1364849" y="1442916"/>
                    <a:pt x="1359672" y="1442916"/>
                  </a:cubicBezTo>
                  <a:close/>
                  <a:moveTo>
                    <a:pt x="1156202" y="1196918"/>
                  </a:moveTo>
                  <a:cubicBezTo>
                    <a:pt x="1155536" y="1155871"/>
                    <a:pt x="1157996" y="1303275"/>
                    <a:pt x="1152178" y="965268"/>
                  </a:cubicBezTo>
                  <a:cubicBezTo>
                    <a:pt x="1225362" y="966268"/>
                    <a:pt x="1291460" y="964769"/>
                    <a:pt x="1354495" y="964730"/>
                  </a:cubicBezTo>
                  <a:cubicBezTo>
                    <a:pt x="1354751" y="1010210"/>
                    <a:pt x="1355392" y="1042532"/>
                    <a:pt x="1357840" y="1197571"/>
                  </a:cubicBezTo>
                  <a:cubicBezTo>
                    <a:pt x="1281016" y="1197559"/>
                    <a:pt x="1238459" y="1196085"/>
                    <a:pt x="1156202" y="1196918"/>
                  </a:cubicBezTo>
                  <a:close/>
                  <a:moveTo>
                    <a:pt x="1152832" y="1687556"/>
                  </a:moveTo>
                  <a:cubicBezTo>
                    <a:pt x="979681" y="1687966"/>
                    <a:pt x="1029901" y="1687671"/>
                    <a:pt x="948836" y="1687069"/>
                  </a:cubicBezTo>
                  <a:cubicBezTo>
                    <a:pt x="948272" y="1625358"/>
                    <a:pt x="949144" y="1613956"/>
                    <a:pt x="945607" y="1454805"/>
                  </a:cubicBezTo>
                  <a:cubicBezTo>
                    <a:pt x="1006079" y="1454625"/>
                    <a:pt x="1011128" y="1454241"/>
                    <a:pt x="1149128" y="1454766"/>
                  </a:cubicBezTo>
                  <a:cubicBezTo>
                    <a:pt x="1150448" y="1597712"/>
                    <a:pt x="1151640" y="1626037"/>
                    <a:pt x="1152832" y="1687556"/>
                  </a:cubicBezTo>
                  <a:close/>
                  <a:moveTo>
                    <a:pt x="1129176" y="1442788"/>
                  </a:moveTo>
                  <a:cubicBezTo>
                    <a:pt x="908060" y="1441584"/>
                    <a:pt x="945479" y="1459801"/>
                    <a:pt x="944338" y="1386880"/>
                  </a:cubicBezTo>
                  <a:cubicBezTo>
                    <a:pt x="942967" y="1299675"/>
                    <a:pt x="943979" y="1299547"/>
                    <a:pt x="942608" y="1212163"/>
                  </a:cubicBezTo>
                  <a:cubicBezTo>
                    <a:pt x="942531" y="1207231"/>
                    <a:pt x="930627" y="1211740"/>
                    <a:pt x="1145912" y="1208948"/>
                  </a:cubicBezTo>
                  <a:cubicBezTo>
                    <a:pt x="1150038" y="1475559"/>
                    <a:pt x="1156228" y="1442890"/>
                    <a:pt x="1129176" y="1442788"/>
                  </a:cubicBezTo>
                  <a:close/>
                  <a:moveTo>
                    <a:pt x="942378" y="1197968"/>
                  </a:moveTo>
                  <a:cubicBezTo>
                    <a:pt x="938008" y="927450"/>
                    <a:pt x="923976" y="964449"/>
                    <a:pt x="975516" y="964295"/>
                  </a:cubicBezTo>
                  <a:cubicBezTo>
                    <a:pt x="1040614" y="964115"/>
                    <a:pt x="1078738" y="964013"/>
                    <a:pt x="1129061" y="964884"/>
                  </a:cubicBezTo>
                  <a:cubicBezTo>
                    <a:pt x="1146681" y="965217"/>
                    <a:pt x="1141504" y="936879"/>
                    <a:pt x="1145720" y="1197046"/>
                  </a:cubicBezTo>
                  <a:cubicBezTo>
                    <a:pt x="1070690" y="1198045"/>
                    <a:pt x="1110300" y="1197853"/>
                    <a:pt x="942378" y="1197968"/>
                  </a:cubicBezTo>
                  <a:close/>
                  <a:moveTo>
                    <a:pt x="938341" y="1686992"/>
                  </a:moveTo>
                  <a:cubicBezTo>
                    <a:pt x="885955" y="1686723"/>
                    <a:pt x="820088" y="1687095"/>
                    <a:pt x="735370" y="1687133"/>
                  </a:cubicBezTo>
                  <a:cubicBezTo>
                    <a:pt x="733781" y="1614917"/>
                    <a:pt x="732654" y="1614302"/>
                    <a:pt x="731462" y="1454138"/>
                  </a:cubicBezTo>
                  <a:cubicBezTo>
                    <a:pt x="813975" y="1453933"/>
                    <a:pt x="821920" y="1455048"/>
                    <a:pt x="935086" y="1454817"/>
                  </a:cubicBezTo>
                  <a:cubicBezTo>
                    <a:pt x="938828" y="1627318"/>
                    <a:pt x="937726" y="1619158"/>
                    <a:pt x="938341" y="1686992"/>
                  </a:cubicBezTo>
                  <a:close/>
                  <a:moveTo>
                    <a:pt x="898654" y="1442967"/>
                  </a:moveTo>
                  <a:cubicBezTo>
                    <a:pt x="821728" y="1442967"/>
                    <a:pt x="821984" y="1442250"/>
                    <a:pt x="744969" y="1442250"/>
                  </a:cubicBezTo>
                  <a:cubicBezTo>
                    <a:pt x="727208" y="1442250"/>
                    <a:pt x="731680" y="1453114"/>
                    <a:pt x="730642" y="1386893"/>
                  </a:cubicBezTo>
                  <a:cubicBezTo>
                    <a:pt x="727451" y="1183287"/>
                    <a:pt x="721544" y="1210395"/>
                    <a:pt x="744969" y="1210395"/>
                  </a:cubicBezTo>
                  <a:cubicBezTo>
                    <a:pt x="948682" y="1210395"/>
                    <a:pt x="932036" y="1207846"/>
                    <a:pt x="932113" y="1212381"/>
                  </a:cubicBezTo>
                  <a:cubicBezTo>
                    <a:pt x="936329" y="1480875"/>
                    <a:pt x="946171" y="1442967"/>
                    <a:pt x="898654" y="1442967"/>
                  </a:cubicBezTo>
                  <a:close/>
                  <a:moveTo>
                    <a:pt x="898654" y="1197994"/>
                  </a:moveTo>
                  <a:cubicBezTo>
                    <a:pt x="819421" y="1197994"/>
                    <a:pt x="819639" y="1198481"/>
                    <a:pt x="744969" y="1198481"/>
                  </a:cubicBezTo>
                  <a:cubicBezTo>
                    <a:pt x="715610" y="1198481"/>
                    <a:pt x="733564" y="1226793"/>
                    <a:pt x="724542" y="963654"/>
                  </a:cubicBezTo>
                  <a:cubicBezTo>
                    <a:pt x="777902" y="963347"/>
                    <a:pt x="821497" y="964449"/>
                    <a:pt x="927807" y="964384"/>
                  </a:cubicBezTo>
                  <a:cubicBezTo>
                    <a:pt x="932421" y="1235723"/>
                    <a:pt x="943210" y="1197968"/>
                    <a:pt x="898654" y="1197994"/>
                  </a:cubicBezTo>
                  <a:close/>
                  <a:moveTo>
                    <a:pt x="724863" y="1687159"/>
                  </a:moveTo>
                  <a:cubicBezTo>
                    <a:pt x="488062" y="1687761"/>
                    <a:pt x="522558" y="1701430"/>
                    <a:pt x="521572" y="1649046"/>
                  </a:cubicBezTo>
                  <a:cubicBezTo>
                    <a:pt x="520418" y="1587348"/>
                    <a:pt x="519521" y="1532055"/>
                    <a:pt x="518970" y="1474303"/>
                  </a:cubicBezTo>
                  <a:cubicBezTo>
                    <a:pt x="518727" y="1447489"/>
                    <a:pt x="486242" y="1455163"/>
                    <a:pt x="720967" y="1454177"/>
                  </a:cubicBezTo>
                  <a:cubicBezTo>
                    <a:pt x="722133" y="1612752"/>
                    <a:pt x="723414" y="1623026"/>
                    <a:pt x="724863" y="1687159"/>
                  </a:cubicBezTo>
                  <a:close/>
                  <a:moveTo>
                    <a:pt x="668094" y="1442839"/>
                  </a:moveTo>
                  <a:cubicBezTo>
                    <a:pt x="607993" y="1443736"/>
                    <a:pt x="562412" y="1443569"/>
                    <a:pt x="518637" y="1442801"/>
                  </a:cubicBezTo>
                  <a:cubicBezTo>
                    <a:pt x="518624" y="1441801"/>
                    <a:pt x="515574" y="1220285"/>
                    <a:pt x="515382" y="1209332"/>
                  </a:cubicBezTo>
                  <a:cubicBezTo>
                    <a:pt x="739522" y="1207526"/>
                    <a:pt x="717814" y="1211459"/>
                    <a:pt x="717827" y="1212368"/>
                  </a:cubicBezTo>
                  <a:cubicBezTo>
                    <a:pt x="722107" y="1484846"/>
                    <a:pt x="736562" y="1441724"/>
                    <a:pt x="668094" y="1442839"/>
                  </a:cubicBezTo>
                  <a:close/>
                  <a:moveTo>
                    <a:pt x="515190" y="1197418"/>
                  </a:moveTo>
                  <a:cubicBezTo>
                    <a:pt x="510859" y="952675"/>
                    <a:pt x="507283" y="965845"/>
                    <a:pt x="514498" y="965819"/>
                  </a:cubicBezTo>
                  <a:cubicBezTo>
                    <a:pt x="610889" y="965563"/>
                    <a:pt x="619193" y="966063"/>
                    <a:pt x="668299" y="964653"/>
                  </a:cubicBezTo>
                  <a:cubicBezTo>
                    <a:pt x="726951" y="963039"/>
                    <a:pt x="713586" y="922941"/>
                    <a:pt x="717622" y="1198417"/>
                  </a:cubicBezTo>
                  <a:cubicBezTo>
                    <a:pt x="659893" y="1198109"/>
                    <a:pt x="636365" y="1196431"/>
                    <a:pt x="515190" y="1197418"/>
                  </a:cubicBezTo>
                  <a:close/>
                  <a:moveTo>
                    <a:pt x="360928" y="1944392"/>
                  </a:moveTo>
                  <a:cubicBezTo>
                    <a:pt x="412391" y="1943418"/>
                    <a:pt x="461292" y="1943367"/>
                    <a:pt x="514408" y="1944443"/>
                  </a:cubicBezTo>
                  <a:cubicBezTo>
                    <a:pt x="515651" y="1944469"/>
                    <a:pt x="519995" y="2177528"/>
                    <a:pt x="514434" y="2177630"/>
                  </a:cubicBezTo>
                  <a:cubicBezTo>
                    <a:pt x="506566" y="2177745"/>
                    <a:pt x="316705" y="2180923"/>
                    <a:pt x="316615" y="2172852"/>
                  </a:cubicBezTo>
                  <a:cubicBezTo>
                    <a:pt x="314065" y="1901821"/>
                    <a:pt x="291985" y="1945686"/>
                    <a:pt x="360928" y="1944392"/>
                  </a:cubicBezTo>
                  <a:close/>
                  <a:moveTo>
                    <a:pt x="360787" y="2189647"/>
                  </a:moveTo>
                  <a:cubicBezTo>
                    <a:pt x="411763" y="2190262"/>
                    <a:pt x="463791" y="2190339"/>
                    <a:pt x="514562" y="2189519"/>
                  </a:cubicBezTo>
                  <a:cubicBezTo>
                    <a:pt x="519688" y="2189442"/>
                    <a:pt x="519060" y="2162487"/>
                    <a:pt x="523481" y="2422039"/>
                  </a:cubicBezTo>
                  <a:cubicBezTo>
                    <a:pt x="426462" y="2423718"/>
                    <a:pt x="381201" y="2422578"/>
                    <a:pt x="320523" y="2422373"/>
                  </a:cubicBezTo>
                  <a:cubicBezTo>
                    <a:pt x="316154" y="2148472"/>
                    <a:pt x="302045" y="2188929"/>
                    <a:pt x="360787" y="2189647"/>
                  </a:cubicBezTo>
                  <a:close/>
                  <a:moveTo>
                    <a:pt x="523712" y="2435863"/>
                  </a:moveTo>
                  <a:cubicBezTo>
                    <a:pt x="526557" y="2617703"/>
                    <a:pt x="526800" y="2631718"/>
                    <a:pt x="527223" y="2665462"/>
                  </a:cubicBezTo>
                  <a:cubicBezTo>
                    <a:pt x="368450" y="2665027"/>
                    <a:pt x="386877" y="2665603"/>
                    <a:pt x="324342" y="2665885"/>
                  </a:cubicBezTo>
                  <a:cubicBezTo>
                    <a:pt x="319562" y="2360265"/>
                    <a:pt x="320998" y="2451979"/>
                    <a:pt x="320716" y="2434274"/>
                  </a:cubicBezTo>
                  <a:cubicBezTo>
                    <a:pt x="541627" y="2435068"/>
                    <a:pt x="523660" y="2432839"/>
                    <a:pt x="523712" y="2435863"/>
                  </a:cubicBezTo>
                  <a:close/>
                  <a:moveTo>
                    <a:pt x="360877" y="2677518"/>
                  </a:moveTo>
                  <a:cubicBezTo>
                    <a:pt x="557940" y="2675916"/>
                    <a:pt x="527313" y="2672534"/>
                    <a:pt x="527607" y="2698079"/>
                  </a:cubicBezTo>
                  <a:cubicBezTo>
                    <a:pt x="528222" y="2752078"/>
                    <a:pt x="528363" y="2757881"/>
                    <a:pt x="530721" y="2911153"/>
                  </a:cubicBezTo>
                  <a:cubicBezTo>
                    <a:pt x="394310" y="2911896"/>
                    <a:pt x="388761" y="2911281"/>
                    <a:pt x="328674" y="2911050"/>
                  </a:cubicBezTo>
                  <a:cubicBezTo>
                    <a:pt x="323586" y="2641954"/>
                    <a:pt x="309875" y="2678005"/>
                    <a:pt x="360877" y="2677518"/>
                  </a:cubicBezTo>
                  <a:close/>
                  <a:moveTo>
                    <a:pt x="360787" y="3167284"/>
                  </a:moveTo>
                  <a:cubicBezTo>
                    <a:pt x="409764" y="3167810"/>
                    <a:pt x="465533" y="3167784"/>
                    <a:pt x="514524" y="3167515"/>
                  </a:cubicBezTo>
                  <a:cubicBezTo>
                    <a:pt x="545215" y="3167348"/>
                    <a:pt x="530593" y="3137921"/>
                    <a:pt x="538115" y="3400471"/>
                  </a:cubicBezTo>
                  <a:cubicBezTo>
                    <a:pt x="383635" y="3401240"/>
                    <a:pt x="416351" y="3400830"/>
                    <a:pt x="334914" y="3400292"/>
                  </a:cubicBezTo>
                  <a:cubicBezTo>
                    <a:pt x="327956" y="3128608"/>
                    <a:pt x="322253" y="3166875"/>
                    <a:pt x="360787" y="3167284"/>
                  </a:cubicBezTo>
                  <a:close/>
                  <a:moveTo>
                    <a:pt x="360787" y="3412437"/>
                  </a:moveTo>
                  <a:cubicBezTo>
                    <a:pt x="412186" y="3412924"/>
                    <a:pt x="462355" y="3412898"/>
                    <a:pt x="514524" y="3412539"/>
                  </a:cubicBezTo>
                  <a:cubicBezTo>
                    <a:pt x="545830" y="3412322"/>
                    <a:pt x="538487" y="3374375"/>
                    <a:pt x="543139" y="3646046"/>
                  </a:cubicBezTo>
                  <a:cubicBezTo>
                    <a:pt x="474004" y="3646610"/>
                    <a:pt x="497826" y="3647289"/>
                    <a:pt x="340271" y="3646444"/>
                  </a:cubicBezTo>
                  <a:cubicBezTo>
                    <a:pt x="335683" y="3376450"/>
                    <a:pt x="324150" y="3412091"/>
                    <a:pt x="360787" y="3412437"/>
                  </a:cubicBezTo>
                  <a:close/>
                  <a:moveTo>
                    <a:pt x="360813" y="3658486"/>
                  </a:moveTo>
                  <a:cubicBezTo>
                    <a:pt x="555056" y="3659780"/>
                    <a:pt x="543305" y="3655706"/>
                    <a:pt x="543369" y="3659806"/>
                  </a:cubicBezTo>
                  <a:cubicBezTo>
                    <a:pt x="544728" y="3746716"/>
                    <a:pt x="542831" y="3746049"/>
                    <a:pt x="544215" y="3834779"/>
                  </a:cubicBezTo>
                  <a:cubicBezTo>
                    <a:pt x="545266" y="3902050"/>
                    <a:pt x="553108" y="3890712"/>
                    <a:pt x="514472" y="3890917"/>
                  </a:cubicBezTo>
                  <a:cubicBezTo>
                    <a:pt x="462868" y="3891199"/>
                    <a:pt x="412212" y="3891353"/>
                    <a:pt x="360928" y="3890456"/>
                  </a:cubicBezTo>
                  <a:cubicBezTo>
                    <a:pt x="338592" y="3890071"/>
                    <a:pt x="343808" y="3900628"/>
                    <a:pt x="342770" y="3834523"/>
                  </a:cubicBezTo>
                  <a:cubicBezTo>
                    <a:pt x="339592" y="3631198"/>
                    <a:pt x="332159" y="3658294"/>
                    <a:pt x="360813" y="3658486"/>
                  </a:cubicBezTo>
                  <a:close/>
                  <a:moveTo>
                    <a:pt x="360813" y="4147843"/>
                  </a:moveTo>
                  <a:cubicBezTo>
                    <a:pt x="583479" y="4149034"/>
                    <a:pt x="550584" y="4132329"/>
                    <a:pt x="551391" y="4184534"/>
                  </a:cubicBezTo>
                  <a:cubicBezTo>
                    <a:pt x="552737" y="4270752"/>
                    <a:pt x="551622" y="4272289"/>
                    <a:pt x="552993" y="4359481"/>
                  </a:cubicBezTo>
                  <a:cubicBezTo>
                    <a:pt x="553429" y="4386974"/>
                    <a:pt x="561182" y="4381452"/>
                    <a:pt x="514524" y="4381196"/>
                  </a:cubicBezTo>
                  <a:cubicBezTo>
                    <a:pt x="326008" y="4380184"/>
                    <a:pt x="351970" y="4387128"/>
                    <a:pt x="351535" y="4359212"/>
                  </a:cubicBezTo>
                  <a:cubicBezTo>
                    <a:pt x="347844" y="4122797"/>
                    <a:pt x="337054" y="4147715"/>
                    <a:pt x="360813" y="4147843"/>
                  </a:cubicBezTo>
                  <a:close/>
                  <a:moveTo>
                    <a:pt x="351932" y="4391842"/>
                  </a:moveTo>
                  <a:cubicBezTo>
                    <a:pt x="400435" y="4392906"/>
                    <a:pt x="388351" y="4392867"/>
                    <a:pt x="553570" y="4393265"/>
                  </a:cubicBezTo>
                  <a:cubicBezTo>
                    <a:pt x="554736" y="4453527"/>
                    <a:pt x="557235" y="4517378"/>
                    <a:pt x="557414" y="4624299"/>
                  </a:cubicBezTo>
                  <a:cubicBezTo>
                    <a:pt x="336362" y="4625849"/>
                    <a:pt x="354674" y="4628040"/>
                    <a:pt x="354457" y="4621339"/>
                  </a:cubicBezTo>
                  <a:cubicBezTo>
                    <a:pt x="350561" y="4500403"/>
                    <a:pt x="352470" y="4452234"/>
                    <a:pt x="351932" y="4391842"/>
                  </a:cubicBezTo>
                  <a:close/>
                  <a:moveTo>
                    <a:pt x="559926" y="4096803"/>
                  </a:moveTo>
                  <a:cubicBezTo>
                    <a:pt x="553262" y="3869151"/>
                    <a:pt x="545650" y="3902639"/>
                    <a:pt x="591347" y="3902639"/>
                  </a:cubicBezTo>
                  <a:cubicBezTo>
                    <a:pt x="786360" y="3902639"/>
                    <a:pt x="759398" y="3897579"/>
                    <a:pt x="759923" y="3923124"/>
                  </a:cubicBezTo>
                  <a:cubicBezTo>
                    <a:pt x="765139" y="4169455"/>
                    <a:pt x="767753" y="4135698"/>
                    <a:pt x="744969" y="4135698"/>
                  </a:cubicBezTo>
                  <a:cubicBezTo>
                    <a:pt x="668837" y="4135698"/>
                    <a:pt x="668401" y="4134199"/>
                    <a:pt x="591347" y="4134199"/>
                  </a:cubicBezTo>
                  <a:cubicBezTo>
                    <a:pt x="552955" y="4134186"/>
                    <a:pt x="561246" y="4142039"/>
                    <a:pt x="559926" y="4096803"/>
                  </a:cubicBezTo>
                  <a:close/>
                  <a:moveTo>
                    <a:pt x="591360" y="4146088"/>
                  </a:moveTo>
                  <a:cubicBezTo>
                    <a:pt x="666940" y="4146088"/>
                    <a:pt x="668363" y="4147587"/>
                    <a:pt x="744981" y="4147587"/>
                  </a:cubicBezTo>
                  <a:cubicBezTo>
                    <a:pt x="767574" y="4147587"/>
                    <a:pt x="762666" y="4140156"/>
                    <a:pt x="763358" y="4184559"/>
                  </a:cubicBezTo>
                  <a:cubicBezTo>
                    <a:pt x="766894" y="4410777"/>
                    <a:pt x="777582" y="4379813"/>
                    <a:pt x="744981" y="4379813"/>
                  </a:cubicBezTo>
                  <a:cubicBezTo>
                    <a:pt x="536693" y="4379813"/>
                    <a:pt x="564014" y="4392073"/>
                    <a:pt x="563501" y="4359277"/>
                  </a:cubicBezTo>
                  <a:cubicBezTo>
                    <a:pt x="559605" y="4111498"/>
                    <a:pt x="554723" y="4146088"/>
                    <a:pt x="591360" y="4146088"/>
                  </a:cubicBezTo>
                  <a:close/>
                  <a:moveTo>
                    <a:pt x="591360" y="4393303"/>
                  </a:moveTo>
                  <a:cubicBezTo>
                    <a:pt x="803839" y="4393303"/>
                    <a:pt x="767830" y="4373881"/>
                    <a:pt x="768676" y="4446828"/>
                  </a:cubicBezTo>
                  <a:cubicBezTo>
                    <a:pt x="771136" y="4660990"/>
                    <a:pt x="781426" y="4625734"/>
                    <a:pt x="744981" y="4625708"/>
                  </a:cubicBezTo>
                  <a:cubicBezTo>
                    <a:pt x="734486" y="4625708"/>
                    <a:pt x="567948" y="4625170"/>
                    <a:pt x="567948" y="4621545"/>
                  </a:cubicBezTo>
                  <a:cubicBezTo>
                    <a:pt x="567384" y="4358918"/>
                    <a:pt x="550059" y="4393303"/>
                    <a:pt x="591360" y="4393303"/>
                  </a:cubicBezTo>
                  <a:close/>
                  <a:moveTo>
                    <a:pt x="591360" y="4636072"/>
                  </a:moveTo>
                  <a:cubicBezTo>
                    <a:pt x="667351" y="4636072"/>
                    <a:pt x="666979" y="4637597"/>
                    <a:pt x="744981" y="4637597"/>
                  </a:cubicBezTo>
                  <a:cubicBezTo>
                    <a:pt x="777966" y="4637622"/>
                    <a:pt x="770303" y="4598574"/>
                    <a:pt x="774878" y="4869669"/>
                  </a:cubicBezTo>
                  <a:cubicBezTo>
                    <a:pt x="698541" y="4869387"/>
                    <a:pt x="635493" y="4870476"/>
                    <a:pt x="570908" y="4870195"/>
                  </a:cubicBezTo>
                  <a:cubicBezTo>
                    <a:pt x="566769" y="4598152"/>
                    <a:pt x="559772" y="4636072"/>
                    <a:pt x="591360" y="4636072"/>
                  </a:cubicBezTo>
                  <a:close/>
                  <a:moveTo>
                    <a:pt x="591360" y="4882134"/>
                  </a:moveTo>
                  <a:cubicBezTo>
                    <a:pt x="790255" y="4882134"/>
                    <a:pt x="775045" y="4879559"/>
                    <a:pt x="775109" y="4883992"/>
                  </a:cubicBezTo>
                  <a:cubicBezTo>
                    <a:pt x="779350" y="5154830"/>
                    <a:pt x="791934" y="5115629"/>
                    <a:pt x="744981" y="5115629"/>
                  </a:cubicBezTo>
                  <a:cubicBezTo>
                    <a:pt x="669145" y="5115629"/>
                    <a:pt x="670311" y="5114616"/>
                    <a:pt x="591360" y="5114616"/>
                  </a:cubicBezTo>
                  <a:cubicBezTo>
                    <a:pt x="571741" y="5114616"/>
                    <a:pt x="577033" y="5125532"/>
                    <a:pt x="575995" y="5058683"/>
                  </a:cubicBezTo>
                  <a:cubicBezTo>
                    <a:pt x="572804" y="4855116"/>
                    <a:pt x="558286" y="4882134"/>
                    <a:pt x="591360" y="4882134"/>
                  </a:cubicBezTo>
                  <a:close/>
                  <a:moveTo>
                    <a:pt x="779184" y="4446648"/>
                  </a:moveTo>
                  <a:cubicBezTo>
                    <a:pt x="778402" y="4378275"/>
                    <a:pt x="737152" y="4390164"/>
                    <a:pt x="975465" y="4391445"/>
                  </a:cubicBezTo>
                  <a:cubicBezTo>
                    <a:pt x="981206" y="4391484"/>
                    <a:pt x="981795" y="4363030"/>
                    <a:pt x="985870" y="4625580"/>
                  </a:cubicBezTo>
                  <a:cubicBezTo>
                    <a:pt x="758450" y="4626682"/>
                    <a:pt x="781183" y="4627220"/>
                    <a:pt x="781170" y="4621545"/>
                  </a:cubicBezTo>
                  <a:cubicBezTo>
                    <a:pt x="781029" y="4553979"/>
                    <a:pt x="780337" y="4548022"/>
                    <a:pt x="779184" y="4446648"/>
                  </a:cubicBezTo>
                  <a:close/>
                  <a:moveTo>
                    <a:pt x="986050" y="4637494"/>
                  </a:moveTo>
                  <a:cubicBezTo>
                    <a:pt x="990137" y="4900954"/>
                    <a:pt x="995071" y="4870246"/>
                    <a:pt x="975465" y="4870310"/>
                  </a:cubicBezTo>
                  <a:cubicBezTo>
                    <a:pt x="921836" y="4870528"/>
                    <a:pt x="875332" y="4870604"/>
                    <a:pt x="821843" y="4870028"/>
                  </a:cubicBezTo>
                  <a:cubicBezTo>
                    <a:pt x="778402" y="4869554"/>
                    <a:pt x="782336" y="4909473"/>
                    <a:pt x="781208" y="4637622"/>
                  </a:cubicBezTo>
                  <a:cubicBezTo>
                    <a:pt x="912225" y="4637738"/>
                    <a:pt x="923015" y="4637828"/>
                    <a:pt x="986050" y="4637494"/>
                  </a:cubicBezTo>
                  <a:close/>
                  <a:moveTo>
                    <a:pt x="821754" y="4881955"/>
                  </a:moveTo>
                  <a:cubicBezTo>
                    <a:pt x="1002222" y="4883902"/>
                    <a:pt x="989561" y="4879982"/>
                    <a:pt x="989625" y="4883966"/>
                  </a:cubicBezTo>
                  <a:cubicBezTo>
                    <a:pt x="993815" y="5151858"/>
                    <a:pt x="999133" y="5115513"/>
                    <a:pt x="975554" y="5115155"/>
                  </a:cubicBezTo>
                  <a:cubicBezTo>
                    <a:pt x="751863" y="5111849"/>
                    <a:pt x="790358" y="5135165"/>
                    <a:pt x="789166" y="5058683"/>
                  </a:cubicBezTo>
                  <a:cubicBezTo>
                    <a:pt x="785847" y="4846186"/>
                    <a:pt x="771379" y="4881417"/>
                    <a:pt x="821754" y="4881955"/>
                  </a:cubicBezTo>
                  <a:close/>
                  <a:moveTo>
                    <a:pt x="990855" y="4391535"/>
                  </a:moveTo>
                  <a:cubicBezTo>
                    <a:pt x="1020162" y="4391689"/>
                    <a:pt x="1192352" y="4391830"/>
                    <a:pt x="1194018" y="4391830"/>
                  </a:cubicBezTo>
                  <a:cubicBezTo>
                    <a:pt x="1194031" y="4392829"/>
                    <a:pt x="1197452" y="4594629"/>
                    <a:pt x="1198003" y="4624427"/>
                  </a:cubicBezTo>
                  <a:cubicBezTo>
                    <a:pt x="1129663" y="4624504"/>
                    <a:pt x="1197273" y="4624799"/>
                    <a:pt x="996365" y="4625542"/>
                  </a:cubicBezTo>
                  <a:cubicBezTo>
                    <a:pt x="992880" y="4401117"/>
                    <a:pt x="992982" y="4483749"/>
                    <a:pt x="990855" y="4391535"/>
                  </a:cubicBezTo>
                  <a:close/>
                  <a:moveTo>
                    <a:pt x="1198234" y="4636316"/>
                  </a:moveTo>
                  <a:cubicBezTo>
                    <a:pt x="1202655" y="4870028"/>
                    <a:pt x="1201912" y="4800605"/>
                    <a:pt x="1203103" y="4869772"/>
                  </a:cubicBezTo>
                  <a:cubicBezTo>
                    <a:pt x="1194492" y="4869772"/>
                    <a:pt x="1239663" y="4869644"/>
                    <a:pt x="999915" y="4870233"/>
                  </a:cubicBezTo>
                  <a:cubicBezTo>
                    <a:pt x="998890" y="4803308"/>
                    <a:pt x="999505" y="4827738"/>
                    <a:pt x="996558" y="4637443"/>
                  </a:cubicBezTo>
                  <a:cubicBezTo>
                    <a:pt x="1213509" y="4636521"/>
                    <a:pt x="1134981" y="4636380"/>
                    <a:pt x="1198234" y="4636316"/>
                  </a:cubicBezTo>
                  <a:close/>
                  <a:moveTo>
                    <a:pt x="1200938" y="4147907"/>
                  </a:moveTo>
                  <a:cubicBezTo>
                    <a:pt x="1292665" y="4147996"/>
                    <a:pt x="1292306" y="4145934"/>
                    <a:pt x="1404216" y="4146703"/>
                  </a:cubicBezTo>
                  <a:cubicBezTo>
                    <a:pt x="1405651" y="4271931"/>
                    <a:pt x="1407240" y="4253944"/>
                    <a:pt x="1409124" y="4379198"/>
                  </a:cubicBezTo>
                  <a:cubicBezTo>
                    <a:pt x="1272072" y="4378903"/>
                    <a:pt x="1299995" y="4379928"/>
                    <a:pt x="1204334" y="4379928"/>
                  </a:cubicBezTo>
                  <a:cubicBezTo>
                    <a:pt x="1202860" y="4290340"/>
                    <a:pt x="1202437" y="4229347"/>
                    <a:pt x="1200938" y="4147907"/>
                  </a:cubicBezTo>
                  <a:close/>
                  <a:moveTo>
                    <a:pt x="1206012" y="4391830"/>
                  </a:moveTo>
                  <a:cubicBezTo>
                    <a:pt x="1448324" y="4391830"/>
                    <a:pt x="1409072" y="4372228"/>
                    <a:pt x="1410072" y="4446776"/>
                  </a:cubicBezTo>
                  <a:cubicBezTo>
                    <a:pt x="1411084" y="4527973"/>
                    <a:pt x="1411815" y="4551084"/>
                    <a:pt x="1412327" y="4621570"/>
                  </a:cubicBezTo>
                  <a:cubicBezTo>
                    <a:pt x="1412366" y="4627169"/>
                    <a:pt x="1428730" y="4624453"/>
                    <a:pt x="1208524" y="4624414"/>
                  </a:cubicBezTo>
                  <a:cubicBezTo>
                    <a:pt x="1208485" y="4622313"/>
                    <a:pt x="1203898" y="4391830"/>
                    <a:pt x="1206012" y="4391830"/>
                  </a:cubicBezTo>
                  <a:close/>
                  <a:moveTo>
                    <a:pt x="1412443" y="4636687"/>
                  </a:moveTo>
                  <a:cubicBezTo>
                    <a:pt x="1412455" y="4637815"/>
                    <a:pt x="1415134" y="4867645"/>
                    <a:pt x="1415147" y="4868952"/>
                  </a:cubicBezTo>
                  <a:cubicBezTo>
                    <a:pt x="1332262" y="4867786"/>
                    <a:pt x="1276044" y="4869695"/>
                    <a:pt x="1213586" y="4869772"/>
                  </a:cubicBezTo>
                  <a:cubicBezTo>
                    <a:pt x="1212253" y="4791868"/>
                    <a:pt x="1213060" y="4869182"/>
                    <a:pt x="1208742" y="4636316"/>
                  </a:cubicBezTo>
                  <a:cubicBezTo>
                    <a:pt x="1280632" y="4636329"/>
                    <a:pt x="1331723" y="4637264"/>
                    <a:pt x="1412443" y="4636687"/>
                  </a:cubicBezTo>
                  <a:close/>
                  <a:moveTo>
                    <a:pt x="1415339" y="4880866"/>
                  </a:moveTo>
                  <a:cubicBezTo>
                    <a:pt x="1416864" y="4980306"/>
                    <a:pt x="1415877" y="4956157"/>
                    <a:pt x="1418453" y="5114219"/>
                  </a:cubicBezTo>
                  <a:cubicBezTo>
                    <a:pt x="1370219" y="5114873"/>
                    <a:pt x="1312758" y="5114437"/>
                    <a:pt x="1216302" y="5114412"/>
                  </a:cubicBezTo>
                  <a:cubicBezTo>
                    <a:pt x="1216290" y="5112951"/>
                    <a:pt x="1213842" y="4884978"/>
                    <a:pt x="1213829" y="4883761"/>
                  </a:cubicBezTo>
                  <a:cubicBezTo>
                    <a:pt x="1213765" y="4879495"/>
                    <a:pt x="1411007" y="4880802"/>
                    <a:pt x="1415339" y="4880866"/>
                  </a:cubicBezTo>
                  <a:close/>
                  <a:moveTo>
                    <a:pt x="1414711" y="4146792"/>
                  </a:moveTo>
                  <a:cubicBezTo>
                    <a:pt x="1532836" y="4147843"/>
                    <a:pt x="1441493" y="4146908"/>
                    <a:pt x="1618489" y="4148022"/>
                  </a:cubicBezTo>
                  <a:cubicBezTo>
                    <a:pt x="1620167" y="4277683"/>
                    <a:pt x="1619821" y="4304048"/>
                    <a:pt x="1621116" y="4379684"/>
                  </a:cubicBezTo>
                  <a:cubicBezTo>
                    <a:pt x="1455564" y="4379275"/>
                    <a:pt x="1551020" y="4379621"/>
                    <a:pt x="1419606" y="4379236"/>
                  </a:cubicBezTo>
                  <a:cubicBezTo>
                    <a:pt x="1417709" y="4255174"/>
                    <a:pt x="1416044" y="4264359"/>
                    <a:pt x="1414711" y="4146792"/>
                  </a:cubicBezTo>
                  <a:close/>
                  <a:moveTo>
                    <a:pt x="1436521" y="4391215"/>
                  </a:moveTo>
                  <a:cubicBezTo>
                    <a:pt x="1659303" y="4392111"/>
                    <a:pt x="1620821" y="4375854"/>
                    <a:pt x="1622525" y="4447404"/>
                  </a:cubicBezTo>
                  <a:cubicBezTo>
                    <a:pt x="1623973" y="4507168"/>
                    <a:pt x="1624640" y="4553723"/>
                    <a:pt x="1625562" y="4621660"/>
                  </a:cubicBezTo>
                  <a:cubicBezTo>
                    <a:pt x="1625614" y="4626169"/>
                    <a:pt x="1422874" y="4626003"/>
                    <a:pt x="1422848" y="4621506"/>
                  </a:cubicBezTo>
                  <a:cubicBezTo>
                    <a:pt x="1420913" y="4357995"/>
                    <a:pt x="1411353" y="4391099"/>
                    <a:pt x="1436521" y="4391215"/>
                  </a:cubicBezTo>
                  <a:close/>
                  <a:moveTo>
                    <a:pt x="1436585" y="4636469"/>
                  </a:moveTo>
                  <a:cubicBezTo>
                    <a:pt x="1490407" y="4635957"/>
                    <a:pt x="1536373" y="4636034"/>
                    <a:pt x="1590207" y="4636187"/>
                  </a:cubicBezTo>
                  <a:cubicBezTo>
                    <a:pt x="1636198" y="4636316"/>
                    <a:pt x="1625537" y="4594731"/>
                    <a:pt x="1630188" y="4868875"/>
                  </a:cubicBezTo>
                  <a:cubicBezTo>
                    <a:pt x="1574022" y="4869285"/>
                    <a:pt x="1542536" y="4871168"/>
                    <a:pt x="1425654" y="4869118"/>
                  </a:cubicBezTo>
                  <a:cubicBezTo>
                    <a:pt x="1421746" y="4601739"/>
                    <a:pt x="1418222" y="4636662"/>
                    <a:pt x="1436585" y="4636469"/>
                  </a:cubicBezTo>
                  <a:close/>
                  <a:moveTo>
                    <a:pt x="1436457" y="4881225"/>
                  </a:moveTo>
                  <a:cubicBezTo>
                    <a:pt x="1625716" y="4884786"/>
                    <a:pt x="1630317" y="4875946"/>
                    <a:pt x="1630445" y="4883966"/>
                  </a:cubicBezTo>
                  <a:cubicBezTo>
                    <a:pt x="1631777" y="4968878"/>
                    <a:pt x="1629919" y="4973144"/>
                    <a:pt x="1631265" y="5058940"/>
                  </a:cubicBezTo>
                  <a:cubicBezTo>
                    <a:pt x="1632315" y="5126454"/>
                    <a:pt x="1642926" y="5116320"/>
                    <a:pt x="1590399" y="5114578"/>
                  </a:cubicBezTo>
                  <a:cubicBezTo>
                    <a:pt x="1396168" y="5108211"/>
                    <a:pt x="1429345" y="5138048"/>
                    <a:pt x="1428051" y="5058722"/>
                  </a:cubicBezTo>
                  <a:cubicBezTo>
                    <a:pt x="1424834" y="4854373"/>
                    <a:pt x="1420606" y="4880930"/>
                    <a:pt x="1436457" y="4881225"/>
                  </a:cubicBezTo>
                  <a:close/>
                  <a:moveTo>
                    <a:pt x="1631841" y="4391599"/>
                  </a:moveTo>
                  <a:cubicBezTo>
                    <a:pt x="1798546" y="4391804"/>
                    <a:pt x="1667697" y="4391817"/>
                    <a:pt x="1836350" y="4392175"/>
                  </a:cubicBezTo>
                  <a:cubicBezTo>
                    <a:pt x="1840540" y="4662015"/>
                    <a:pt x="1846409" y="4625926"/>
                    <a:pt x="1820793" y="4625926"/>
                  </a:cubicBezTo>
                  <a:cubicBezTo>
                    <a:pt x="1819793" y="4625926"/>
                    <a:pt x="1636121" y="4625196"/>
                    <a:pt x="1636070" y="4621429"/>
                  </a:cubicBezTo>
                  <a:cubicBezTo>
                    <a:pt x="1633879" y="4459702"/>
                    <a:pt x="1633174" y="4463764"/>
                    <a:pt x="1631841" y="4391599"/>
                  </a:cubicBezTo>
                  <a:close/>
                  <a:moveTo>
                    <a:pt x="1820793" y="4637840"/>
                  </a:moveTo>
                  <a:cubicBezTo>
                    <a:pt x="1845205" y="4637840"/>
                    <a:pt x="1838707" y="4600560"/>
                    <a:pt x="1843462" y="4868785"/>
                  </a:cubicBezTo>
                  <a:cubicBezTo>
                    <a:pt x="1828622" y="4868696"/>
                    <a:pt x="1817038" y="4868721"/>
                    <a:pt x="1667094" y="4868747"/>
                  </a:cubicBezTo>
                  <a:cubicBezTo>
                    <a:pt x="1633994" y="4868747"/>
                    <a:pt x="1639991" y="4907244"/>
                    <a:pt x="1636275" y="4636252"/>
                  </a:cubicBezTo>
                  <a:cubicBezTo>
                    <a:pt x="1746391" y="4636316"/>
                    <a:pt x="1748967" y="4637840"/>
                    <a:pt x="1820793" y="4637840"/>
                  </a:cubicBezTo>
                  <a:close/>
                  <a:moveTo>
                    <a:pt x="1846332" y="4359251"/>
                  </a:moveTo>
                  <a:cubicBezTo>
                    <a:pt x="1842437" y="4109089"/>
                    <a:pt x="1823420" y="4145383"/>
                    <a:pt x="1897552" y="4147279"/>
                  </a:cubicBezTo>
                  <a:cubicBezTo>
                    <a:pt x="1948272" y="4148573"/>
                    <a:pt x="2000159" y="4148471"/>
                    <a:pt x="2044958" y="4147702"/>
                  </a:cubicBezTo>
                  <a:cubicBezTo>
                    <a:pt x="2047611" y="4367002"/>
                    <a:pt x="2046817" y="4324366"/>
                    <a:pt x="2047842" y="4380466"/>
                  </a:cubicBezTo>
                  <a:cubicBezTo>
                    <a:pt x="1813732" y="4386423"/>
                    <a:pt x="1846678" y="4381056"/>
                    <a:pt x="1846332" y="4359251"/>
                  </a:cubicBezTo>
                  <a:close/>
                  <a:moveTo>
                    <a:pt x="2048060" y="4392381"/>
                  </a:moveTo>
                  <a:cubicBezTo>
                    <a:pt x="2049623" y="4470156"/>
                    <a:pt x="2051045" y="4464404"/>
                    <a:pt x="2052493" y="4625106"/>
                  </a:cubicBezTo>
                  <a:cubicBezTo>
                    <a:pt x="2024583" y="4625362"/>
                    <a:pt x="1850484" y="4625913"/>
                    <a:pt x="1849574" y="4625913"/>
                  </a:cubicBezTo>
                  <a:cubicBezTo>
                    <a:pt x="1849702" y="4561819"/>
                    <a:pt x="1849677" y="4574707"/>
                    <a:pt x="1846832" y="4392214"/>
                  </a:cubicBezTo>
                  <a:cubicBezTo>
                    <a:pt x="1903421" y="4392457"/>
                    <a:pt x="1967392" y="4394417"/>
                    <a:pt x="2048060" y="4392381"/>
                  </a:cubicBezTo>
                  <a:close/>
                  <a:moveTo>
                    <a:pt x="2051468" y="4637007"/>
                  </a:moveTo>
                  <a:cubicBezTo>
                    <a:pt x="2052762" y="4637007"/>
                    <a:pt x="2056440" y="4868721"/>
                    <a:pt x="2056453" y="4869733"/>
                  </a:cubicBezTo>
                  <a:cubicBezTo>
                    <a:pt x="1937085" y="4871770"/>
                    <a:pt x="1908970" y="4869336"/>
                    <a:pt x="1853944" y="4868849"/>
                  </a:cubicBezTo>
                  <a:cubicBezTo>
                    <a:pt x="1852739" y="4799939"/>
                    <a:pt x="1849446" y="4733231"/>
                    <a:pt x="1849549" y="4637802"/>
                  </a:cubicBezTo>
                  <a:cubicBezTo>
                    <a:pt x="1850459" y="4637815"/>
                    <a:pt x="2032541" y="4637187"/>
                    <a:pt x="2051468" y="4637007"/>
                  </a:cubicBezTo>
                  <a:close/>
                  <a:moveTo>
                    <a:pt x="2056697" y="4883992"/>
                  </a:moveTo>
                  <a:cubicBezTo>
                    <a:pt x="2060784" y="5144710"/>
                    <a:pt x="2062924" y="5115027"/>
                    <a:pt x="2051468" y="5114898"/>
                  </a:cubicBezTo>
                  <a:cubicBezTo>
                    <a:pt x="1818127" y="5112400"/>
                    <a:pt x="1857032" y="5133641"/>
                    <a:pt x="1855866" y="5058709"/>
                  </a:cubicBezTo>
                  <a:cubicBezTo>
                    <a:pt x="1854508" y="4971799"/>
                    <a:pt x="1855610" y="4973516"/>
                    <a:pt x="1854200" y="4883761"/>
                  </a:cubicBezTo>
                  <a:cubicBezTo>
                    <a:pt x="1854136" y="4879111"/>
                    <a:pt x="2056684" y="4882993"/>
                    <a:pt x="2056697" y="4883992"/>
                  </a:cubicBezTo>
                  <a:close/>
                  <a:moveTo>
                    <a:pt x="2058555" y="4392111"/>
                  </a:moveTo>
                  <a:cubicBezTo>
                    <a:pt x="2097588" y="4391138"/>
                    <a:pt x="2104444" y="4391304"/>
                    <a:pt x="2262179" y="4391278"/>
                  </a:cubicBezTo>
                  <a:cubicBezTo>
                    <a:pt x="2263998" y="4497828"/>
                    <a:pt x="2262794" y="4402616"/>
                    <a:pt x="2266138" y="4625657"/>
                  </a:cubicBezTo>
                  <a:cubicBezTo>
                    <a:pt x="2039551" y="4625208"/>
                    <a:pt x="2063027" y="4625977"/>
                    <a:pt x="2062989" y="4621481"/>
                  </a:cubicBezTo>
                  <a:cubicBezTo>
                    <a:pt x="2061835" y="4483185"/>
                    <a:pt x="2059875" y="4456346"/>
                    <a:pt x="2058555" y="4392111"/>
                  </a:cubicBezTo>
                  <a:close/>
                  <a:moveTo>
                    <a:pt x="2266318" y="4637559"/>
                  </a:moveTo>
                  <a:cubicBezTo>
                    <a:pt x="2269611" y="4857089"/>
                    <a:pt x="2268035" y="4742020"/>
                    <a:pt x="2270073" y="4870220"/>
                  </a:cubicBezTo>
                  <a:cubicBezTo>
                    <a:pt x="2201489" y="4870105"/>
                    <a:pt x="2152806" y="4868260"/>
                    <a:pt x="2066961" y="4869554"/>
                  </a:cubicBezTo>
                  <a:cubicBezTo>
                    <a:pt x="2065846" y="4801373"/>
                    <a:pt x="2063873" y="4723111"/>
                    <a:pt x="2063130" y="4636892"/>
                  </a:cubicBezTo>
                  <a:cubicBezTo>
                    <a:pt x="2167543" y="4635983"/>
                    <a:pt x="2201194" y="4637443"/>
                    <a:pt x="2266318" y="4637559"/>
                  </a:cubicBezTo>
                  <a:close/>
                  <a:moveTo>
                    <a:pt x="2270265" y="4882122"/>
                  </a:moveTo>
                  <a:cubicBezTo>
                    <a:pt x="2271764" y="4990452"/>
                    <a:pt x="2270034" y="4941501"/>
                    <a:pt x="2272725" y="5114155"/>
                  </a:cubicBezTo>
                  <a:cubicBezTo>
                    <a:pt x="2195812" y="5114258"/>
                    <a:pt x="2176103" y="5116000"/>
                    <a:pt x="2070575" y="5115091"/>
                  </a:cubicBezTo>
                  <a:cubicBezTo>
                    <a:pt x="2068794" y="5046539"/>
                    <a:pt x="2068525" y="4969826"/>
                    <a:pt x="2067179" y="4883787"/>
                  </a:cubicBezTo>
                  <a:cubicBezTo>
                    <a:pt x="2067115" y="4878855"/>
                    <a:pt x="2058491" y="4881801"/>
                    <a:pt x="2270265" y="4882122"/>
                  </a:cubicBezTo>
                  <a:close/>
                  <a:moveTo>
                    <a:pt x="2272674" y="4391291"/>
                  </a:moveTo>
                  <a:cubicBezTo>
                    <a:pt x="2338182" y="4391278"/>
                    <a:pt x="2343398" y="4392316"/>
                    <a:pt x="2475247" y="4392650"/>
                  </a:cubicBezTo>
                  <a:cubicBezTo>
                    <a:pt x="2475260" y="4393674"/>
                    <a:pt x="2479309" y="4616138"/>
                    <a:pt x="2479502" y="4625503"/>
                  </a:cubicBezTo>
                  <a:cubicBezTo>
                    <a:pt x="2379714" y="4625477"/>
                    <a:pt x="2312233" y="4625708"/>
                    <a:pt x="2276621" y="4625670"/>
                  </a:cubicBezTo>
                  <a:cubicBezTo>
                    <a:pt x="2273430" y="4412404"/>
                    <a:pt x="2274225" y="4482737"/>
                    <a:pt x="2272674" y="4391291"/>
                  </a:cubicBezTo>
                  <a:close/>
                  <a:moveTo>
                    <a:pt x="2282016" y="4637571"/>
                  </a:moveTo>
                  <a:cubicBezTo>
                    <a:pt x="2521175" y="4637571"/>
                    <a:pt x="2479617" y="4619918"/>
                    <a:pt x="2481014" y="4709070"/>
                  </a:cubicBezTo>
                  <a:cubicBezTo>
                    <a:pt x="2482385" y="4796877"/>
                    <a:pt x="2482654" y="4790817"/>
                    <a:pt x="2483948" y="4870912"/>
                  </a:cubicBezTo>
                  <a:cubicBezTo>
                    <a:pt x="2386057" y="4871488"/>
                    <a:pt x="2366374" y="4870233"/>
                    <a:pt x="2280568" y="4870233"/>
                  </a:cubicBezTo>
                  <a:cubicBezTo>
                    <a:pt x="2276480" y="4610156"/>
                    <a:pt x="2274212" y="4637571"/>
                    <a:pt x="2282016" y="4637571"/>
                  </a:cubicBezTo>
                  <a:close/>
                  <a:moveTo>
                    <a:pt x="2282016" y="4882134"/>
                  </a:moveTo>
                  <a:cubicBezTo>
                    <a:pt x="2282926" y="4882134"/>
                    <a:pt x="2484140" y="4882621"/>
                    <a:pt x="2484166" y="4883992"/>
                  </a:cubicBezTo>
                  <a:cubicBezTo>
                    <a:pt x="2484192" y="4885529"/>
                    <a:pt x="2486972" y="5114143"/>
                    <a:pt x="2486985" y="5115680"/>
                  </a:cubicBezTo>
                  <a:cubicBezTo>
                    <a:pt x="2345986" y="5116410"/>
                    <a:pt x="2380342" y="5114168"/>
                    <a:pt x="2283220" y="5114155"/>
                  </a:cubicBezTo>
                  <a:cubicBezTo>
                    <a:pt x="2279184" y="4856320"/>
                    <a:pt x="2281106" y="4882134"/>
                    <a:pt x="2282016" y="4882134"/>
                  </a:cubicBezTo>
                  <a:close/>
                  <a:moveTo>
                    <a:pt x="2512525" y="4392790"/>
                  </a:moveTo>
                  <a:cubicBezTo>
                    <a:pt x="2588387" y="4393098"/>
                    <a:pt x="2590873" y="4392803"/>
                    <a:pt x="2666159" y="4393098"/>
                  </a:cubicBezTo>
                  <a:cubicBezTo>
                    <a:pt x="2697119" y="4393226"/>
                    <a:pt x="2689187" y="4356522"/>
                    <a:pt x="2692352" y="4625119"/>
                  </a:cubicBezTo>
                  <a:cubicBezTo>
                    <a:pt x="2469122" y="4626144"/>
                    <a:pt x="2490035" y="4627335"/>
                    <a:pt x="2489920" y="4621417"/>
                  </a:cubicBezTo>
                  <a:cubicBezTo>
                    <a:pt x="2484666" y="4356394"/>
                    <a:pt x="2476465" y="4392637"/>
                    <a:pt x="2512525" y="4392790"/>
                  </a:cubicBezTo>
                  <a:close/>
                  <a:moveTo>
                    <a:pt x="2692506" y="4637007"/>
                  </a:moveTo>
                  <a:cubicBezTo>
                    <a:pt x="2693211" y="4696131"/>
                    <a:pt x="2693954" y="4745735"/>
                    <a:pt x="2695492" y="4796620"/>
                  </a:cubicBezTo>
                  <a:cubicBezTo>
                    <a:pt x="2698349" y="4890692"/>
                    <a:pt x="2734410" y="4868900"/>
                    <a:pt x="2512499" y="4870707"/>
                  </a:cubicBezTo>
                  <a:cubicBezTo>
                    <a:pt x="2486511" y="4870912"/>
                    <a:pt x="2495635" y="4906514"/>
                    <a:pt x="2490253" y="4637405"/>
                  </a:cubicBezTo>
                  <a:cubicBezTo>
                    <a:pt x="2676859" y="4637430"/>
                    <a:pt x="2604098" y="4637430"/>
                    <a:pt x="2692506" y="4637007"/>
                  </a:cubicBezTo>
                  <a:close/>
                  <a:moveTo>
                    <a:pt x="2512602" y="4882621"/>
                  </a:moveTo>
                  <a:cubicBezTo>
                    <a:pt x="2513511" y="4882608"/>
                    <a:pt x="2697452" y="4880802"/>
                    <a:pt x="2697503" y="4883992"/>
                  </a:cubicBezTo>
                  <a:cubicBezTo>
                    <a:pt x="2701694" y="5152525"/>
                    <a:pt x="2715995" y="5114514"/>
                    <a:pt x="2666146" y="5114924"/>
                  </a:cubicBezTo>
                  <a:cubicBezTo>
                    <a:pt x="2589476" y="5115552"/>
                    <a:pt x="2584812" y="5114937"/>
                    <a:pt x="2512525" y="5115513"/>
                  </a:cubicBezTo>
                  <a:cubicBezTo>
                    <a:pt x="2492739" y="5115642"/>
                    <a:pt x="2497775" y="5126121"/>
                    <a:pt x="2496724" y="5058709"/>
                  </a:cubicBezTo>
                  <a:cubicBezTo>
                    <a:pt x="2493636" y="4855859"/>
                    <a:pt x="2487498" y="4882826"/>
                    <a:pt x="2512602" y="4882621"/>
                  </a:cubicBezTo>
                  <a:close/>
                  <a:moveTo>
                    <a:pt x="2699413" y="4393187"/>
                  </a:moveTo>
                  <a:cubicBezTo>
                    <a:pt x="2826918" y="4393418"/>
                    <a:pt x="2808593" y="4392624"/>
                    <a:pt x="2896809" y="4392624"/>
                  </a:cubicBezTo>
                  <a:cubicBezTo>
                    <a:pt x="2907266" y="4392624"/>
                    <a:pt x="2902460" y="4364990"/>
                    <a:pt x="2906625" y="4626272"/>
                  </a:cubicBezTo>
                  <a:cubicBezTo>
                    <a:pt x="2827418" y="4626490"/>
                    <a:pt x="2814744" y="4624670"/>
                    <a:pt x="2702873" y="4625055"/>
                  </a:cubicBezTo>
                  <a:cubicBezTo>
                    <a:pt x="2702001" y="4557464"/>
                    <a:pt x="2702962" y="4618509"/>
                    <a:pt x="2699413" y="4393187"/>
                  </a:cubicBezTo>
                  <a:close/>
                  <a:moveTo>
                    <a:pt x="2743047" y="4636905"/>
                  </a:moveTo>
                  <a:cubicBezTo>
                    <a:pt x="2819076" y="4636905"/>
                    <a:pt x="2819870" y="4638199"/>
                    <a:pt x="2896796" y="4638199"/>
                  </a:cubicBezTo>
                  <a:cubicBezTo>
                    <a:pt x="2911802" y="4638199"/>
                    <a:pt x="2906587" y="4609361"/>
                    <a:pt x="2910841" y="4870643"/>
                  </a:cubicBezTo>
                  <a:cubicBezTo>
                    <a:pt x="2834363" y="4870848"/>
                    <a:pt x="2805684" y="4869490"/>
                    <a:pt x="2707768" y="4869836"/>
                  </a:cubicBezTo>
                  <a:cubicBezTo>
                    <a:pt x="2703103" y="4599548"/>
                    <a:pt x="2686778" y="4636905"/>
                    <a:pt x="2743047" y="4636905"/>
                  </a:cubicBezTo>
                  <a:close/>
                  <a:moveTo>
                    <a:pt x="2909290" y="4184380"/>
                  </a:moveTo>
                  <a:cubicBezTo>
                    <a:pt x="2908496" y="4133315"/>
                    <a:pt x="2873922" y="4148381"/>
                    <a:pt x="3113709" y="4147510"/>
                  </a:cubicBezTo>
                  <a:cubicBezTo>
                    <a:pt x="3115862" y="4275377"/>
                    <a:pt x="3114529" y="4277632"/>
                    <a:pt x="3116349" y="4380351"/>
                  </a:cubicBezTo>
                  <a:cubicBezTo>
                    <a:pt x="3073779" y="4380850"/>
                    <a:pt x="3056248" y="4380710"/>
                    <a:pt x="2913968" y="4380735"/>
                  </a:cubicBezTo>
                  <a:cubicBezTo>
                    <a:pt x="2912468" y="4273417"/>
                    <a:pt x="2910662" y="4271751"/>
                    <a:pt x="2909290" y="4184380"/>
                  </a:cubicBezTo>
                  <a:close/>
                  <a:moveTo>
                    <a:pt x="3116566" y="4392252"/>
                  </a:moveTo>
                  <a:cubicBezTo>
                    <a:pt x="3117784" y="4456308"/>
                    <a:pt x="3119693" y="4491884"/>
                    <a:pt x="3120770" y="4621596"/>
                  </a:cubicBezTo>
                  <a:cubicBezTo>
                    <a:pt x="3120795" y="4625106"/>
                    <a:pt x="3144374" y="4624875"/>
                    <a:pt x="2917107" y="4626234"/>
                  </a:cubicBezTo>
                  <a:cubicBezTo>
                    <a:pt x="2913596" y="4405909"/>
                    <a:pt x="2915313" y="4484940"/>
                    <a:pt x="2914134" y="4392624"/>
                  </a:cubicBezTo>
                  <a:cubicBezTo>
                    <a:pt x="3056428" y="4392598"/>
                    <a:pt x="3079289" y="4392714"/>
                    <a:pt x="3116566" y="4392252"/>
                  </a:cubicBezTo>
                  <a:close/>
                  <a:moveTo>
                    <a:pt x="3120911" y="4636841"/>
                  </a:moveTo>
                  <a:cubicBezTo>
                    <a:pt x="3120923" y="4637853"/>
                    <a:pt x="3123486" y="4868823"/>
                    <a:pt x="3123499" y="4869746"/>
                  </a:cubicBezTo>
                  <a:cubicBezTo>
                    <a:pt x="3016561" y="4868324"/>
                    <a:pt x="2972735" y="4870335"/>
                    <a:pt x="2921336" y="4870591"/>
                  </a:cubicBezTo>
                  <a:cubicBezTo>
                    <a:pt x="2920285" y="4805588"/>
                    <a:pt x="2920196" y="4820065"/>
                    <a:pt x="2917300" y="4638135"/>
                  </a:cubicBezTo>
                  <a:cubicBezTo>
                    <a:pt x="2976234" y="4637789"/>
                    <a:pt x="3020444" y="4634701"/>
                    <a:pt x="3120911" y="4636841"/>
                  </a:cubicBezTo>
                  <a:close/>
                  <a:moveTo>
                    <a:pt x="3123320" y="4096855"/>
                  </a:moveTo>
                  <a:cubicBezTo>
                    <a:pt x="3119257" y="3880207"/>
                    <a:pt x="3117361" y="3903472"/>
                    <a:pt x="3127472" y="3903395"/>
                  </a:cubicBezTo>
                  <a:cubicBezTo>
                    <a:pt x="3354290" y="3901550"/>
                    <a:pt x="3323035" y="3898245"/>
                    <a:pt x="3323138" y="3922137"/>
                  </a:cubicBezTo>
                  <a:cubicBezTo>
                    <a:pt x="3324201" y="4173081"/>
                    <a:pt x="3339964" y="4134724"/>
                    <a:pt x="3281170" y="4135121"/>
                  </a:cubicBezTo>
                  <a:cubicBezTo>
                    <a:pt x="3207627" y="4135621"/>
                    <a:pt x="3209895" y="4135237"/>
                    <a:pt x="3127395" y="4135557"/>
                  </a:cubicBezTo>
                  <a:cubicBezTo>
                    <a:pt x="3122820" y="4135583"/>
                    <a:pt x="3124166" y="4141386"/>
                    <a:pt x="3123320" y="4096855"/>
                  </a:cubicBezTo>
                  <a:close/>
                  <a:moveTo>
                    <a:pt x="3127459" y="4147458"/>
                  </a:moveTo>
                  <a:cubicBezTo>
                    <a:pt x="3362363" y="4146497"/>
                    <a:pt x="3325355" y="4136121"/>
                    <a:pt x="3326124" y="4184559"/>
                  </a:cubicBezTo>
                  <a:cubicBezTo>
                    <a:pt x="3329802" y="4420206"/>
                    <a:pt x="3344218" y="4380940"/>
                    <a:pt x="3281260" y="4380172"/>
                  </a:cubicBezTo>
                  <a:cubicBezTo>
                    <a:pt x="3100856" y="4377981"/>
                    <a:pt x="3126997" y="4390830"/>
                    <a:pt x="3126498" y="4359277"/>
                  </a:cubicBezTo>
                  <a:cubicBezTo>
                    <a:pt x="3122782" y="4122259"/>
                    <a:pt x="3123973" y="4147458"/>
                    <a:pt x="3127459" y="4147458"/>
                  </a:cubicBezTo>
                  <a:close/>
                  <a:moveTo>
                    <a:pt x="3127497" y="4392111"/>
                  </a:moveTo>
                  <a:cubicBezTo>
                    <a:pt x="3372987" y="4389126"/>
                    <a:pt x="3329712" y="4380607"/>
                    <a:pt x="3331519" y="4446930"/>
                  </a:cubicBezTo>
                  <a:cubicBezTo>
                    <a:pt x="3333172" y="4507770"/>
                    <a:pt x="3334146" y="4561871"/>
                    <a:pt x="3333954" y="4621519"/>
                  </a:cubicBezTo>
                  <a:cubicBezTo>
                    <a:pt x="3333928" y="4629539"/>
                    <a:pt x="3132239" y="4625157"/>
                    <a:pt x="3131316" y="4625144"/>
                  </a:cubicBezTo>
                  <a:cubicBezTo>
                    <a:pt x="3129804" y="4450978"/>
                    <a:pt x="3126024" y="4392137"/>
                    <a:pt x="3127497" y="4392111"/>
                  </a:cubicBezTo>
                  <a:close/>
                  <a:moveTo>
                    <a:pt x="3333915" y="4638161"/>
                  </a:moveTo>
                  <a:cubicBezTo>
                    <a:pt x="3333864" y="4722752"/>
                    <a:pt x="3336709" y="4797300"/>
                    <a:pt x="3337913" y="4868580"/>
                  </a:cubicBezTo>
                  <a:cubicBezTo>
                    <a:pt x="3277710" y="4868875"/>
                    <a:pt x="3244572" y="4871335"/>
                    <a:pt x="3133982" y="4869887"/>
                  </a:cubicBezTo>
                  <a:cubicBezTo>
                    <a:pt x="3133969" y="4868747"/>
                    <a:pt x="3131419" y="4637981"/>
                    <a:pt x="3131406" y="4637071"/>
                  </a:cubicBezTo>
                  <a:cubicBezTo>
                    <a:pt x="3174091" y="4637981"/>
                    <a:pt x="3332428" y="4638161"/>
                    <a:pt x="3333915" y="4638161"/>
                  </a:cubicBezTo>
                  <a:close/>
                  <a:moveTo>
                    <a:pt x="3338118" y="4880482"/>
                  </a:moveTo>
                  <a:cubicBezTo>
                    <a:pt x="3339515" y="4966482"/>
                    <a:pt x="3339451" y="5018713"/>
                    <a:pt x="3341424" y="5114296"/>
                  </a:cubicBezTo>
                  <a:lnTo>
                    <a:pt x="3138082" y="5114386"/>
                  </a:lnTo>
                  <a:cubicBezTo>
                    <a:pt x="3137429" y="5083422"/>
                    <a:pt x="3134264" y="4887451"/>
                    <a:pt x="3134199" y="4883825"/>
                  </a:cubicBezTo>
                  <a:cubicBezTo>
                    <a:pt x="3134174" y="4881686"/>
                    <a:pt x="3116362" y="4881609"/>
                    <a:pt x="3338118" y="4880482"/>
                  </a:cubicBezTo>
                  <a:close/>
                  <a:moveTo>
                    <a:pt x="3340719" y="4392508"/>
                  </a:moveTo>
                  <a:cubicBezTo>
                    <a:pt x="3428999" y="4392675"/>
                    <a:pt x="3413250" y="4391740"/>
                    <a:pt x="3543844" y="4391689"/>
                  </a:cubicBezTo>
                  <a:cubicBezTo>
                    <a:pt x="3544574" y="4454501"/>
                    <a:pt x="3543844" y="4530035"/>
                    <a:pt x="3547586" y="4623864"/>
                  </a:cubicBezTo>
                  <a:cubicBezTo>
                    <a:pt x="3415339" y="4623799"/>
                    <a:pt x="3446325" y="4626349"/>
                    <a:pt x="3344449" y="4626272"/>
                  </a:cubicBezTo>
                  <a:cubicBezTo>
                    <a:pt x="3344769" y="4519825"/>
                    <a:pt x="3341924" y="4452810"/>
                    <a:pt x="3340719" y="4392508"/>
                  </a:cubicBezTo>
                  <a:close/>
                  <a:moveTo>
                    <a:pt x="3358083" y="4638173"/>
                  </a:moveTo>
                  <a:cubicBezTo>
                    <a:pt x="3585171" y="4638173"/>
                    <a:pt x="3548380" y="4610232"/>
                    <a:pt x="3549918" y="4709044"/>
                  </a:cubicBezTo>
                  <a:cubicBezTo>
                    <a:pt x="3551225" y="4792790"/>
                    <a:pt x="3550277" y="4792329"/>
                    <a:pt x="3551366" y="4869477"/>
                  </a:cubicBezTo>
                  <a:cubicBezTo>
                    <a:pt x="3550456" y="4869464"/>
                    <a:pt x="3373384" y="4868490"/>
                    <a:pt x="3348408" y="4868554"/>
                  </a:cubicBezTo>
                  <a:cubicBezTo>
                    <a:pt x="3344051" y="4611667"/>
                    <a:pt x="3337542" y="4638173"/>
                    <a:pt x="3358083" y="4638173"/>
                  </a:cubicBezTo>
                  <a:close/>
                  <a:moveTo>
                    <a:pt x="3358083" y="4880430"/>
                  </a:moveTo>
                  <a:cubicBezTo>
                    <a:pt x="3573228" y="4880430"/>
                    <a:pt x="3551545" y="4880892"/>
                    <a:pt x="3551583" y="4884005"/>
                  </a:cubicBezTo>
                  <a:cubicBezTo>
                    <a:pt x="3555813" y="5154241"/>
                    <a:pt x="3568871" y="5113412"/>
                    <a:pt x="3511807" y="5113412"/>
                  </a:cubicBezTo>
                  <a:cubicBezTo>
                    <a:pt x="3435176" y="5113412"/>
                    <a:pt x="3433459" y="5114296"/>
                    <a:pt x="3358070" y="5114296"/>
                  </a:cubicBezTo>
                  <a:cubicBezTo>
                    <a:pt x="3349741" y="5114296"/>
                    <a:pt x="3351919" y="5122867"/>
                    <a:pt x="3350907" y="5058735"/>
                  </a:cubicBezTo>
                  <a:cubicBezTo>
                    <a:pt x="3347793" y="4858511"/>
                    <a:pt x="3343679" y="4880430"/>
                    <a:pt x="3358083" y="4880430"/>
                  </a:cubicBezTo>
                  <a:close/>
                  <a:moveTo>
                    <a:pt x="3755144" y="4184534"/>
                  </a:moveTo>
                  <a:cubicBezTo>
                    <a:pt x="3758693" y="4410059"/>
                    <a:pt x="3764434" y="4380568"/>
                    <a:pt x="3742688" y="4380223"/>
                  </a:cubicBezTo>
                  <a:cubicBezTo>
                    <a:pt x="3698362" y="4379505"/>
                    <a:pt x="3659765" y="4379518"/>
                    <a:pt x="3588682" y="4379710"/>
                  </a:cubicBezTo>
                  <a:cubicBezTo>
                    <a:pt x="3542588" y="4379826"/>
                    <a:pt x="3554416" y="4412917"/>
                    <a:pt x="3550853" y="4184354"/>
                  </a:cubicBezTo>
                  <a:cubicBezTo>
                    <a:pt x="3550123" y="4136966"/>
                    <a:pt x="3540294" y="4147087"/>
                    <a:pt x="3588759" y="4146497"/>
                  </a:cubicBezTo>
                  <a:cubicBezTo>
                    <a:pt x="3783976" y="4144140"/>
                    <a:pt x="3754452" y="4139605"/>
                    <a:pt x="3755144" y="4184534"/>
                  </a:cubicBezTo>
                  <a:close/>
                  <a:moveTo>
                    <a:pt x="3750069" y="3922394"/>
                  </a:moveTo>
                  <a:cubicBezTo>
                    <a:pt x="3752196" y="3973741"/>
                    <a:pt x="3752273" y="3988422"/>
                    <a:pt x="3753849" y="4097085"/>
                  </a:cubicBezTo>
                  <a:cubicBezTo>
                    <a:pt x="3754477" y="4143103"/>
                    <a:pt x="3757809" y="4135852"/>
                    <a:pt x="3742790" y="4135378"/>
                  </a:cubicBezTo>
                  <a:cubicBezTo>
                    <a:pt x="3497570" y="4127358"/>
                    <a:pt x="3549316" y="4201560"/>
                    <a:pt x="3547086" y="3901819"/>
                  </a:cubicBezTo>
                  <a:cubicBezTo>
                    <a:pt x="3780491" y="3902729"/>
                    <a:pt x="3748864" y="3893402"/>
                    <a:pt x="3750069" y="3922394"/>
                  </a:cubicBezTo>
                  <a:close/>
                  <a:moveTo>
                    <a:pt x="3745366" y="3659857"/>
                  </a:moveTo>
                  <a:cubicBezTo>
                    <a:pt x="3749403" y="3918614"/>
                    <a:pt x="3750607" y="3890212"/>
                    <a:pt x="3742611" y="3890276"/>
                  </a:cubicBezTo>
                  <a:cubicBezTo>
                    <a:pt x="3506246" y="3891852"/>
                    <a:pt x="3547355" y="3903472"/>
                    <a:pt x="3546279" y="3834523"/>
                  </a:cubicBezTo>
                  <a:cubicBezTo>
                    <a:pt x="3544882" y="3746242"/>
                    <a:pt x="3544510" y="3752557"/>
                    <a:pt x="3543011" y="3659626"/>
                  </a:cubicBezTo>
                  <a:cubicBezTo>
                    <a:pt x="3542972" y="3656462"/>
                    <a:pt x="3745328" y="3657666"/>
                    <a:pt x="3745366" y="3659857"/>
                  </a:cubicBezTo>
                  <a:close/>
                  <a:moveTo>
                    <a:pt x="3745135" y="3645611"/>
                  </a:moveTo>
                  <a:cubicBezTo>
                    <a:pt x="3640901" y="3647674"/>
                    <a:pt x="3600241" y="3645688"/>
                    <a:pt x="3542780" y="3645380"/>
                  </a:cubicBezTo>
                  <a:cubicBezTo>
                    <a:pt x="3541588" y="3573715"/>
                    <a:pt x="3539077" y="3492404"/>
                    <a:pt x="3538935" y="3412642"/>
                  </a:cubicBezTo>
                  <a:cubicBezTo>
                    <a:pt x="3611402" y="3412937"/>
                    <a:pt x="3583799" y="3413910"/>
                    <a:pt x="3741099" y="3413526"/>
                  </a:cubicBezTo>
                  <a:cubicBezTo>
                    <a:pt x="3743892" y="3585706"/>
                    <a:pt x="3744174" y="3586231"/>
                    <a:pt x="3745135" y="3645611"/>
                  </a:cubicBezTo>
                  <a:close/>
                  <a:moveTo>
                    <a:pt x="3740920" y="3401599"/>
                  </a:moveTo>
                  <a:cubicBezTo>
                    <a:pt x="3512666" y="3402201"/>
                    <a:pt x="3538935" y="3401150"/>
                    <a:pt x="3538935" y="3397691"/>
                  </a:cubicBezTo>
                  <a:cubicBezTo>
                    <a:pt x="3538821" y="3284775"/>
                    <a:pt x="3535963" y="3224793"/>
                    <a:pt x="3534758" y="3166913"/>
                  </a:cubicBezTo>
                  <a:cubicBezTo>
                    <a:pt x="3601612" y="3167374"/>
                    <a:pt x="3607712" y="3169936"/>
                    <a:pt x="3737575" y="3168591"/>
                  </a:cubicBezTo>
                  <a:cubicBezTo>
                    <a:pt x="3738882" y="3261407"/>
                    <a:pt x="3737434" y="3186578"/>
                    <a:pt x="3740920" y="3401599"/>
                  </a:cubicBezTo>
                  <a:close/>
                  <a:moveTo>
                    <a:pt x="3736012" y="2960373"/>
                  </a:moveTo>
                  <a:cubicBezTo>
                    <a:pt x="3737370" y="3046925"/>
                    <a:pt x="3735691" y="3047706"/>
                    <a:pt x="3737062" y="3135244"/>
                  </a:cubicBezTo>
                  <a:cubicBezTo>
                    <a:pt x="3737575" y="3167079"/>
                    <a:pt x="3767138" y="3156536"/>
                    <a:pt x="3534515" y="3155024"/>
                  </a:cubicBezTo>
                  <a:cubicBezTo>
                    <a:pt x="3532631" y="3056123"/>
                    <a:pt x="3534502" y="3045528"/>
                    <a:pt x="3532157" y="2923336"/>
                  </a:cubicBezTo>
                  <a:cubicBezTo>
                    <a:pt x="3773379" y="2923695"/>
                    <a:pt x="3735255" y="2912293"/>
                    <a:pt x="3736012" y="2960373"/>
                  </a:cubicBezTo>
                  <a:close/>
                  <a:moveTo>
                    <a:pt x="3729758" y="2678043"/>
                  </a:moveTo>
                  <a:cubicBezTo>
                    <a:pt x="3733987" y="2925463"/>
                    <a:pt x="3732449" y="2815505"/>
                    <a:pt x="3735025" y="2911909"/>
                  </a:cubicBezTo>
                  <a:cubicBezTo>
                    <a:pt x="3494443" y="2911986"/>
                    <a:pt x="3532285" y="2923093"/>
                    <a:pt x="3531029" y="2872656"/>
                  </a:cubicBezTo>
                  <a:cubicBezTo>
                    <a:pt x="3529530" y="2812700"/>
                    <a:pt x="3528620" y="2759188"/>
                    <a:pt x="3528364" y="2697964"/>
                  </a:cubicBezTo>
                  <a:cubicBezTo>
                    <a:pt x="3528223" y="2669908"/>
                    <a:pt x="3496673" y="2676044"/>
                    <a:pt x="3729758" y="2678043"/>
                  </a:cubicBezTo>
                  <a:close/>
                  <a:moveTo>
                    <a:pt x="3727643" y="2435837"/>
                  </a:moveTo>
                  <a:cubicBezTo>
                    <a:pt x="3729220" y="2536058"/>
                    <a:pt x="3726708" y="2493871"/>
                    <a:pt x="3729553" y="2666154"/>
                  </a:cubicBezTo>
                  <a:cubicBezTo>
                    <a:pt x="3728259" y="2666141"/>
                    <a:pt x="3529709" y="2665386"/>
                    <a:pt x="3528159" y="2665373"/>
                  </a:cubicBezTo>
                  <a:cubicBezTo>
                    <a:pt x="3527057" y="2532074"/>
                    <a:pt x="3524583" y="2532458"/>
                    <a:pt x="3523123" y="2433006"/>
                  </a:cubicBezTo>
                  <a:cubicBezTo>
                    <a:pt x="3524058" y="2433006"/>
                    <a:pt x="3727631" y="2434927"/>
                    <a:pt x="3727643" y="2435837"/>
                  </a:cubicBezTo>
                  <a:close/>
                  <a:moveTo>
                    <a:pt x="3722389" y="2188878"/>
                  </a:moveTo>
                  <a:cubicBezTo>
                    <a:pt x="3729104" y="2503121"/>
                    <a:pt x="3726759" y="2383850"/>
                    <a:pt x="3727426" y="2422142"/>
                  </a:cubicBezTo>
                  <a:cubicBezTo>
                    <a:pt x="3643324" y="2424205"/>
                    <a:pt x="3585837" y="2421258"/>
                    <a:pt x="3522956" y="2421117"/>
                  </a:cubicBezTo>
                  <a:cubicBezTo>
                    <a:pt x="3521854" y="2347184"/>
                    <a:pt x="3521803" y="2294800"/>
                    <a:pt x="3519637" y="2188801"/>
                  </a:cubicBezTo>
                  <a:cubicBezTo>
                    <a:pt x="3581301" y="2188827"/>
                    <a:pt x="3664134" y="2189711"/>
                    <a:pt x="3722389" y="2188878"/>
                  </a:cubicBezTo>
                  <a:close/>
                  <a:moveTo>
                    <a:pt x="3722056" y="2173710"/>
                  </a:moveTo>
                  <a:cubicBezTo>
                    <a:pt x="3722184" y="2179270"/>
                    <a:pt x="3738433" y="2176977"/>
                    <a:pt x="3519393" y="2176900"/>
                  </a:cubicBezTo>
                  <a:cubicBezTo>
                    <a:pt x="3519368" y="2175721"/>
                    <a:pt x="3514960" y="1943944"/>
                    <a:pt x="3514947" y="1942996"/>
                  </a:cubicBezTo>
                  <a:cubicBezTo>
                    <a:pt x="3515869" y="1942996"/>
                    <a:pt x="3717546" y="1944136"/>
                    <a:pt x="3718519" y="1944149"/>
                  </a:cubicBezTo>
                  <a:cubicBezTo>
                    <a:pt x="3719263" y="1996072"/>
                    <a:pt x="3719903" y="2075372"/>
                    <a:pt x="3722056" y="2173710"/>
                  </a:cubicBezTo>
                  <a:close/>
                  <a:moveTo>
                    <a:pt x="3715739" y="1736699"/>
                  </a:moveTo>
                  <a:cubicBezTo>
                    <a:pt x="3717110" y="1824045"/>
                    <a:pt x="3716648" y="1823878"/>
                    <a:pt x="3718020" y="1911442"/>
                  </a:cubicBezTo>
                  <a:cubicBezTo>
                    <a:pt x="3718494" y="1941548"/>
                    <a:pt x="3749633" y="1931184"/>
                    <a:pt x="3514742" y="1931094"/>
                  </a:cubicBezTo>
                  <a:cubicBezTo>
                    <a:pt x="3512640" y="1805546"/>
                    <a:pt x="3514498" y="1834460"/>
                    <a:pt x="3512076" y="1699855"/>
                  </a:cubicBezTo>
                  <a:cubicBezTo>
                    <a:pt x="3750082" y="1699855"/>
                    <a:pt x="3714944" y="1685519"/>
                    <a:pt x="3715739" y="1736699"/>
                  </a:cubicBezTo>
                  <a:close/>
                  <a:moveTo>
                    <a:pt x="3712369" y="1474482"/>
                  </a:moveTo>
                  <a:cubicBezTo>
                    <a:pt x="3717674" y="1728615"/>
                    <a:pt x="3726708" y="1687440"/>
                    <a:pt x="3665634" y="1687440"/>
                  </a:cubicBezTo>
                  <a:cubicBezTo>
                    <a:pt x="3588592" y="1687440"/>
                    <a:pt x="3588925" y="1687953"/>
                    <a:pt x="3511846" y="1687953"/>
                  </a:cubicBezTo>
                  <a:cubicBezTo>
                    <a:pt x="3509808" y="1581557"/>
                    <a:pt x="3509462" y="1599326"/>
                    <a:pt x="3508181" y="1453946"/>
                  </a:cubicBezTo>
                  <a:cubicBezTo>
                    <a:pt x="3739843" y="1453959"/>
                    <a:pt x="3711766" y="1445414"/>
                    <a:pt x="3712369" y="1474482"/>
                  </a:cubicBezTo>
                  <a:close/>
                  <a:moveTo>
                    <a:pt x="3707460" y="1212368"/>
                  </a:moveTo>
                  <a:cubicBezTo>
                    <a:pt x="3711741" y="1485295"/>
                    <a:pt x="3726977" y="1441853"/>
                    <a:pt x="3665634" y="1441853"/>
                  </a:cubicBezTo>
                  <a:cubicBezTo>
                    <a:pt x="3589553" y="1441853"/>
                    <a:pt x="3588682" y="1442058"/>
                    <a:pt x="3511807" y="1442058"/>
                  </a:cubicBezTo>
                  <a:cubicBezTo>
                    <a:pt x="3506707" y="1442058"/>
                    <a:pt x="3508283" y="1449104"/>
                    <a:pt x="3507309" y="1386880"/>
                  </a:cubicBezTo>
                  <a:cubicBezTo>
                    <a:pt x="3504131" y="1182915"/>
                    <a:pt x="3502978" y="1209524"/>
                    <a:pt x="3511807" y="1209524"/>
                  </a:cubicBezTo>
                  <a:cubicBezTo>
                    <a:pt x="3721556" y="1209524"/>
                    <a:pt x="3707358" y="1205527"/>
                    <a:pt x="3707460" y="1212368"/>
                  </a:cubicBezTo>
                  <a:close/>
                  <a:moveTo>
                    <a:pt x="3707230" y="1196803"/>
                  </a:moveTo>
                  <a:cubicBezTo>
                    <a:pt x="3634853" y="1195970"/>
                    <a:pt x="3587285" y="1197610"/>
                    <a:pt x="3505400" y="1197623"/>
                  </a:cubicBezTo>
                  <a:cubicBezTo>
                    <a:pt x="3500877" y="934855"/>
                    <a:pt x="3494315" y="963565"/>
                    <a:pt x="3511820" y="963565"/>
                  </a:cubicBezTo>
                  <a:cubicBezTo>
                    <a:pt x="3576483" y="963565"/>
                    <a:pt x="3593782" y="963718"/>
                    <a:pt x="3665646" y="963718"/>
                  </a:cubicBezTo>
                  <a:cubicBezTo>
                    <a:pt x="3716995" y="963731"/>
                    <a:pt x="3703065" y="921531"/>
                    <a:pt x="3707230" y="1196803"/>
                  </a:cubicBezTo>
                  <a:close/>
                  <a:moveTo>
                    <a:pt x="3700297" y="775511"/>
                  </a:moveTo>
                  <a:cubicBezTo>
                    <a:pt x="3701912" y="828715"/>
                    <a:pt x="3701937" y="840476"/>
                    <a:pt x="3703757" y="952060"/>
                  </a:cubicBezTo>
                  <a:cubicBezTo>
                    <a:pt x="3681062" y="951765"/>
                    <a:pt x="3516241" y="951650"/>
                    <a:pt x="3500415" y="951701"/>
                  </a:cubicBezTo>
                  <a:cubicBezTo>
                    <a:pt x="3496173" y="684873"/>
                    <a:pt x="3489394" y="720641"/>
                    <a:pt x="3511820" y="720641"/>
                  </a:cubicBezTo>
                  <a:cubicBezTo>
                    <a:pt x="3737216" y="720641"/>
                    <a:pt x="3698016" y="699849"/>
                    <a:pt x="3700297" y="775511"/>
                  </a:cubicBezTo>
                  <a:close/>
                  <a:moveTo>
                    <a:pt x="3696632" y="513192"/>
                  </a:moveTo>
                  <a:cubicBezTo>
                    <a:pt x="3700118" y="742113"/>
                    <a:pt x="3707819" y="707049"/>
                    <a:pt x="3665634" y="707049"/>
                  </a:cubicBezTo>
                  <a:cubicBezTo>
                    <a:pt x="3470890" y="707049"/>
                    <a:pt x="3496122" y="718771"/>
                    <a:pt x="3495648" y="687858"/>
                  </a:cubicBezTo>
                  <a:cubicBezTo>
                    <a:pt x="3491804" y="442590"/>
                    <a:pt x="3487498" y="475207"/>
                    <a:pt x="3511820" y="475207"/>
                  </a:cubicBezTo>
                  <a:cubicBezTo>
                    <a:pt x="3729809" y="475207"/>
                    <a:pt x="3695851" y="463305"/>
                    <a:pt x="3696632" y="513192"/>
                  </a:cubicBezTo>
                  <a:close/>
                  <a:moveTo>
                    <a:pt x="3511820" y="229555"/>
                  </a:moveTo>
                  <a:cubicBezTo>
                    <a:pt x="3720916" y="229555"/>
                    <a:pt x="3692455" y="224571"/>
                    <a:pt x="3692480" y="250860"/>
                  </a:cubicBezTo>
                  <a:cubicBezTo>
                    <a:pt x="3692480" y="498971"/>
                    <a:pt x="3708806" y="462870"/>
                    <a:pt x="3665634" y="462870"/>
                  </a:cubicBezTo>
                  <a:cubicBezTo>
                    <a:pt x="3461190" y="462870"/>
                    <a:pt x="3493380" y="473939"/>
                    <a:pt x="3492265" y="425539"/>
                  </a:cubicBezTo>
                  <a:cubicBezTo>
                    <a:pt x="3487280" y="198142"/>
                    <a:pt x="3480463" y="229555"/>
                    <a:pt x="3511820" y="229555"/>
                  </a:cubicBezTo>
                  <a:close/>
                  <a:moveTo>
                    <a:pt x="3489920" y="951753"/>
                  </a:moveTo>
                  <a:cubicBezTo>
                    <a:pt x="3435816" y="952099"/>
                    <a:pt x="3287155" y="957864"/>
                    <a:pt x="3286834" y="949818"/>
                  </a:cubicBezTo>
                  <a:cubicBezTo>
                    <a:pt x="3283528" y="868007"/>
                    <a:pt x="3283694" y="789424"/>
                    <a:pt x="3282772" y="720359"/>
                  </a:cubicBezTo>
                  <a:cubicBezTo>
                    <a:pt x="3502042" y="720436"/>
                    <a:pt x="3395271" y="720564"/>
                    <a:pt x="3485691" y="720641"/>
                  </a:cubicBezTo>
                  <a:cubicBezTo>
                    <a:pt x="3487639" y="829651"/>
                    <a:pt x="3486037" y="707331"/>
                    <a:pt x="3489920" y="951753"/>
                  </a:cubicBezTo>
                  <a:close/>
                  <a:moveTo>
                    <a:pt x="3485153" y="688063"/>
                  </a:moveTo>
                  <a:cubicBezTo>
                    <a:pt x="3485601" y="716964"/>
                    <a:pt x="3517446" y="708548"/>
                    <a:pt x="3282605" y="708471"/>
                  </a:cubicBezTo>
                  <a:cubicBezTo>
                    <a:pt x="3280094" y="532703"/>
                    <a:pt x="3282580" y="663594"/>
                    <a:pt x="3279761" y="474451"/>
                  </a:cubicBezTo>
                  <a:cubicBezTo>
                    <a:pt x="3563284" y="475489"/>
                    <a:pt x="3458857" y="475117"/>
                    <a:pt x="3482795" y="475181"/>
                  </a:cubicBezTo>
                  <a:cubicBezTo>
                    <a:pt x="3485102" y="600166"/>
                    <a:pt x="3483564" y="586650"/>
                    <a:pt x="3485153" y="688063"/>
                  </a:cubicBezTo>
                  <a:close/>
                  <a:moveTo>
                    <a:pt x="3281234" y="230721"/>
                  </a:moveTo>
                  <a:cubicBezTo>
                    <a:pt x="3508770" y="230272"/>
                    <a:pt x="3477503" y="220856"/>
                    <a:pt x="3478297" y="251039"/>
                  </a:cubicBezTo>
                  <a:cubicBezTo>
                    <a:pt x="3484909" y="504122"/>
                    <a:pt x="3494046" y="463472"/>
                    <a:pt x="3434996" y="462985"/>
                  </a:cubicBezTo>
                  <a:cubicBezTo>
                    <a:pt x="3248198" y="461474"/>
                    <a:pt x="3279799" y="475514"/>
                    <a:pt x="3279094" y="428331"/>
                  </a:cubicBezTo>
                  <a:cubicBezTo>
                    <a:pt x="3275980" y="207161"/>
                    <a:pt x="3273238" y="230746"/>
                    <a:pt x="3281234" y="230721"/>
                  </a:cubicBezTo>
                  <a:close/>
                  <a:moveTo>
                    <a:pt x="3276352" y="950356"/>
                  </a:moveTo>
                  <a:cubicBezTo>
                    <a:pt x="3276454" y="952906"/>
                    <a:pt x="3300533" y="951842"/>
                    <a:pt x="3073945" y="953085"/>
                  </a:cubicBezTo>
                  <a:cubicBezTo>
                    <a:pt x="3070818" y="818197"/>
                    <a:pt x="3071600" y="785324"/>
                    <a:pt x="3070754" y="719104"/>
                  </a:cubicBezTo>
                  <a:cubicBezTo>
                    <a:pt x="3171336" y="719463"/>
                    <a:pt x="3072100" y="720295"/>
                    <a:pt x="3272290" y="720359"/>
                  </a:cubicBezTo>
                  <a:cubicBezTo>
                    <a:pt x="3273212" y="790269"/>
                    <a:pt x="3273058" y="868609"/>
                    <a:pt x="3276352" y="950356"/>
                  </a:cubicBezTo>
                  <a:close/>
                  <a:moveTo>
                    <a:pt x="3269855" y="513192"/>
                  </a:moveTo>
                  <a:cubicBezTo>
                    <a:pt x="3271200" y="599013"/>
                    <a:pt x="3270457" y="600947"/>
                    <a:pt x="3271816" y="688063"/>
                  </a:cubicBezTo>
                  <a:cubicBezTo>
                    <a:pt x="3272290" y="718156"/>
                    <a:pt x="3302891" y="707997"/>
                    <a:pt x="3070588" y="707202"/>
                  </a:cubicBezTo>
                  <a:cubicBezTo>
                    <a:pt x="3069473" y="626826"/>
                    <a:pt x="3068922" y="625634"/>
                    <a:pt x="3066487" y="474630"/>
                  </a:cubicBezTo>
                  <a:cubicBezTo>
                    <a:pt x="3305146" y="474477"/>
                    <a:pt x="3269073" y="461269"/>
                    <a:pt x="3269855" y="513192"/>
                  </a:cubicBezTo>
                  <a:close/>
                  <a:moveTo>
                    <a:pt x="3204308" y="230823"/>
                  </a:moveTo>
                  <a:cubicBezTo>
                    <a:pt x="3276313" y="230823"/>
                    <a:pt x="3265075" y="225174"/>
                    <a:pt x="3265613" y="250975"/>
                  </a:cubicBezTo>
                  <a:cubicBezTo>
                    <a:pt x="3266882" y="311699"/>
                    <a:pt x="3267676" y="364455"/>
                    <a:pt x="3268573" y="428523"/>
                  </a:cubicBezTo>
                  <a:cubicBezTo>
                    <a:pt x="3269240" y="473106"/>
                    <a:pt x="3306248" y="462537"/>
                    <a:pt x="3066308" y="462729"/>
                  </a:cubicBezTo>
                  <a:cubicBezTo>
                    <a:pt x="3063783" y="305448"/>
                    <a:pt x="3063796" y="301438"/>
                    <a:pt x="3062527" y="250668"/>
                  </a:cubicBezTo>
                  <a:cubicBezTo>
                    <a:pt x="3061861" y="224059"/>
                    <a:pt x="3036911" y="230695"/>
                    <a:pt x="3204308" y="230823"/>
                  </a:cubicBezTo>
                  <a:close/>
                  <a:moveTo>
                    <a:pt x="3050558" y="953149"/>
                  </a:moveTo>
                  <a:cubicBezTo>
                    <a:pt x="2974478" y="953149"/>
                    <a:pt x="2974901" y="951625"/>
                    <a:pt x="2896809" y="951625"/>
                  </a:cubicBezTo>
                  <a:cubicBezTo>
                    <a:pt x="2845756" y="951625"/>
                    <a:pt x="2860146" y="995515"/>
                    <a:pt x="2855482" y="720103"/>
                  </a:cubicBezTo>
                  <a:cubicBezTo>
                    <a:pt x="2942352" y="721026"/>
                    <a:pt x="2973453" y="718925"/>
                    <a:pt x="3060259" y="719066"/>
                  </a:cubicBezTo>
                  <a:cubicBezTo>
                    <a:pt x="3063604" y="987777"/>
                    <a:pt x="3069114" y="953149"/>
                    <a:pt x="3050558" y="953149"/>
                  </a:cubicBezTo>
                  <a:close/>
                  <a:moveTo>
                    <a:pt x="3056620" y="513166"/>
                  </a:moveTo>
                  <a:cubicBezTo>
                    <a:pt x="3060157" y="736924"/>
                    <a:pt x="3064027" y="707177"/>
                    <a:pt x="3050558" y="707177"/>
                  </a:cubicBezTo>
                  <a:cubicBezTo>
                    <a:pt x="2826265" y="707177"/>
                    <a:pt x="2855431" y="717887"/>
                    <a:pt x="2854956" y="687858"/>
                  </a:cubicBezTo>
                  <a:cubicBezTo>
                    <a:pt x="2853560" y="598347"/>
                    <a:pt x="2854610" y="600025"/>
                    <a:pt x="2853239" y="512987"/>
                  </a:cubicBezTo>
                  <a:cubicBezTo>
                    <a:pt x="2852496" y="466867"/>
                    <a:pt x="2841168" y="474848"/>
                    <a:pt x="2896796" y="474848"/>
                  </a:cubicBezTo>
                  <a:cubicBezTo>
                    <a:pt x="3088233" y="474848"/>
                    <a:pt x="3055761" y="460103"/>
                    <a:pt x="3056620" y="513166"/>
                  </a:cubicBezTo>
                  <a:close/>
                  <a:moveTo>
                    <a:pt x="3052032" y="251013"/>
                  </a:moveTo>
                  <a:cubicBezTo>
                    <a:pt x="3053352" y="303488"/>
                    <a:pt x="3053391" y="311879"/>
                    <a:pt x="3055812" y="462742"/>
                  </a:cubicBezTo>
                  <a:cubicBezTo>
                    <a:pt x="3033361" y="462742"/>
                    <a:pt x="2875075" y="462921"/>
                    <a:pt x="2852432" y="463165"/>
                  </a:cubicBezTo>
                  <a:lnTo>
                    <a:pt x="2848652" y="229901"/>
                  </a:lnTo>
                  <a:cubicBezTo>
                    <a:pt x="3090322" y="226058"/>
                    <a:pt x="3051404" y="226122"/>
                    <a:pt x="3052032" y="251013"/>
                  </a:cubicBezTo>
                  <a:close/>
                  <a:moveTo>
                    <a:pt x="2845986" y="775408"/>
                  </a:moveTo>
                  <a:cubicBezTo>
                    <a:pt x="2847024" y="830573"/>
                    <a:pt x="2846665" y="809896"/>
                    <a:pt x="2848947" y="952035"/>
                  </a:cubicBezTo>
                  <a:cubicBezTo>
                    <a:pt x="2782810" y="953328"/>
                    <a:pt x="2809529" y="954866"/>
                    <a:pt x="2645515" y="953303"/>
                  </a:cubicBezTo>
                  <a:cubicBezTo>
                    <a:pt x="2642542" y="714197"/>
                    <a:pt x="2644272" y="793088"/>
                    <a:pt x="2643516" y="718796"/>
                  </a:cubicBezTo>
                  <a:cubicBezTo>
                    <a:pt x="2886673" y="718681"/>
                    <a:pt x="2844666" y="708791"/>
                    <a:pt x="2845986" y="775408"/>
                  </a:cubicBezTo>
                  <a:close/>
                  <a:moveTo>
                    <a:pt x="2842744" y="513192"/>
                  </a:moveTo>
                  <a:cubicBezTo>
                    <a:pt x="2846191" y="739550"/>
                    <a:pt x="2852125" y="708291"/>
                    <a:pt x="2820011" y="707638"/>
                  </a:cubicBezTo>
                  <a:cubicBezTo>
                    <a:pt x="2771956" y="706664"/>
                    <a:pt x="2763089" y="706857"/>
                    <a:pt x="2643375" y="706908"/>
                  </a:cubicBezTo>
                  <a:cubicBezTo>
                    <a:pt x="2641939" y="594260"/>
                    <a:pt x="2639646" y="594888"/>
                    <a:pt x="2638390" y="475361"/>
                  </a:cubicBezTo>
                  <a:cubicBezTo>
                    <a:pt x="2878343" y="477705"/>
                    <a:pt x="2841898" y="460423"/>
                    <a:pt x="2842744" y="513192"/>
                  </a:cubicBezTo>
                  <a:close/>
                  <a:moveTo>
                    <a:pt x="2666120" y="230951"/>
                  </a:moveTo>
                  <a:cubicBezTo>
                    <a:pt x="2718250" y="231643"/>
                    <a:pt x="2768522" y="231758"/>
                    <a:pt x="2820037" y="230516"/>
                  </a:cubicBezTo>
                  <a:cubicBezTo>
                    <a:pt x="2845487" y="229875"/>
                    <a:pt x="2837605" y="195221"/>
                    <a:pt x="2841937" y="463305"/>
                  </a:cubicBezTo>
                  <a:cubicBezTo>
                    <a:pt x="2750607" y="464612"/>
                    <a:pt x="2786450" y="464933"/>
                    <a:pt x="2638274" y="463485"/>
                  </a:cubicBezTo>
                  <a:cubicBezTo>
                    <a:pt x="2636070" y="191634"/>
                    <a:pt x="2623717" y="230400"/>
                    <a:pt x="2666120" y="230951"/>
                  </a:cubicBezTo>
                  <a:close/>
                  <a:moveTo>
                    <a:pt x="2638902" y="1198763"/>
                  </a:moveTo>
                  <a:cubicBezTo>
                    <a:pt x="2588682" y="1199122"/>
                    <a:pt x="2523545" y="1198763"/>
                    <a:pt x="2437470" y="1198763"/>
                  </a:cubicBezTo>
                  <a:cubicBezTo>
                    <a:pt x="2437329" y="1190256"/>
                    <a:pt x="2433882" y="991019"/>
                    <a:pt x="2433241" y="964192"/>
                  </a:cubicBezTo>
                  <a:cubicBezTo>
                    <a:pt x="2434176" y="964192"/>
                    <a:pt x="2633738" y="965102"/>
                    <a:pt x="2635148" y="965115"/>
                  </a:cubicBezTo>
                  <a:cubicBezTo>
                    <a:pt x="2636198" y="1050424"/>
                    <a:pt x="2638005" y="1142561"/>
                    <a:pt x="2638902" y="1198763"/>
                  </a:cubicBezTo>
                  <a:close/>
                  <a:moveTo>
                    <a:pt x="2633187" y="775280"/>
                  </a:moveTo>
                  <a:cubicBezTo>
                    <a:pt x="2632738" y="989020"/>
                    <a:pt x="2655971" y="953072"/>
                    <a:pt x="2589361" y="953072"/>
                  </a:cubicBezTo>
                  <a:cubicBezTo>
                    <a:pt x="2415211" y="953072"/>
                    <a:pt x="2432972" y="953059"/>
                    <a:pt x="2432895" y="949946"/>
                  </a:cubicBezTo>
                  <a:cubicBezTo>
                    <a:pt x="2431870" y="907452"/>
                    <a:pt x="2425296" y="719347"/>
                    <a:pt x="2435740" y="719347"/>
                  </a:cubicBezTo>
                  <a:cubicBezTo>
                    <a:pt x="2673233" y="719347"/>
                    <a:pt x="2633341" y="701860"/>
                    <a:pt x="2633187" y="775280"/>
                  </a:cubicBezTo>
                  <a:close/>
                  <a:moveTo>
                    <a:pt x="2628407" y="513192"/>
                  </a:moveTo>
                  <a:cubicBezTo>
                    <a:pt x="2631983" y="741229"/>
                    <a:pt x="2647245" y="706908"/>
                    <a:pt x="2589361" y="706933"/>
                  </a:cubicBezTo>
                  <a:cubicBezTo>
                    <a:pt x="2406138" y="706933"/>
                    <a:pt x="2429371" y="716119"/>
                    <a:pt x="2428922" y="687832"/>
                  </a:cubicBezTo>
                  <a:cubicBezTo>
                    <a:pt x="2428820" y="680991"/>
                    <a:pt x="2425795" y="484700"/>
                    <a:pt x="2425629" y="473823"/>
                  </a:cubicBezTo>
                  <a:cubicBezTo>
                    <a:pt x="2669017" y="473311"/>
                    <a:pt x="2627651" y="465483"/>
                    <a:pt x="2628407" y="513192"/>
                  </a:cubicBezTo>
                  <a:close/>
                  <a:moveTo>
                    <a:pt x="2435740" y="231092"/>
                  </a:moveTo>
                  <a:cubicBezTo>
                    <a:pt x="2653742" y="231092"/>
                    <a:pt x="2624486" y="222022"/>
                    <a:pt x="2625114" y="250399"/>
                  </a:cubicBezTo>
                  <a:cubicBezTo>
                    <a:pt x="2630906" y="505121"/>
                    <a:pt x="2635724" y="463267"/>
                    <a:pt x="2589361" y="463267"/>
                  </a:cubicBezTo>
                  <a:cubicBezTo>
                    <a:pt x="2512755" y="463267"/>
                    <a:pt x="2512678" y="461922"/>
                    <a:pt x="2435740" y="461922"/>
                  </a:cubicBezTo>
                  <a:cubicBezTo>
                    <a:pt x="2422041" y="461922"/>
                    <a:pt x="2425539" y="468609"/>
                    <a:pt x="2424950" y="425564"/>
                  </a:cubicBezTo>
                  <a:cubicBezTo>
                    <a:pt x="2421913" y="201153"/>
                    <a:pt x="2416069" y="231092"/>
                    <a:pt x="2435740" y="231092"/>
                  </a:cubicBezTo>
                  <a:close/>
                  <a:moveTo>
                    <a:pt x="2418888" y="719373"/>
                  </a:moveTo>
                  <a:cubicBezTo>
                    <a:pt x="2419773" y="783633"/>
                    <a:pt x="2419786" y="843422"/>
                    <a:pt x="2422451" y="952316"/>
                  </a:cubicBezTo>
                  <a:cubicBezTo>
                    <a:pt x="2208332" y="952701"/>
                    <a:pt x="2219737" y="955225"/>
                    <a:pt x="2219609" y="950446"/>
                  </a:cubicBezTo>
                  <a:cubicBezTo>
                    <a:pt x="2219122" y="929782"/>
                    <a:pt x="2215226" y="721038"/>
                    <a:pt x="2215213" y="720103"/>
                  </a:cubicBezTo>
                  <a:cubicBezTo>
                    <a:pt x="2322574" y="721013"/>
                    <a:pt x="2353790" y="719514"/>
                    <a:pt x="2418888" y="719373"/>
                  </a:cubicBezTo>
                  <a:close/>
                  <a:moveTo>
                    <a:pt x="2418722" y="707471"/>
                  </a:moveTo>
                  <a:cubicBezTo>
                    <a:pt x="2183958" y="707971"/>
                    <a:pt x="2215149" y="716888"/>
                    <a:pt x="2214688" y="687832"/>
                  </a:cubicBezTo>
                  <a:cubicBezTo>
                    <a:pt x="2213317" y="600320"/>
                    <a:pt x="2213688" y="600269"/>
                    <a:pt x="2212317" y="512987"/>
                  </a:cubicBezTo>
                  <a:cubicBezTo>
                    <a:pt x="2211548" y="464279"/>
                    <a:pt x="2171733" y="475233"/>
                    <a:pt x="2415121" y="473875"/>
                  </a:cubicBezTo>
                  <a:cubicBezTo>
                    <a:pt x="2415134" y="474848"/>
                    <a:pt x="2418402" y="685231"/>
                    <a:pt x="2418722" y="707471"/>
                  </a:cubicBezTo>
                  <a:close/>
                  <a:moveTo>
                    <a:pt x="2411161" y="231028"/>
                  </a:moveTo>
                  <a:cubicBezTo>
                    <a:pt x="2413750" y="361599"/>
                    <a:pt x="2413545" y="365775"/>
                    <a:pt x="2414954" y="461973"/>
                  </a:cubicBezTo>
                  <a:cubicBezTo>
                    <a:pt x="2179473" y="463216"/>
                    <a:pt x="2211856" y="478704"/>
                    <a:pt x="2210638" y="425513"/>
                  </a:cubicBezTo>
                  <a:cubicBezTo>
                    <a:pt x="2208729" y="342228"/>
                    <a:pt x="2208242" y="294469"/>
                    <a:pt x="2208063" y="250821"/>
                  </a:cubicBezTo>
                  <a:cubicBezTo>
                    <a:pt x="2207935" y="221087"/>
                    <a:pt x="2178025" y="229875"/>
                    <a:pt x="2411161" y="231028"/>
                  </a:cubicBezTo>
                  <a:close/>
                  <a:moveTo>
                    <a:pt x="2205231" y="952560"/>
                  </a:moveTo>
                  <a:cubicBezTo>
                    <a:pt x="2079955" y="949857"/>
                    <a:pt x="2004593" y="954546"/>
                    <a:pt x="2004541" y="950049"/>
                  </a:cubicBezTo>
                  <a:cubicBezTo>
                    <a:pt x="2001696" y="677468"/>
                    <a:pt x="1984717" y="718246"/>
                    <a:pt x="2051366" y="719142"/>
                  </a:cubicBezTo>
                  <a:cubicBezTo>
                    <a:pt x="2114593" y="719988"/>
                    <a:pt x="2131303" y="719309"/>
                    <a:pt x="2204731" y="719988"/>
                  </a:cubicBezTo>
                  <a:cubicBezTo>
                    <a:pt x="2209178" y="982743"/>
                    <a:pt x="2211510" y="952675"/>
                    <a:pt x="2205231" y="952560"/>
                  </a:cubicBezTo>
                  <a:close/>
                  <a:moveTo>
                    <a:pt x="2201822" y="513192"/>
                  </a:moveTo>
                  <a:cubicBezTo>
                    <a:pt x="2203193" y="600512"/>
                    <a:pt x="2202822" y="600422"/>
                    <a:pt x="2204193" y="688037"/>
                  </a:cubicBezTo>
                  <a:cubicBezTo>
                    <a:pt x="2204654" y="717029"/>
                    <a:pt x="2236280" y="707625"/>
                    <a:pt x="2001184" y="706780"/>
                  </a:cubicBezTo>
                  <a:cubicBezTo>
                    <a:pt x="1999300" y="582820"/>
                    <a:pt x="2001081" y="584101"/>
                    <a:pt x="1998826" y="475758"/>
                  </a:cubicBezTo>
                  <a:cubicBezTo>
                    <a:pt x="2232744" y="474361"/>
                    <a:pt x="2200989" y="459398"/>
                    <a:pt x="2201822" y="513192"/>
                  </a:cubicBezTo>
                  <a:close/>
                  <a:moveTo>
                    <a:pt x="2197439" y="230657"/>
                  </a:moveTo>
                  <a:cubicBezTo>
                    <a:pt x="2198247" y="362534"/>
                    <a:pt x="2199272" y="381225"/>
                    <a:pt x="2200938" y="462908"/>
                  </a:cubicBezTo>
                  <a:cubicBezTo>
                    <a:pt x="2153344" y="461896"/>
                    <a:pt x="2102406" y="461883"/>
                    <a:pt x="2051315" y="463049"/>
                  </a:cubicBezTo>
                  <a:cubicBezTo>
                    <a:pt x="1982385" y="464625"/>
                    <a:pt x="2000376" y="502418"/>
                    <a:pt x="1993803" y="250693"/>
                  </a:cubicBezTo>
                  <a:cubicBezTo>
                    <a:pt x="1992880" y="215681"/>
                    <a:pt x="1967404" y="235422"/>
                    <a:pt x="2197439" y="230657"/>
                  </a:cubicBezTo>
                  <a:close/>
                  <a:moveTo>
                    <a:pt x="1974542" y="952086"/>
                  </a:moveTo>
                  <a:cubicBezTo>
                    <a:pt x="1824035" y="952111"/>
                    <a:pt x="1810426" y="952086"/>
                    <a:pt x="1791293" y="952176"/>
                  </a:cubicBezTo>
                  <a:cubicBezTo>
                    <a:pt x="1787731" y="826217"/>
                    <a:pt x="1789346" y="778329"/>
                    <a:pt x="1788769" y="719809"/>
                  </a:cubicBezTo>
                  <a:cubicBezTo>
                    <a:pt x="1899551" y="719475"/>
                    <a:pt x="1927756" y="718502"/>
                    <a:pt x="1990855" y="718643"/>
                  </a:cubicBezTo>
                  <a:cubicBezTo>
                    <a:pt x="1994879" y="993850"/>
                    <a:pt x="2002658" y="952086"/>
                    <a:pt x="1974542" y="952086"/>
                  </a:cubicBezTo>
                  <a:close/>
                  <a:moveTo>
                    <a:pt x="1989010" y="513166"/>
                  </a:moveTo>
                  <a:cubicBezTo>
                    <a:pt x="1992508" y="737129"/>
                    <a:pt x="1994520" y="706728"/>
                    <a:pt x="1974555" y="706728"/>
                  </a:cubicBezTo>
                  <a:cubicBezTo>
                    <a:pt x="1760141" y="706728"/>
                    <a:pt x="1788820" y="717105"/>
                    <a:pt x="1788372" y="687832"/>
                  </a:cubicBezTo>
                  <a:cubicBezTo>
                    <a:pt x="1784438" y="436633"/>
                    <a:pt x="1772354" y="474797"/>
                    <a:pt x="1820805" y="474797"/>
                  </a:cubicBezTo>
                  <a:cubicBezTo>
                    <a:pt x="1897591" y="474797"/>
                    <a:pt x="1897616" y="475835"/>
                    <a:pt x="1974555" y="475835"/>
                  </a:cubicBezTo>
                  <a:cubicBezTo>
                    <a:pt x="1991816" y="475822"/>
                    <a:pt x="1988279" y="468315"/>
                    <a:pt x="1989010" y="513166"/>
                  </a:cubicBezTo>
                  <a:close/>
                  <a:moveTo>
                    <a:pt x="1820793" y="229914"/>
                  </a:moveTo>
                  <a:cubicBezTo>
                    <a:pt x="1826918" y="229914"/>
                    <a:pt x="1973312" y="230003"/>
                    <a:pt x="1982769" y="230016"/>
                  </a:cubicBezTo>
                  <a:cubicBezTo>
                    <a:pt x="1983564" y="263030"/>
                    <a:pt x="1980424" y="133408"/>
                    <a:pt x="1988049" y="463920"/>
                  </a:cubicBezTo>
                  <a:cubicBezTo>
                    <a:pt x="1902537" y="464164"/>
                    <a:pt x="1867117" y="462293"/>
                    <a:pt x="1784194" y="463049"/>
                  </a:cubicBezTo>
                  <a:cubicBezTo>
                    <a:pt x="1780991" y="187663"/>
                    <a:pt x="1766100" y="229914"/>
                    <a:pt x="1820793" y="229914"/>
                  </a:cubicBezTo>
                  <a:close/>
                  <a:moveTo>
                    <a:pt x="1778274" y="719847"/>
                  </a:moveTo>
                  <a:cubicBezTo>
                    <a:pt x="1779043" y="801287"/>
                    <a:pt x="1776839" y="783364"/>
                    <a:pt x="1780785" y="952227"/>
                  </a:cubicBezTo>
                  <a:cubicBezTo>
                    <a:pt x="1544113" y="953713"/>
                    <a:pt x="1603534" y="953328"/>
                    <a:pt x="1578892" y="953559"/>
                  </a:cubicBezTo>
                  <a:cubicBezTo>
                    <a:pt x="1578135" y="857194"/>
                    <a:pt x="1576508" y="792050"/>
                    <a:pt x="1575291" y="719219"/>
                  </a:cubicBezTo>
                  <a:cubicBezTo>
                    <a:pt x="1674617" y="721102"/>
                    <a:pt x="1699772" y="720193"/>
                    <a:pt x="1778274" y="719847"/>
                  </a:cubicBezTo>
                  <a:close/>
                  <a:moveTo>
                    <a:pt x="1774404" y="513192"/>
                  </a:moveTo>
                  <a:cubicBezTo>
                    <a:pt x="1777979" y="741562"/>
                    <a:pt x="1789576" y="707779"/>
                    <a:pt x="1743892" y="708150"/>
                  </a:cubicBezTo>
                  <a:cubicBezTo>
                    <a:pt x="1548085" y="709739"/>
                    <a:pt x="1575175" y="711878"/>
                    <a:pt x="1574791" y="687832"/>
                  </a:cubicBezTo>
                  <a:cubicBezTo>
                    <a:pt x="1571459" y="480395"/>
                    <a:pt x="1571690" y="493476"/>
                    <a:pt x="1571318" y="475438"/>
                  </a:cubicBezTo>
                  <a:cubicBezTo>
                    <a:pt x="1809721" y="478884"/>
                    <a:pt x="1773545" y="458143"/>
                    <a:pt x="1774404" y="513192"/>
                  </a:cubicBezTo>
                  <a:close/>
                  <a:moveTo>
                    <a:pt x="1590284" y="231079"/>
                  </a:moveTo>
                  <a:cubicBezTo>
                    <a:pt x="1798329" y="229260"/>
                    <a:pt x="1769534" y="224341"/>
                    <a:pt x="1770303" y="251052"/>
                  </a:cubicBezTo>
                  <a:cubicBezTo>
                    <a:pt x="1777505" y="497088"/>
                    <a:pt x="1778505" y="462960"/>
                    <a:pt x="1743854" y="463703"/>
                  </a:cubicBezTo>
                  <a:cubicBezTo>
                    <a:pt x="1691557" y="464830"/>
                    <a:pt x="1642119" y="464766"/>
                    <a:pt x="1590309" y="463856"/>
                  </a:cubicBezTo>
                  <a:cubicBezTo>
                    <a:pt x="1566000" y="463434"/>
                    <a:pt x="1571369" y="471197"/>
                    <a:pt x="1570126" y="425487"/>
                  </a:cubicBezTo>
                  <a:cubicBezTo>
                    <a:pt x="1564027" y="201050"/>
                    <a:pt x="1561182" y="231348"/>
                    <a:pt x="1590284" y="231079"/>
                  </a:cubicBezTo>
                  <a:close/>
                  <a:moveTo>
                    <a:pt x="1568358" y="949613"/>
                  </a:moveTo>
                  <a:cubicBezTo>
                    <a:pt x="1568422" y="956826"/>
                    <a:pt x="1584376" y="952983"/>
                    <a:pt x="1364952" y="952855"/>
                  </a:cubicBezTo>
                  <a:cubicBezTo>
                    <a:pt x="1364747" y="910514"/>
                    <a:pt x="1362235" y="720359"/>
                    <a:pt x="1362209" y="718899"/>
                  </a:cubicBezTo>
                  <a:cubicBezTo>
                    <a:pt x="1469673" y="718899"/>
                    <a:pt x="1519662" y="718374"/>
                    <a:pt x="1564795" y="719066"/>
                  </a:cubicBezTo>
                  <a:cubicBezTo>
                    <a:pt x="1566077" y="796009"/>
                    <a:pt x="1567717" y="861576"/>
                    <a:pt x="1568358" y="949613"/>
                  </a:cubicBezTo>
                  <a:close/>
                  <a:moveTo>
                    <a:pt x="1564603" y="707151"/>
                  </a:moveTo>
                  <a:cubicBezTo>
                    <a:pt x="1333261" y="703641"/>
                    <a:pt x="1362235" y="718579"/>
                    <a:pt x="1361748" y="687807"/>
                  </a:cubicBezTo>
                  <a:cubicBezTo>
                    <a:pt x="1358826" y="502623"/>
                    <a:pt x="1358775" y="497280"/>
                    <a:pt x="1358263" y="473785"/>
                  </a:cubicBezTo>
                  <a:cubicBezTo>
                    <a:pt x="1359698" y="473785"/>
                    <a:pt x="1559823" y="475297"/>
                    <a:pt x="1560823" y="475309"/>
                  </a:cubicBezTo>
                  <a:cubicBezTo>
                    <a:pt x="1561348" y="500944"/>
                    <a:pt x="1561412" y="508477"/>
                    <a:pt x="1564603" y="707151"/>
                  </a:cubicBezTo>
                  <a:close/>
                  <a:moveTo>
                    <a:pt x="1359672" y="231605"/>
                  </a:moveTo>
                  <a:cubicBezTo>
                    <a:pt x="1587362" y="231605"/>
                    <a:pt x="1556479" y="223790"/>
                    <a:pt x="1556709" y="250911"/>
                  </a:cubicBezTo>
                  <a:cubicBezTo>
                    <a:pt x="1558529" y="501342"/>
                    <a:pt x="1576816" y="463190"/>
                    <a:pt x="1513396" y="463190"/>
                  </a:cubicBezTo>
                  <a:cubicBezTo>
                    <a:pt x="1438008" y="463190"/>
                    <a:pt x="1436073" y="461896"/>
                    <a:pt x="1359659" y="461896"/>
                  </a:cubicBezTo>
                  <a:cubicBezTo>
                    <a:pt x="1357340" y="461883"/>
                    <a:pt x="1347498" y="231605"/>
                    <a:pt x="1359672" y="231605"/>
                  </a:cubicBezTo>
                  <a:close/>
                  <a:moveTo>
                    <a:pt x="1354418" y="950126"/>
                  </a:moveTo>
                  <a:cubicBezTo>
                    <a:pt x="1354444" y="954200"/>
                    <a:pt x="1191135" y="953905"/>
                    <a:pt x="1151973" y="953367"/>
                  </a:cubicBezTo>
                  <a:cubicBezTo>
                    <a:pt x="1147988" y="724625"/>
                    <a:pt x="1148641" y="786426"/>
                    <a:pt x="1147386" y="719937"/>
                  </a:cubicBezTo>
                  <a:cubicBezTo>
                    <a:pt x="1242085" y="721410"/>
                    <a:pt x="1275967" y="719001"/>
                    <a:pt x="1351727" y="718899"/>
                  </a:cubicBezTo>
                  <a:cubicBezTo>
                    <a:pt x="1351727" y="719821"/>
                    <a:pt x="1354290" y="917765"/>
                    <a:pt x="1354418" y="950126"/>
                  </a:cubicBezTo>
                  <a:close/>
                  <a:moveTo>
                    <a:pt x="1351548" y="706997"/>
                  </a:moveTo>
                  <a:cubicBezTo>
                    <a:pt x="1117732" y="707343"/>
                    <a:pt x="1147296" y="717720"/>
                    <a:pt x="1146834" y="687832"/>
                  </a:cubicBezTo>
                  <a:cubicBezTo>
                    <a:pt x="1145694" y="614476"/>
                    <a:pt x="1145656" y="599013"/>
                    <a:pt x="1144297" y="512987"/>
                  </a:cubicBezTo>
                  <a:cubicBezTo>
                    <a:pt x="1143528" y="462357"/>
                    <a:pt x="1108045" y="473875"/>
                    <a:pt x="1347767" y="473785"/>
                  </a:cubicBezTo>
                  <a:cubicBezTo>
                    <a:pt x="1348408" y="502853"/>
                    <a:pt x="1351535" y="706037"/>
                    <a:pt x="1351548" y="706997"/>
                  </a:cubicBezTo>
                  <a:close/>
                  <a:moveTo>
                    <a:pt x="1343539" y="231566"/>
                  </a:moveTo>
                  <a:cubicBezTo>
                    <a:pt x="1344282" y="388489"/>
                    <a:pt x="1345960" y="401326"/>
                    <a:pt x="1347473" y="461896"/>
                  </a:cubicBezTo>
                  <a:cubicBezTo>
                    <a:pt x="1200271" y="461960"/>
                    <a:pt x="1171157" y="462101"/>
                    <a:pt x="1143515" y="462780"/>
                  </a:cubicBezTo>
                  <a:cubicBezTo>
                    <a:pt x="1140709" y="279147"/>
                    <a:pt x="1141375" y="316696"/>
                    <a:pt x="1139389" y="230042"/>
                  </a:cubicBezTo>
                  <a:cubicBezTo>
                    <a:pt x="1239189" y="227351"/>
                    <a:pt x="1278261" y="231233"/>
                    <a:pt x="1343539" y="231566"/>
                  </a:cubicBezTo>
                  <a:close/>
                  <a:moveTo>
                    <a:pt x="1138159" y="775460"/>
                  </a:moveTo>
                  <a:cubicBezTo>
                    <a:pt x="1143528" y="981077"/>
                    <a:pt x="1145553" y="953277"/>
                    <a:pt x="1129240" y="952995"/>
                  </a:cubicBezTo>
                  <a:cubicBezTo>
                    <a:pt x="938700" y="949421"/>
                    <a:pt x="938161" y="956121"/>
                    <a:pt x="938059" y="950023"/>
                  </a:cubicBezTo>
                  <a:cubicBezTo>
                    <a:pt x="933523" y="678442"/>
                    <a:pt x="917914" y="719270"/>
                    <a:pt x="975503" y="719040"/>
                  </a:cubicBezTo>
                  <a:cubicBezTo>
                    <a:pt x="1046073" y="718758"/>
                    <a:pt x="1079122" y="718668"/>
                    <a:pt x="1129048" y="719604"/>
                  </a:cubicBezTo>
                  <a:cubicBezTo>
                    <a:pt x="1139633" y="719809"/>
                    <a:pt x="1136480" y="711046"/>
                    <a:pt x="1138159" y="775460"/>
                  </a:cubicBezTo>
                  <a:close/>
                  <a:moveTo>
                    <a:pt x="1133802" y="513192"/>
                  </a:moveTo>
                  <a:cubicBezTo>
                    <a:pt x="1137211" y="731133"/>
                    <a:pt x="1139351" y="707881"/>
                    <a:pt x="1129240" y="707689"/>
                  </a:cubicBezTo>
                  <a:cubicBezTo>
                    <a:pt x="904985" y="703474"/>
                    <a:pt x="932856" y="718374"/>
                    <a:pt x="932382" y="687858"/>
                  </a:cubicBezTo>
                  <a:cubicBezTo>
                    <a:pt x="931024" y="601153"/>
                    <a:pt x="933100" y="601409"/>
                    <a:pt x="931716" y="512961"/>
                  </a:cubicBezTo>
                  <a:cubicBezTo>
                    <a:pt x="930844" y="457810"/>
                    <a:pt x="900102" y="481343"/>
                    <a:pt x="1129278" y="475079"/>
                  </a:cubicBezTo>
                  <a:cubicBezTo>
                    <a:pt x="1134827" y="474925"/>
                    <a:pt x="1133136" y="469237"/>
                    <a:pt x="1133802" y="513192"/>
                  </a:cubicBezTo>
                  <a:close/>
                  <a:moveTo>
                    <a:pt x="1128894" y="230336"/>
                  </a:moveTo>
                  <a:cubicBezTo>
                    <a:pt x="1134750" y="488966"/>
                    <a:pt x="1134238" y="463024"/>
                    <a:pt x="1129009" y="463152"/>
                  </a:cubicBezTo>
                  <a:cubicBezTo>
                    <a:pt x="1078443" y="464612"/>
                    <a:pt x="1069575" y="464087"/>
                    <a:pt x="975465" y="464343"/>
                  </a:cubicBezTo>
                  <a:cubicBezTo>
                    <a:pt x="916454" y="464497"/>
                    <a:pt x="933100" y="503225"/>
                    <a:pt x="926526" y="250668"/>
                  </a:cubicBezTo>
                  <a:cubicBezTo>
                    <a:pt x="925642" y="215655"/>
                    <a:pt x="901563" y="236857"/>
                    <a:pt x="1128894" y="230336"/>
                  </a:cubicBezTo>
                  <a:close/>
                  <a:moveTo>
                    <a:pt x="927577" y="950254"/>
                  </a:moveTo>
                  <a:cubicBezTo>
                    <a:pt x="927654" y="955045"/>
                    <a:pt x="724119" y="951612"/>
                    <a:pt x="724055" y="949870"/>
                  </a:cubicBezTo>
                  <a:cubicBezTo>
                    <a:pt x="714329" y="680632"/>
                    <a:pt x="717597" y="718604"/>
                    <a:pt x="744969" y="718604"/>
                  </a:cubicBezTo>
                  <a:cubicBezTo>
                    <a:pt x="818307" y="718604"/>
                    <a:pt x="820293" y="719194"/>
                    <a:pt x="898654" y="719194"/>
                  </a:cubicBezTo>
                  <a:cubicBezTo>
                    <a:pt x="929678" y="719194"/>
                    <a:pt x="922810" y="681772"/>
                    <a:pt x="927577" y="950254"/>
                  </a:cubicBezTo>
                  <a:close/>
                  <a:moveTo>
                    <a:pt x="921233" y="513166"/>
                  </a:moveTo>
                  <a:cubicBezTo>
                    <a:pt x="924783" y="739128"/>
                    <a:pt x="927577" y="707305"/>
                    <a:pt x="898654" y="707305"/>
                  </a:cubicBezTo>
                  <a:cubicBezTo>
                    <a:pt x="692147" y="707305"/>
                    <a:pt x="720352" y="711955"/>
                    <a:pt x="719980" y="687832"/>
                  </a:cubicBezTo>
                  <a:cubicBezTo>
                    <a:pt x="716097" y="439989"/>
                    <a:pt x="705705" y="475489"/>
                    <a:pt x="744969" y="475489"/>
                  </a:cubicBezTo>
                  <a:cubicBezTo>
                    <a:pt x="954539" y="475489"/>
                    <a:pt x="920529" y="467917"/>
                    <a:pt x="921233" y="513166"/>
                  </a:cubicBezTo>
                  <a:close/>
                  <a:moveTo>
                    <a:pt x="744969" y="230490"/>
                  </a:moveTo>
                  <a:cubicBezTo>
                    <a:pt x="902140" y="230529"/>
                    <a:pt x="902563" y="230529"/>
                    <a:pt x="915518" y="230554"/>
                  </a:cubicBezTo>
                  <a:cubicBezTo>
                    <a:pt x="916748" y="281658"/>
                    <a:pt x="920349" y="463459"/>
                    <a:pt x="920375" y="464471"/>
                  </a:cubicBezTo>
                  <a:cubicBezTo>
                    <a:pt x="854200" y="464535"/>
                    <a:pt x="914326" y="464535"/>
                    <a:pt x="715572" y="463536"/>
                  </a:cubicBezTo>
                  <a:cubicBezTo>
                    <a:pt x="711228" y="188226"/>
                    <a:pt x="702565" y="230490"/>
                    <a:pt x="744969" y="230490"/>
                  </a:cubicBezTo>
                  <a:close/>
                  <a:moveTo>
                    <a:pt x="710369" y="775357"/>
                  </a:moveTo>
                  <a:cubicBezTo>
                    <a:pt x="710677" y="834788"/>
                    <a:pt x="711420" y="891656"/>
                    <a:pt x="713534" y="950331"/>
                  </a:cubicBezTo>
                  <a:cubicBezTo>
                    <a:pt x="713586" y="951701"/>
                    <a:pt x="510564" y="959708"/>
                    <a:pt x="510564" y="950382"/>
                  </a:cubicBezTo>
                  <a:cubicBezTo>
                    <a:pt x="510564" y="699644"/>
                    <a:pt x="498685" y="719655"/>
                    <a:pt x="514460" y="719757"/>
                  </a:cubicBezTo>
                  <a:cubicBezTo>
                    <a:pt x="749236" y="721359"/>
                    <a:pt x="709972" y="698901"/>
                    <a:pt x="710369" y="775357"/>
                  </a:cubicBezTo>
                  <a:close/>
                  <a:moveTo>
                    <a:pt x="705858" y="513217"/>
                  </a:moveTo>
                  <a:cubicBezTo>
                    <a:pt x="709434" y="742484"/>
                    <a:pt x="722787" y="706370"/>
                    <a:pt x="668068" y="707407"/>
                  </a:cubicBezTo>
                  <a:cubicBezTo>
                    <a:pt x="476900" y="710751"/>
                    <a:pt x="506207" y="712019"/>
                    <a:pt x="505835" y="687858"/>
                  </a:cubicBezTo>
                  <a:cubicBezTo>
                    <a:pt x="502093" y="448803"/>
                    <a:pt x="499953" y="475233"/>
                    <a:pt x="514575" y="475002"/>
                  </a:cubicBezTo>
                  <a:cubicBezTo>
                    <a:pt x="744418" y="471287"/>
                    <a:pt x="705166" y="469391"/>
                    <a:pt x="705858" y="513217"/>
                  </a:cubicBezTo>
                  <a:close/>
                  <a:moveTo>
                    <a:pt x="514524" y="229952"/>
                  </a:moveTo>
                  <a:cubicBezTo>
                    <a:pt x="730706" y="228645"/>
                    <a:pt x="701117" y="223880"/>
                    <a:pt x="701642" y="252820"/>
                  </a:cubicBezTo>
                  <a:cubicBezTo>
                    <a:pt x="702732" y="312263"/>
                    <a:pt x="703372" y="355616"/>
                    <a:pt x="705077" y="463459"/>
                  </a:cubicBezTo>
                  <a:cubicBezTo>
                    <a:pt x="656048" y="463088"/>
                    <a:pt x="616835" y="461550"/>
                    <a:pt x="503196" y="463280"/>
                  </a:cubicBezTo>
                  <a:cubicBezTo>
                    <a:pt x="500018" y="198001"/>
                    <a:pt x="491342" y="230080"/>
                    <a:pt x="514524" y="229952"/>
                  </a:cubicBezTo>
                  <a:close/>
                  <a:moveTo>
                    <a:pt x="500069" y="950382"/>
                  </a:moveTo>
                  <a:cubicBezTo>
                    <a:pt x="500069" y="956185"/>
                    <a:pt x="517779" y="953700"/>
                    <a:pt x="297073" y="953495"/>
                  </a:cubicBezTo>
                  <a:cubicBezTo>
                    <a:pt x="297380" y="848111"/>
                    <a:pt x="294535" y="779636"/>
                    <a:pt x="293382" y="719873"/>
                  </a:cubicBezTo>
                  <a:cubicBezTo>
                    <a:pt x="357340" y="719847"/>
                    <a:pt x="418235" y="719219"/>
                    <a:pt x="495917" y="719655"/>
                  </a:cubicBezTo>
                  <a:cubicBezTo>
                    <a:pt x="497147" y="781404"/>
                    <a:pt x="500069" y="838695"/>
                    <a:pt x="500069" y="950382"/>
                  </a:cubicBezTo>
                  <a:close/>
                  <a:moveTo>
                    <a:pt x="495340" y="688063"/>
                  </a:moveTo>
                  <a:cubicBezTo>
                    <a:pt x="495750" y="713915"/>
                    <a:pt x="528914" y="707856"/>
                    <a:pt x="293139" y="707971"/>
                  </a:cubicBezTo>
                  <a:cubicBezTo>
                    <a:pt x="290589" y="563962"/>
                    <a:pt x="289627" y="546975"/>
                    <a:pt x="288884" y="475527"/>
                  </a:cubicBezTo>
                  <a:cubicBezTo>
                    <a:pt x="433779" y="475630"/>
                    <a:pt x="457652" y="475771"/>
                    <a:pt x="492841" y="475322"/>
                  </a:cubicBezTo>
                  <a:cubicBezTo>
                    <a:pt x="494635" y="608839"/>
                    <a:pt x="494418" y="628927"/>
                    <a:pt x="495340" y="688063"/>
                  </a:cubicBezTo>
                  <a:close/>
                  <a:moveTo>
                    <a:pt x="488215" y="230080"/>
                  </a:moveTo>
                  <a:cubicBezTo>
                    <a:pt x="491957" y="347583"/>
                    <a:pt x="490804" y="311943"/>
                    <a:pt x="492688" y="463434"/>
                  </a:cubicBezTo>
                  <a:cubicBezTo>
                    <a:pt x="461458" y="463818"/>
                    <a:pt x="449682" y="463741"/>
                    <a:pt x="288782" y="463639"/>
                  </a:cubicBezTo>
                  <a:cubicBezTo>
                    <a:pt x="288192" y="390552"/>
                    <a:pt x="289461" y="409999"/>
                    <a:pt x="285796" y="231348"/>
                  </a:cubicBezTo>
                  <a:cubicBezTo>
                    <a:pt x="351304" y="231310"/>
                    <a:pt x="298828" y="230849"/>
                    <a:pt x="488215" y="230080"/>
                  </a:cubicBezTo>
                  <a:close/>
                  <a:moveTo>
                    <a:pt x="130432" y="230195"/>
                  </a:moveTo>
                  <a:cubicBezTo>
                    <a:pt x="205782" y="230195"/>
                    <a:pt x="205346" y="231246"/>
                    <a:pt x="275288" y="231323"/>
                  </a:cubicBezTo>
                  <a:cubicBezTo>
                    <a:pt x="279055" y="415892"/>
                    <a:pt x="277684" y="392537"/>
                    <a:pt x="278287" y="463613"/>
                  </a:cubicBezTo>
                  <a:cubicBezTo>
                    <a:pt x="133930" y="463510"/>
                    <a:pt x="111184" y="463421"/>
                    <a:pt x="75803" y="463690"/>
                  </a:cubicBezTo>
                  <a:cubicBezTo>
                    <a:pt x="72997" y="181975"/>
                    <a:pt x="53147" y="230195"/>
                    <a:pt x="130432" y="230195"/>
                  </a:cubicBezTo>
                  <a:close/>
                  <a:moveTo>
                    <a:pt x="130432" y="475412"/>
                  </a:moveTo>
                  <a:cubicBezTo>
                    <a:pt x="306671" y="475527"/>
                    <a:pt x="278107" y="462934"/>
                    <a:pt x="278889" y="513217"/>
                  </a:cubicBezTo>
                  <a:cubicBezTo>
                    <a:pt x="280273" y="602165"/>
                    <a:pt x="280939" y="600666"/>
                    <a:pt x="282310" y="688037"/>
                  </a:cubicBezTo>
                  <a:cubicBezTo>
                    <a:pt x="282759" y="716695"/>
                    <a:pt x="314526" y="707728"/>
                    <a:pt x="79032" y="707612"/>
                  </a:cubicBezTo>
                  <a:cubicBezTo>
                    <a:pt x="74342" y="432649"/>
                    <a:pt x="60964" y="475412"/>
                    <a:pt x="130432" y="475412"/>
                  </a:cubicBezTo>
                  <a:close/>
                  <a:moveTo>
                    <a:pt x="82928" y="949767"/>
                  </a:moveTo>
                  <a:cubicBezTo>
                    <a:pt x="82069" y="676520"/>
                    <a:pt x="59054" y="719501"/>
                    <a:pt x="130432" y="719539"/>
                  </a:cubicBezTo>
                  <a:cubicBezTo>
                    <a:pt x="197209" y="719539"/>
                    <a:pt x="207960" y="719873"/>
                    <a:pt x="282861" y="719873"/>
                  </a:cubicBezTo>
                  <a:cubicBezTo>
                    <a:pt x="284207" y="790526"/>
                    <a:pt x="286860" y="844960"/>
                    <a:pt x="286539" y="953495"/>
                  </a:cubicBezTo>
                  <a:cubicBezTo>
                    <a:pt x="285258" y="953495"/>
                    <a:pt x="82941" y="953495"/>
                    <a:pt x="82928" y="949767"/>
                  </a:cubicBezTo>
                  <a:close/>
                  <a:moveTo>
                    <a:pt x="85260" y="1124792"/>
                  </a:moveTo>
                  <a:cubicBezTo>
                    <a:pt x="84363" y="1077122"/>
                    <a:pt x="83197" y="1012451"/>
                    <a:pt x="82992" y="964666"/>
                  </a:cubicBezTo>
                  <a:cubicBezTo>
                    <a:pt x="199874" y="964192"/>
                    <a:pt x="189853" y="965384"/>
                    <a:pt x="286526" y="965384"/>
                  </a:cubicBezTo>
                  <a:cubicBezTo>
                    <a:pt x="286219" y="1210382"/>
                    <a:pt x="295971" y="1196905"/>
                    <a:pt x="284027" y="1196905"/>
                  </a:cubicBezTo>
                  <a:cubicBezTo>
                    <a:pt x="44933" y="1196905"/>
                    <a:pt x="86952" y="1215686"/>
                    <a:pt x="85260" y="1124792"/>
                  </a:cubicBezTo>
                  <a:close/>
                  <a:moveTo>
                    <a:pt x="86760" y="1212189"/>
                  </a:moveTo>
                  <a:cubicBezTo>
                    <a:pt x="86683" y="1207564"/>
                    <a:pt x="289986" y="1207321"/>
                    <a:pt x="290063" y="1212394"/>
                  </a:cubicBezTo>
                  <a:cubicBezTo>
                    <a:pt x="294087" y="1469012"/>
                    <a:pt x="301904" y="1441225"/>
                    <a:pt x="284015" y="1441225"/>
                  </a:cubicBezTo>
                  <a:cubicBezTo>
                    <a:pt x="143464" y="1441199"/>
                    <a:pt x="118501" y="1441110"/>
                    <a:pt x="90963" y="1441366"/>
                  </a:cubicBezTo>
                  <a:cubicBezTo>
                    <a:pt x="90258" y="1413297"/>
                    <a:pt x="86875" y="1219440"/>
                    <a:pt x="86760" y="1212189"/>
                  </a:cubicBezTo>
                  <a:close/>
                  <a:moveTo>
                    <a:pt x="95217" y="1649071"/>
                  </a:moveTo>
                  <a:cubicBezTo>
                    <a:pt x="92321" y="1417524"/>
                    <a:pt x="79558" y="1453101"/>
                    <a:pt x="130432" y="1453101"/>
                  </a:cubicBezTo>
                  <a:cubicBezTo>
                    <a:pt x="141081" y="1453101"/>
                    <a:pt x="286039" y="1453126"/>
                    <a:pt x="295086" y="1453139"/>
                  </a:cubicBezTo>
                  <a:cubicBezTo>
                    <a:pt x="295817" y="1514607"/>
                    <a:pt x="295330" y="1484308"/>
                    <a:pt x="298367" y="1687902"/>
                  </a:cubicBezTo>
                  <a:cubicBezTo>
                    <a:pt x="58298" y="1688081"/>
                    <a:pt x="95807" y="1695576"/>
                    <a:pt x="95217" y="1649071"/>
                  </a:cubicBezTo>
                  <a:close/>
                  <a:moveTo>
                    <a:pt x="99215" y="1911211"/>
                  </a:moveTo>
                  <a:cubicBezTo>
                    <a:pt x="96793" y="1759093"/>
                    <a:pt x="96306" y="1729922"/>
                    <a:pt x="95871" y="1698394"/>
                  </a:cubicBezTo>
                  <a:cubicBezTo>
                    <a:pt x="176064" y="1697548"/>
                    <a:pt x="206909" y="1699867"/>
                    <a:pt x="298559" y="1699803"/>
                  </a:cubicBezTo>
                  <a:cubicBezTo>
                    <a:pt x="300827" y="1848476"/>
                    <a:pt x="298790" y="1831475"/>
                    <a:pt x="300815" y="1933195"/>
                  </a:cubicBezTo>
                  <a:cubicBezTo>
                    <a:pt x="64590" y="1933964"/>
                    <a:pt x="99587" y="1935232"/>
                    <a:pt x="99215" y="1911211"/>
                  </a:cubicBezTo>
                  <a:close/>
                  <a:moveTo>
                    <a:pt x="102867" y="2173403"/>
                  </a:moveTo>
                  <a:cubicBezTo>
                    <a:pt x="97024" y="1905805"/>
                    <a:pt x="90937" y="1943508"/>
                    <a:pt x="130445" y="1943508"/>
                  </a:cubicBezTo>
                  <a:cubicBezTo>
                    <a:pt x="206025" y="1943508"/>
                    <a:pt x="207435" y="1945109"/>
                    <a:pt x="284040" y="1945109"/>
                  </a:cubicBezTo>
                  <a:cubicBezTo>
                    <a:pt x="303993" y="1945109"/>
                    <a:pt x="303595" y="1907970"/>
                    <a:pt x="306120" y="2172967"/>
                  </a:cubicBezTo>
                  <a:cubicBezTo>
                    <a:pt x="306171" y="2178796"/>
                    <a:pt x="310144" y="2177284"/>
                    <a:pt x="284040" y="2177284"/>
                  </a:cubicBezTo>
                  <a:cubicBezTo>
                    <a:pt x="81557" y="2177284"/>
                    <a:pt x="102970" y="2177950"/>
                    <a:pt x="102867" y="2173403"/>
                  </a:cubicBezTo>
                  <a:close/>
                  <a:moveTo>
                    <a:pt x="103213" y="2188827"/>
                  </a:moveTo>
                  <a:cubicBezTo>
                    <a:pt x="134661" y="2188801"/>
                    <a:pt x="305300" y="2189211"/>
                    <a:pt x="306261" y="2189211"/>
                  </a:cubicBezTo>
                  <a:cubicBezTo>
                    <a:pt x="308977" y="2459038"/>
                    <a:pt x="321895" y="2422309"/>
                    <a:pt x="284027" y="2422309"/>
                  </a:cubicBezTo>
                  <a:cubicBezTo>
                    <a:pt x="131265" y="2422283"/>
                    <a:pt x="122781" y="2422296"/>
                    <a:pt x="105610" y="2422257"/>
                  </a:cubicBezTo>
                  <a:cubicBezTo>
                    <a:pt x="104405" y="2335117"/>
                    <a:pt x="106340" y="2331709"/>
                    <a:pt x="103213" y="2188827"/>
                  </a:cubicBezTo>
                  <a:close/>
                  <a:moveTo>
                    <a:pt x="110941" y="2667435"/>
                  </a:moveTo>
                  <a:cubicBezTo>
                    <a:pt x="106302" y="2439744"/>
                    <a:pt x="106725" y="2501212"/>
                    <a:pt x="105776" y="2434146"/>
                  </a:cubicBezTo>
                  <a:cubicBezTo>
                    <a:pt x="325944" y="2434710"/>
                    <a:pt x="310208" y="2432890"/>
                    <a:pt x="310246" y="2435850"/>
                  </a:cubicBezTo>
                  <a:cubicBezTo>
                    <a:pt x="314385" y="2700680"/>
                    <a:pt x="325726" y="2665949"/>
                    <a:pt x="284015" y="2665949"/>
                  </a:cubicBezTo>
                  <a:cubicBezTo>
                    <a:pt x="200579" y="2665962"/>
                    <a:pt x="199707" y="2667845"/>
                    <a:pt x="110941" y="2667435"/>
                  </a:cubicBezTo>
                  <a:close/>
                  <a:moveTo>
                    <a:pt x="111197" y="2679337"/>
                  </a:moveTo>
                  <a:cubicBezTo>
                    <a:pt x="181177" y="2679644"/>
                    <a:pt x="191480" y="2678184"/>
                    <a:pt x="314039" y="2677812"/>
                  </a:cubicBezTo>
                  <a:cubicBezTo>
                    <a:pt x="318396" y="2955735"/>
                    <a:pt x="328558" y="2910961"/>
                    <a:pt x="284027" y="2910961"/>
                  </a:cubicBezTo>
                  <a:cubicBezTo>
                    <a:pt x="207204" y="2910961"/>
                    <a:pt x="207127" y="2912408"/>
                    <a:pt x="130432" y="2912408"/>
                  </a:cubicBezTo>
                  <a:cubicBezTo>
                    <a:pt x="107276" y="2912408"/>
                    <a:pt x="116784" y="2942335"/>
                    <a:pt x="111197" y="2679337"/>
                  </a:cubicBezTo>
                  <a:close/>
                  <a:moveTo>
                    <a:pt x="116502" y="3135039"/>
                  </a:moveTo>
                  <a:cubicBezTo>
                    <a:pt x="112683" y="2890335"/>
                    <a:pt x="112645" y="2924297"/>
                    <a:pt x="130432" y="2924297"/>
                  </a:cubicBezTo>
                  <a:cubicBezTo>
                    <a:pt x="350023" y="2924297"/>
                    <a:pt x="318204" y="2908655"/>
                    <a:pt x="319037" y="2960373"/>
                  </a:cubicBezTo>
                  <a:cubicBezTo>
                    <a:pt x="320370" y="3045682"/>
                    <a:pt x="318742" y="3047962"/>
                    <a:pt x="320113" y="3135218"/>
                  </a:cubicBezTo>
                  <a:cubicBezTo>
                    <a:pt x="320511" y="3160290"/>
                    <a:pt x="327687" y="3154973"/>
                    <a:pt x="284040" y="3154973"/>
                  </a:cubicBezTo>
                  <a:cubicBezTo>
                    <a:pt x="89925" y="3154973"/>
                    <a:pt x="116925" y="3162506"/>
                    <a:pt x="116502" y="3135039"/>
                  </a:cubicBezTo>
                  <a:close/>
                  <a:moveTo>
                    <a:pt x="121154" y="3397281"/>
                  </a:moveTo>
                  <a:cubicBezTo>
                    <a:pt x="114747" y="3130286"/>
                    <a:pt x="112824" y="3167182"/>
                    <a:pt x="130432" y="3167182"/>
                  </a:cubicBezTo>
                  <a:cubicBezTo>
                    <a:pt x="359980" y="3167182"/>
                    <a:pt x="320421" y="3152039"/>
                    <a:pt x="321318" y="3222641"/>
                  </a:cubicBezTo>
                  <a:cubicBezTo>
                    <a:pt x="322023" y="3278638"/>
                    <a:pt x="322894" y="3341886"/>
                    <a:pt x="324355" y="3397614"/>
                  </a:cubicBezTo>
                  <a:cubicBezTo>
                    <a:pt x="324445" y="3401201"/>
                    <a:pt x="330480" y="3400151"/>
                    <a:pt x="284040" y="3400151"/>
                  </a:cubicBezTo>
                  <a:cubicBezTo>
                    <a:pt x="107763" y="3400151"/>
                    <a:pt x="121385" y="3407261"/>
                    <a:pt x="121154" y="3397281"/>
                  </a:cubicBezTo>
                  <a:close/>
                  <a:moveTo>
                    <a:pt x="126113" y="3646213"/>
                  </a:moveTo>
                  <a:cubicBezTo>
                    <a:pt x="121846" y="3387173"/>
                    <a:pt x="116643" y="3414166"/>
                    <a:pt x="130432" y="3414166"/>
                  </a:cubicBezTo>
                  <a:cubicBezTo>
                    <a:pt x="363363" y="3414166"/>
                    <a:pt x="324611" y="3387007"/>
                    <a:pt x="326149" y="3484935"/>
                  </a:cubicBezTo>
                  <a:cubicBezTo>
                    <a:pt x="327507" y="3571845"/>
                    <a:pt x="328468" y="3570423"/>
                    <a:pt x="329776" y="3646392"/>
                  </a:cubicBezTo>
                  <a:cubicBezTo>
                    <a:pt x="304890" y="3646290"/>
                    <a:pt x="138095" y="3646213"/>
                    <a:pt x="126113" y="3646213"/>
                  </a:cubicBezTo>
                  <a:close/>
                  <a:moveTo>
                    <a:pt x="130432" y="3658102"/>
                  </a:moveTo>
                  <a:cubicBezTo>
                    <a:pt x="310964" y="3658217"/>
                    <a:pt x="308478" y="3658204"/>
                    <a:pt x="329981" y="3658307"/>
                  </a:cubicBezTo>
                  <a:cubicBezTo>
                    <a:pt x="331749" y="3781831"/>
                    <a:pt x="331185" y="3776245"/>
                    <a:pt x="333197" y="3890046"/>
                  </a:cubicBezTo>
                  <a:cubicBezTo>
                    <a:pt x="281862" y="3889444"/>
                    <a:pt x="207371" y="3890110"/>
                    <a:pt x="130278" y="3890110"/>
                  </a:cubicBezTo>
                  <a:cubicBezTo>
                    <a:pt x="129099" y="3640076"/>
                    <a:pt x="121064" y="3658102"/>
                    <a:pt x="130432" y="3658102"/>
                  </a:cubicBezTo>
                  <a:close/>
                  <a:moveTo>
                    <a:pt x="130432" y="3901986"/>
                  </a:moveTo>
                  <a:cubicBezTo>
                    <a:pt x="365054" y="3901986"/>
                    <a:pt x="333261" y="3894030"/>
                    <a:pt x="333787" y="3922202"/>
                  </a:cubicBezTo>
                  <a:cubicBezTo>
                    <a:pt x="338592" y="4177296"/>
                    <a:pt x="347767" y="4135711"/>
                    <a:pt x="284027" y="4135711"/>
                  </a:cubicBezTo>
                  <a:cubicBezTo>
                    <a:pt x="210087" y="4135711"/>
                    <a:pt x="207755" y="4134186"/>
                    <a:pt x="133943" y="4134135"/>
                  </a:cubicBezTo>
                  <a:cubicBezTo>
                    <a:pt x="128087" y="3884358"/>
                    <a:pt x="131342" y="3901986"/>
                    <a:pt x="130432" y="3901986"/>
                  </a:cubicBezTo>
                  <a:close/>
                  <a:moveTo>
                    <a:pt x="136160" y="4359277"/>
                  </a:moveTo>
                  <a:cubicBezTo>
                    <a:pt x="134827" y="4274198"/>
                    <a:pt x="136275" y="4271559"/>
                    <a:pt x="134904" y="4184329"/>
                  </a:cubicBezTo>
                  <a:cubicBezTo>
                    <a:pt x="134097" y="4131842"/>
                    <a:pt x="100048" y="4146677"/>
                    <a:pt x="335901" y="4147715"/>
                  </a:cubicBezTo>
                  <a:cubicBezTo>
                    <a:pt x="336965" y="4267921"/>
                    <a:pt x="340027" y="4268446"/>
                    <a:pt x="341322" y="4379710"/>
                  </a:cubicBezTo>
                  <a:cubicBezTo>
                    <a:pt x="110082" y="4375559"/>
                    <a:pt x="136711" y="4394507"/>
                    <a:pt x="136160" y="4359277"/>
                  </a:cubicBezTo>
                  <a:close/>
                  <a:moveTo>
                    <a:pt x="140107" y="4621417"/>
                  </a:moveTo>
                  <a:cubicBezTo>
                    <a:pt x="138800" y="4558911"/>
                    <a:pt x="138005" y="4512318"/>
                    <a:pt x="137326" y="4446699"/>
                  </a:cubicBezTo>
                  <a:cubicBezTo>
                    <a:pt x="136608" y="4377686"/>
                    <a:pt x="122384" y="4393456"/>
                    <a:pt x="207319" y="4391855"/>
                  </a:cubicBezTo>
                  <a:cubicBezTo>
                    <a:pt x="262550" y="4390882"/>
                    <a:pt x="309016" y="4391022"/>
                    <a:pt x="341450" y="4391624"/>
                  </a:cubicBezTo>
                  <a:cubicBezTo>
                    <a:pt x="342026" y="4458140"/>
                    <a:pt x="339873" y="4490667"/>
                    <a:pt x="344090" y="4625529"/>
                  </a:cubicBezTo>
                  <a:cubicBezTo>
                    <a:pt x="121910" y="4625529"/>
                    <a:pt x="140158" y="4623658"/>
                    <a:pt x="140107" y="4621417"/>
                  </a:cubicBezTo>
                  <a:close/>
                  <a:moveTo>
                    <a:pt x="140414" y="4635803"/>
                  </a:moveTo>
                  <a:cubicBezTo>
                    <a:pt x="208767" y="4635944"/>
                    <a:pt x="187700" y="4637417"/>
                    <a:pt x="344461" y="4637417"/>
                  </a:cubicBezTo>
                  <a:cubicBezTo>
                    <a:pt x="347895" y="4749322"/>
                    <a:pt x="345935" y="4792803"/>
                    <a:pt x="346934" y="4869003"/>
                  </a:cubicBezTo>
                  <a:cubicBezTo>
                    <a:pt x="142247" y="4869836"/>
                    <a:pt x="211176" y="4870258"/>
                    <a:pt x="144989" y="4870425"/>
                  </a:cubicBezTo>
                  <a:cubicBezTo>
                    <a:pt x="144976" y="4869118"/>
                    <a:pt x="140440" y="4636790"/>
                    <a:pt x="140414" y="4635803"/>
                  </a:cubicBezTo>
                  <a:close/>
                  <a:moveTo>
                    <a:pt x="145207" y="4883787"/>
                  </a:moveTo>
                  <a:cubicBezTo>
                    <a:pt x="145181" y="4882134"/>
                    <a:pt x="127728" y="4881878"/>
                    <a:pt x="347101" y="4880905"/>
                  </a:cubicBezTo>
                  <a:cubicBezTo>
                    <a:pt x="348485" y="4970646"/>
                    <a:pt x="350715" y="4974515"/>
                    <a:pt x="352406" y="5115334"/>
                  </a:cubicBezTo>
                  <a:cubicBezTo>
                    <a:pt x="262486" y="5115014"/>
                    <a:pt x="213445" y="5115436"/>
                    <a:pt x="148718" y="5115488"/>
                  </a:cubicBezTo>
                  <a:cubicBezTo>
                    <a:pt x="147103" y="5039595"/>
                    <a:pt x="146424" y="4959821"/>
                    <a:pt x="145207" y="4883787"/>
                  </a:cubicBezTo>
                  <a:close/>
                  <a:moveTo>
                    <a:pt x="152076" y="5321195"/>
                  </a:moveTo>
                  <a:cubicBezTo>
                    <a:pt x="151114" y="5087828"/>
                    <a:pt x="130957" y="5127569"/>
                    <a:pt x="207242" y="5127261"/>
                  </a:cubicBezTo>
                  <a:cubicBezTo>
                    <a:pt x="259372" y="5127120"/>
                    <a:pt x="294023" y="5127069"/>
                    <a:pt x="352547" y="5127236"/>
                  </a:cubicBezTo>
                  <a:cubicBezTo>
                    <a:pt x="355341" y="5379306"/>
                    <a:pt x="352586" y="5072302"/>
                    <a:pt x="354700" y="5360294"/>
                  </a:cubicBezTo>
                  <a:cubicBezTo>
                    <a:pt x="111889" y="5361562"/>
                    <a:pt x="152268" y="5366315"/>
                    <a:pt x="152076" y="5321195"/>
                  </a:cubicBezTo>
                  <a:close/>
                  <a:moveTo>
                    <a:pt x="155881" y="5583488"/>
                  </a:moveTo>
                  <a:cubicBezTo>
                    <a:pt x="151871" y="5327588"/>
                    <a:pt x="136390" y="5369505"/>
                    <a:pt x="207101" y="5371350"/>
                  </a:cubicBezTo>
                  <a:cubicBezTo>
                    <a:pt x="250709" y="5372541"/>
                    <a:pt x="287513" y="5372541"/>
                    <a:pt x="354803" y="5372208"/>
                  </a:cubicBezTo>
                  <a:cubicBezTo>
                    <a:pt x="356046" y="5498180"/>
                    <a:pt x="359044" y="5490775"/>
                    <a:pt x="360377" y="5603512"/>
                  </a:cubicBezTo>
                  <a:cubicBezTo>
                    <a:pt x="125972" y="5600668"/>
                    <a:pt x="156420" y="5616413"/>
                    <a:pt x="155881" y="5583488"/>
                  </a:cubicBezTo>
                  <a:close/>
                  <a:moveTo>
                    <a:pt x="159572" y="5850176"/>
                  </a:moveTo>
                  <a:cubicBezTo>
                    <a:pt x="159354" y="5786019"/>
                    <a:pt x="159444" y="5800252"/>
                    <a:pt x="156433" y="5616579"/>
                  </a:cubicBezTo>
                  <a:cubicBezTo>
                    <a:pt x="218558" y="5616195"/>
                    <a:pt x="235563" y="5613915"/>
                    <a:pt x="360505" y="5615439"/>
                  </a:cubicBezTo>
                  <a:cubicBezTo>
                    <a:pt x="361069" y="5679469"/>
                    <a:pt x="361966" y="5823734"/>
                    <a:pt x="362312" y="5850189"/>
                  </a:cubicBezTo>
                  <a:lnTo>
                    <a:pt x="159572" y="5850176"/>
                  </a:lnTo>
                  <a:close/>
                  <a:moveTo>
                    <a:pt x="360864" y="4880840"/>
                  </a:moveTo>
                  <a:cubicBezTo>
                    <a:pt x="577264" y="4879956"/>
                    <a:pt x="560592" y="4882583"/>
                    <a:pt x="560618" y="4884017"/>
                  </a:cubicBezTo>
                  <a:cubicBezTo>
                    <a:pt x="564795" y="5151013"/>
                    <a:pt x="588233" y="5114155"/>
                    <a:pt x="514460" y="5115052"/>
                  </a:cubicBezTo>
                  <a:cubicBezTo>
                    <a:pt x="464560" y="5115590"/>
                    <a:pt x="434484" y="5115577"/>
                    <a:pt x="362927" y="5115373"/>
                  </a:cubicBezTo>
                  <a:cubicBezTo>
                    <a:pt x="359813" y="4862431"/>
                    <a:pt x="353393" y="4880879"/>
                    <a:pt x="360864" y="4880840"/>
                  </a:cubicBezTo>
                  <a:close/>
                  <a:moveTo>
                    <a:pt x="365105" y="5321221"/>
                  </a:moveTo>
                  <a:cubicBezTo>
                    <a:pt x="365105" y="5086996"/>
                    <a:pt x="340527" y="5127389"/>
                    <a:pt x="437649" y="5127389"/>
                  </a:cubicBezTo>
                  <a:cubicBezTo>
                    <a:pt x="510051" y="5127389"/>
                    <a:pt x="507181" y="5126749"/>
                    <a:pt x="566026" y="5126544"/>
                  </a:cubicBezTo>
                  <a:cubicBezTo>
                    <a:pt x="565769" y="5272436"/>
                    <a:pt x="567986" y="5293959"/>
                    <a:pt x="569665" y="5359718"/>
                  </a:cubicBezTo>
                  <a:cubicBezTo>
                    <a:pt x="328917" y="5359974"/>
                    <a:pt x="365105" y="5373310"/>
                    <a:pt x="365105" y="5321221"/>
                  </a:cubicBezTo>
                  <a:close/>
                  <a:moveTo>
                    <a:pt x="370603" y="5583463"/>
                  </a:moveTo>
                  <a:cubicBezTo>
                    <a:pt x="366643" y="5329804"/>
                    <a:pt x="341655" y="5371978"/>
                    <a:pt x="437649" y="5371978"/>
                  </a:cubicBezTo>
                  <a:cubicBezTo>
                    <a:pt x="514203" y="5371978"/>
                    <a:pt x="503657" y="5371709"/>
                    <a:pt x="569947" y="5371632"/>
                  </a:cubicBezTo>
                  <a:cubicBezTo>
                    <a:pt x="572305" y="5476222"/>
                    <a:pt x="570203" y="5489353"/>
                    <a:pt x="572061" y="5603602"/>
                  </a:cubicBezTo>
                  <a:cubicBezTo>
                    <a:pt x="338759" y="5603845"/>
                    <a:pt x="371026" y="5611007"/>
                    <a:pt x="370603" y="5583463"/>
                  </a:cubicBezTo>
                  <a:close/>
                  <a:moveTo>
                    <a:pt x="372820" y="5850202"/>
                  </a:moveTo>
                  <a:cubicBezTo>
                    <a:pt x="372435" y="5821057"/>
                    <a:pt x="371538" y="5676369"/>
                    <a:pt x="371000" y="5615567"/>
                  </a:cubicBezTo>
                  <a:cubicBezTo>
                    <a:pt x="441352" y="5616375"/>
                    <a:pt x="519060" y="5615555"/>
                    <a:pt x="572266" y="5615491"/>
                  </a:cubicBezTo>
                  <a:cubicBezTo>
                    <a:pt x="575444" y="5810680"/>
                    <a:pt x="575060" y="5791656"/>
                    <a:pt x="576393" y="5848396"/>
                  </a:cubicBezTo>
                  <a:cubicBezTo>
                    <a:pt x="504387" y="5848639"/>
                    <a:pt x="536001" y="5850215"/>
                    <a:pt x="372820" y="5850202"/>
                  </a:cubicBezTo>
                  <a:close/>
                  <a:moveTo>
                    <a:pt x="579045" y="5321003"/>
                  </a:moveTo>
                  <a:cubicBezTo>
                    <a:pt x="571754" y="5096028"/>
                    <a:pt x="575175" y="5126505"/>
                    <a:pt x="591360" y="5126505"/>
                  </a:cubicBezTo>
                  <a:cubicBezTo>
                    <a:pt x="809080" y="5126505"/>
                    <a:pt x="779427" y="5121535"/>
                    <a:pt x="779530" y="5146286"/>
                  </a:cubicBezTo>
                  <a:cubicBezTo>
                    <a:pt x="780593" y="5397677"/>
                    <a:pt x="795368" y="5358783"/>
                    <a:pt x="744981" y="5358783"/>
                  </a:cubicBezTo>
                  <a:cubicBezTo>
                    <a:pt x="552506" y="5358783"/>
                    <a:pt x="580737" y="5373528"/>
                    <a:pt x="579045" y="5321003"/>
                  </a:cubicBezTo>
                  <a:close/>
                  <a:moveTo>
                    <a:pt x="582236" y="5583514"/>
                  </a:moveTo>
                  <a:cubicBezTo>
                    <a:pt x="578481" y="5343396"/>
                    <a:pt x="578584" y="5371619"/>
                    <a:pt x="591360" y="5371619"/>
                  </a:cubicBezTo>
                  <a:cubicBezTo>
                    <a:pt x="816679" y="5371619"/>
                    <a:pt x="782080" y="5358142"/>
                    <a:pt x="782874" y="5408822"/>
                  </a:cubicBezTo>
                  <a:cubicBezTo>
                    <a:pt x="786449" y="5638294"/>
                    <a:pt x="802352" y="5604691"/>
                    <a:pt x="744969" y="5604691"/>
                  </a:cubicBezTo>
                  <a:cubicBezTo>
                    <a:pt x="555710" y="5604691"/>
                    <a:pt x="582646" y="5609290"/>
                    <a:pt x="582236" y="5583514"/>
                  </a:cubicBezTo>
                  <a:close/>
                  <a:moveTo>
                    <a:pt x="790102" y="5846166"/>
                  </a:moveTo>
                  <a:cubicBezTo>
                    <a:pt x="790089" y="5853071"/>
                    <a:pt x="807581" y="5848357"/>
                    <a:pt x="591347" y="5848357"/>
                  </a:cubicBezTo>
                  <a:cubicBezTo>
                    <a:pt x="584581" y="5848357"/>
                    <a:pt x="586965" y="5874517"/>
                    <a:pt x="582749" y="5615465"/>
                  </a:cubicBezTo>
                  <a:cubicBezTo>
                    <a:pt x="674040" y="5615414"/>
                    <a:pt x="653049" y="5616746"/>
                    <a:pt x="787769" y="5616541"/>
                  </a:cubicBezTo>
                  <a:cubicBezTo>
                    <a:pt x="787795" y="5618040"/>
                    <a:pt x="790153" y="5803480"/>
                    <a:pt x="790102" y="5846166"/>
                  </a:cubicBezTo>
                  <a:close/>
                  <a:moveTo>
                    <a:pt x="792139" y="5321144"/>
                  </a:moveTo>
                  <a:cubicBezTo>
                    <a:pt x="789294" y="5094964"/>
                    <a:pt x="779081" y="5127582"/>
                    <a:pt x="821882" y="5127005"/>
                  </a:cubicBezTo>
                  <a:cubicBezTo>
                    <a:pt x="1019919" y="5124327"/>
                    <a:pt x="993123" y="5123277"/>
                    <a:pt x="993700" y="5146426"/>
                  </a:cubicBezTo>
                  <a:cubicBezTo>
                    <a:pt x="999659" y="5394243"/>
                    <a:pt x="999518" y="5359807"/>
                    <a:pt x="975542" y="5359538"/>
                  </a:cubicBezTo>
                  <a:cubicBezTo>
                    <a:pt x="759718" y="5357207"/>
                    <a:pt x="792754" y="5371094"/>
                    <a:pt x="792139" y="5321144"/>
                  </a:cubicBezTo>
                  <a:close/>
                  <a:moveTo>
                    <a:pt x="797790" y="5583463"/>
                  </a:moveTo>
                  <a:cubicBezTo>
                    <a:pt x="793959" y="5338656"/>
                    <a:pt x="779517" y="5370697"/>
                    <a:pt x="821779" y="5370863"/>
                  </a:cubicBezTo>
                  <a:cubicBezTo>
                    <a:pt x="1029184" y="5371696"/>
                    <a:pt x="996327" y="5361691"/>
                    <a:pt x="997057" y="5408822"/>
                  </a:cubicBezTo>
                  <a:cubicBezTo>
                    <a:pt x="998416" y="5495297"/>
                    <a:pt x="999159" y="5500998"/>
                    <a:pt x="1000453" y="5583668"/>
                  </a:cubicBezTo>
                  <a:cubicBezTo>
                    <a:pt x="1000876" y="5611289"/>
                    <a:pt x="1019675" y="5604370"/>
                    <a:pt x="898654" y="5604460"/>
                  </a:cubicBezTo>
                  <a:cubicBezTo>
                    <a:pt x="779081" y="5604460"/>
                    <a:pt x="798239" y="5611622"/>
                    <a:pt x="797790" y="5583463"/>
                  </a:cubicBezTo>
                  <a:close/>
                  <a:moveTo>
                    <a:pt x="975439" y="5849382"/>
                  </a:moveTo>
                  <a:cubicBezTo>
                    <a:pt x="927397" y="5849766"/>
                    <a:pt x="919644" y="5849702"/>
                    <a:pt x="800584" y="5849664"/>
                  </a:cubicBezTo>
                  <a:cubicBezTo>
                    <a:pt x="800648" y="5805235"/>
                    <a:pt x="798303" y="5618091"/>
                    <a:pt x="798277" y="5616541"/>
                  </a:cubicBezTo>
                  <a:cubicBezTo>
                    <a:pt x="894412" y="5616349"/>
                    <a:pt x="781221" y="5616439"/>
                    <a:pt x="1000876" y="5616285"/>
                  </a:cubicBezTo>
                  <a:cubicBezTo>
                    <a:pt x="1003529" y="5892965"/>
                    <a:pt x="1014190" y="5849062"/>
                    <a:pt x="975439" y="5849382"/>
                  </a:cubicBezTo>
                  <a:close/>
                  <a:moveTo>
                    <a:pt x="1002427" y="5058709"/>
                  </a:moveTo>
                  <a:cubicBezTo>
                    <a:pt x="1001094" y="4973567"/>
                    <a:pt x="1001555" y="4975053"/>
                    <a:pt x="1000120" y="4883761"/>
                  </a:cubicBezTo>
                  <a:cubicBezTo>
                    <a:pt x="1000094" y="4881673"/>
                    <a:pt x="983051" y="4881711"/>
                    <a:pt x="1203296" y="4881673"/>
                  </a:cubicBezTo>
                  <a:cubicBezTo>
                    <a:pt x="1203308" y="4882621"/>
                    <a:pt x="1204026" y="4919222"/>
                    <a:pt x="1205794" y="5114412"/>
                  </a:cubicBezTo>
                  <a:cubicBezTo>
                    <a:pt x="963227" y="5114412"/>
                    <a:pt x="1003618" y="5134832"/>
                    <a:pt x="1002427" y="5058709"/>
                  </a:cubicBezTo>
                  <a:close/>
                  <a:moveTo>
                    <a:pt x="1052314" y="5127645"/>
                  </a:moveTo>
                  <a:cubicBezTo>
                    <a:pt x="1129189" y="5127645"/>
                    <a:pt x="1129432" y="5126300"/>
                    <a:pt x="1205884" y="5126300"/>
                  </a:cubicBezTo>
                  <a:cubicBezTo>
                    <a:pt x="1207025" y="5278316"/>
                    <a:pt x="1208268" y="5293946"/>
                    <a:pt x="1209639" y="5359128"/>
                  </a:cubicBezTo>
                  <a:cubicBezTo>
                    <a:pt x="1125806" y="5359128"/>
                    <a:pt x="1097088" y="5360409"/>
                    <a:pt x="1006937" y="5359820"/>
                  </a:cubicBezTo>
                  <a:cubicBezTo>
                    <a:pt x="1004682" y="5087470"/>
                    <a:pt x="987818" y="5127645"/>
                    <a:pt x="1052314" y="5127645"/>
                  </a:cubicBezTo>
                  <a:close/>
                  <a:moveTo>
                    <a:pt x="1010948" y="5583463"/>
                  </a:moveTo>
                  <a:cubicBezTo>
                    <a:pt x="1007040" y="5332943"/>
                    <a:pt x="993136" y="5371850"/>
                    <a:pt x="1052314" y="5371850"/>
                  </a:cubicBezTo>
                  <a:cubicBezTo>
                    <a:pt x="1241176" y="5371850"/>
                    <a:pt x="1209703" y="5355221"/>
                    <a:pt x="1210536" y="5408822"/>
                  </a:cubicBezTo>
                  <a:cubicBezTo>
                    <a:pt x="1213599" y="5602538"/>
                    <a:pt x="1213368" y="5588408"/>
                    <a:pt x="1213637" y="5604755"/>
                  </a:cubicBezTo>
                  <a:cubicBezTo>
                    <a:pt x="978425" y="5605075"/>
                    <a:pt x="1011384" y="5611135"/>
                    <a:pt x="1010948" y="5583463"/>
                  </a:cubicBezTo>
                  <a:close/>
                  <a:moveTo>
                    <a:pt x="1206012" y="5849279"/>
                  </a:moveTo>
                  <a:cubicBezTo>
                    <a:pt x="991035" y="5849279"/>
                    <a:pt x="1013447" y="5850215"/>
                    <a:pt x="1013396" y="5846154"/>
                  </a:cubicBezTo>
                  <a:cubicBezTo>
                    <a:pt x="1009654" y="5569178"/>
                    <a:pt x="1000120" y="5616298"/>
                    <a:pt x="1052327" y="5616259"/>
                  </a:cubicBezTo>
                  <a:cubicBezTo>
                    <a:pt x="1129407" y="5616259"/>
                    <a:pt x="1129112" y="5616669"/>
                    <a:pt x="1206012" y="5616669"/>
                  </a:cubicBezTo>
                  <a:cubicBezTo>
                    <a:pt x="1216597" y="5616669"/>
                    <a:pt x="1213534" y="5608304"/>
                    <a:pt x="1214970" y="5671257"/>
                  </a:cubicBezTo>
                  <a:cubicBezTo>
                    <a:pt x="1219685" y="5876567"/>
                    <a:pt x="1221095" y="5849279"/>
                    <a:pt x="1206012" y="5849279"/>
                  </a:cubicBezTo>
                  <a:close/>
                  <a:moveTo>
                    <a:pt x="1216546" y="5146234"/>
                  </a:moveTo>
                  <a:cubicBezTo>
                    <a:pt x="1216354" y="5115347"/>
                    <a:pt x="1187367" y="5129208"/>
                    <a:pt x="1418645" y="5126108"/>
                  </a:cubicBezTo>
                  <a:cubicBezTo>
                    <a:pt x="1420977" y="5268990"/>
                    <a:pt x="1420926" y="5272257"/>
                    <a:pt x="1422412" y="5321425"/>
                  </a:cubicBezTo>
                  <a:cubicBezTo>
                    <a:pt x="1424078" y="5376449"/>
                    <a:pt x="1456230" y="5359705"/>
                    <a:pt x="1220147" y="5359141"/>
                  </a:cubicBezTo>
                  <a:cubicBezTo>
                    <a:pt x="1219147" y="5311676"/>
                    <a:pt x="1217225" y="5255705"/>
                    <a:pt x="1216546" y="5146234"/>
                  </a:cubicBezTo>
                  <a:close/>
                  <a:moveTo>
                    <a:pt x="1220377" y="5371030"/>
                  </a:moveTo>
                  <a:cubicBezTo>
                    <a:pt x="1461933" y="5371632"/>
                    <a:pt x="1423707" y="5362293"/>
                    <a:pt x="1424424" y="5408784"/>
                  </a:cubicBezTo>
                  <a:cubicBezTo>
                    <a:pt x="1425783" y="5496425"/>
                    <a:pt x="1426551" y="5492863"/>
                    <a:pt x="1428025" y="5583655"/>
                  </a:cubicBezTo>
                  <a:cubicBezTo>
                    <a:pt x="1428448" y="5610648"/>
                    <a:pt x="1461125" y="5603768"/>
                    <a:pt x="1224132" y="5604716"/>
                  </a:cubicBezTo>
                  <a:cubicBezTo>
                    <a:pt x="1223543" y="5569806"/>
                    <a:pt x="1221005" y="5403404"/>
                    <a:pt x="1220377" y="5371030"/>
                  </a:cubicBezTo>
                  <a:close/>
                  <a:moveTo>
                    <a:pt x="1227977" y="5849241"/>
                  </a:moveTo>
                  <a:cubicBezTo>
                    <a:pt x="1227682" y="5748175"/>
                    <a:pt x="1225375" y="5673538"/>
                    <a:pt x="1224350" y="5616618"/>
                  </a:cubicBezTo>
                  <a:cubicBezTo>
                    <a:pt x="1294792" y="5616323"/>
                    <a:pt x="1318140" y="5613889"/>
                    <a:pt x="1428422" y="5615452"/>
                  </a:cubicBezTo>
                  <a:cubicBezTo>
                    <a:pt x="1429063" y="5697699"/>
                    <a:pt x="1426577" y="5654615"/>
                    <a:pt x="1430165" y="5846294"/>
                  </a:cubicBezTo>
                  <a:cubicBezTo>
                    <a:pt x="1430217" y="5849164"/>
                    <a:pt x="1447990" y="5848754"/>
                    <a:pt x="1227977" y="5849241"/>
                  </a:cubicBezTo>
                  <a:close/>
                  <a:moveTo>
                    <a:pt x="1432920" y="5321041"/>
                  </a:moveTo>
                  <a:cubicBezTo>
                    <a:pt x="1431267" y="5266453"/>
                    <a:pt x="1431370" y="5262751"/>
                    <a:pt x="1429140" y="5125967"/>
                  </a:cubicBezTo>
                  <a:cubicBezTo>
                    <a:pt x="1569883" y="5123764"/>
                    <a:pt x="1571203" y="5126710"/>
                    <a:pt x="1632405" y="5127543"/>
                  </a:cubicBezTo>
                  <a:cubicBezTo>
                    <a:pt x="1633520" y="5189997"/>
                    <a:pt x="1636403" y="5358654"/>
                    <a:pt x="1636416" y="5359603"/>
                  </a:cubicBezTo>
                  <a:cubicBezTo>
                    <a:pt x="1399474" y="5360640"/>
                    <a:pt x="1434548" y="5374809"/>
                    <a:pt x="1432920" y="5321041"/>
                  </a:cubicBezTo>
                  <a:close/>
                  <a:moveTo>
                    <a:pt x="1434266" y="5372401"/>
                  </a:moveTo>
                  <a:cubicBezTo>
                    <a:pt x="1519765" y="5372439"/>
                    <a:pt x="1543574" y="5372580"/>
                    <a:pt x="1590297" y="5371952"/>
                  </a:cubicBezTo>
                  <a:cubicBezTo>
                    <a:pt x="1648808" y="5371158"/>
                    <a:pt x="1636442" y="5331444"/>
                    <a:pt x="1640401" y="5583694"/>
                  </a:cubicBezTo>
                  <a:cubicBezTo>
                    <a:pt x="1640824" y="5610392"/>
                    <a:pt x="1673233" y="5607163"/>
                    <a:pt x="1438802" y="5603717"/>
                  </a:cubicBezTo>
                  <a:cubicBezTo>
                    <a:pt x="1438572" y="5583617"/>
                    <a:pt x="1434292" y="5373413"/>
                    <a:pt x="1434266" y="5372401"/>
                  </a:cubicBezTo>
                  <a:close/>
                  <a:moveTo>
                    <a:pt x="1440712" y="5848267"/>
                  </a:moveTo>
                  <a:cubicBezTo>
                    <a:pt x="1436983" y="5666466"/>
                    <a:pt x="1439558" y="5696508"/>
                    <a:pt x="1438918" y="5615618"/>
                  </a:cubicBezTo>
                  <a:cubicBezTo>
                    <a:pt x="1497852" y="5616490"/>
                    <a:pt x="1505284" y="5615862"/>
                    <a:pt x="1590207" y="5616439"/>
                  </a:cubicBezTo>
                  <a:cubicBezTo>
                    <a:pt x="1661879" y="5616925"/>
                    <a:pt x="1635122" y="5576750"/>
                    <a:pt x="1644643" y="5846640"/>
                  </a:cubicBezTo>
                  <a:cubicBezTo>
                    <a:pt x="1644874" y="5853277"/>
                    <a:pt x="1651255" y="5846871"/>
                    <a:pt x="1440712" y="5848267"/>
                  </a:cubicBezTo>
                  <a:close/>
                  <a:moveTo>
                    <a:pt x="1646219" y="5321144"/>
                  </a:moveTo>
                  <a:cubicBezTo>
                    <a:pt x="1642247" y="5096438"/>
                    <a:pt x="1634738" y="5127761"/>
                    <a:pt x="1667081" y="5127761"/>
                  </a:cubicBezTo>
                  <a:cubicBezTo>
                    <a:pt x="1874306" y="5127761"/>
                    <a:pt x="1846499" y="5117589"/>
                    <a:pt x="1847409" y="5146503"/>
                  </a:cubicBezTo>
                  <a:cubicBezTo>
                    <a:pt x="1854892" y="5393692"/>
                    <a:pt x="1855712" y="5358795"/>
                    <a:pt x="1820793" y="5358795"/>
                  </a:cubicBezTo>
                  <a:cubicBezTo>
                    <a:pt x="1615554" y="5358783"/>
                    <a:pt x="1647168" y="5371427"/>
                    <a:pt x="1646219" y="5321144"/>
                  </a:cubicBezTo>
                  <a:close/>
                  <a:moveTo>
                    <a:pt x="1650897" y="5583488"/>
                  </a:moveTo>
                  <a:cubicBezTo>
                    <a:pt x="1647065" y="5338759"/>
                    <a:pt x="1638825" y="5371427"/>
                    <a:pt x="1667094" y="5371427"/>
                  </a:cubicBezTo>
                  <a:cubicBezTo>
                    <a:pt x="1884443" y="5371427"/>
                    <a:pt x="1850804" y="5358783"/>
                    <a:pt x="1851586" y="5408784"/>
                  </a:cubicBezTo>
                  <a:cubicBezTo>
                    <a:pt x="1855187" y="5638960"/>
                    <a:pt x="1863799" y="5603461"/>
                    <a:pt x="1820793" y="5603461"/>
                  </a:cubicBezTo>
                  <a:cubicBezTo>
                    <a:pt x="1624294" y="5603474"/>
                    <a:pt x="1651371" y="5613850"/>
                    <a:pt x="1650897" y="5583488"/>
                  </a:cubicBezTo>
                  <a:close/>
                  <a:moveTo>
                    <a:pt x="1655254" y="5849561"/>
                  </a:moveTo>
                  <a:cubicBezTo>
                    <a:pt x="1651819" y="5746753"/>
                    <a:pt x="1652383" y="5693356"/>
                    <a:pt x="1651371" y="5616669"/>
                  </a:cubicBezTo>
                  <a:cubicBezTo>
                    <a:pt x="1754259" y="5616772"/>
                    <a:pt x="1714085" y="5615516"/>
                    <a:pt x="1854636" y="5615337"/>
                  </a:cubicBezTo>
                  <a:lnTo>
                    <a:pt x="1858378" y="5849613"/>
                  </a:lnTo>
                  <a:cubicBezTo>
                    <a:pt x="1825688" y="5849792"/>
                    <a:pt x="1656266" y="5849574"/>
                    <a:pt x="1655254" y="5849561"/>
                  </a:cubicBezTo>
                  <a:close/>
                  <a:moveTo>
                    <a:pt x="1861018" y="5321759"/>
                  </a:moveTo>
                  <a:cubicBezTo>
                    <a:pt x="1859121" y="5092620"/>
                    <a:pt x="1844102" y="5126659"/>
                    <a:pt x="1897667" y="5126505"/>
                  </a:cubicBezTo>
                  <a:cubicBezTo>
                    <a:pt x="2087951" y="5125993"/>
                    <a:pt x="2060182" y="5120881"/>
                    <a:pt x="2060951" y="5146490"/>
                  </a:cubicBezTo>
                  <a:cubicBezTo>
                    <a:pt x="2068345" y="5390810"/>
                    <a:pt x="2063770" y="5360192"/>
                    <a:pt x="2051481" y="5360000"/>
                  </a:cubicBezTo>
                  <a:cubicBezTo>
                    <a:pt x="1828507" y="5356105"/>
                    <a:pt x="1861453" y="5372913"/>
                    <a:pt x="1861018" y="5321759"/>
                  </a:cubicBezTo>
                  <a:close/>
                  <a:moveTo>
                    <a:pt x="1864631" y="5583488"/>
                  </a:moveTo>
                  <a:cubicBezTo>
                    <a:pt x="1860684" y="5331328"/>
                    <a:pt x="1851394" y="5370659"/>
                    <a:pt x="1897629" y="5370966"/>
                  </a:cubicBezTo>
                  <a:cubicBezTo>
                    <a:pt x="2091975" y="5372541"/>
                    <a:pt x="2063181" y="5360140"/>
                    <a:pt x="2063950" y="5408822"/>
                  </a:cubicBezTo>
                  <a:cubicBezTo>
                    <a:pt x="2067423" y="5630748"/>
                    <a:pt x="2078033" y="5603717"/>
                    <a:pt x="2051481" y="5603499"/>
                  </a:cubicBezTo>
                  <a:cubicBezTo>
                    <a:pt x="1836324" y="5601757"/>
                    <a:pt x="1865093" y="5612454"/>
                    <a:pt x="1864631" y="5583488"/>
                  </a:cubicBezTo>
                  <a:close/>
                  <a:moveTo>
                    <a:pt x="2071818" y="5846166"/>
                  </a:moveTo>
                  <a:cubicBezTo>
                    <a:pt x="2071805" y="5853225"/>
                    <a:pt x="2090963" y="5847499"/>
                    <a:pt x="1897629" y="5849318"/>
                  </a:cubicBezTo>
                  <a:cubicBezTo>
                    <a:pt x="1857263" y="5849702"/>
                    <a:pt x="1869437" y="5884971"/>
                    <a:pt x="1865144" y="5615324"/>
                  </a:cubicBezTo>
                  <a:cubicBezTo>
                    <a:pt x="1951066" y="5615157"/>
                    <a:pt x="1949105" y="5614734"/>
                    <a:pt x="2068845" y="5615542"/>
                  </a:cubicBezTo>
                  <a:cubicBezTo>
                    <a:pt x="2071164" y="5758616"/>
                    <a:pt x="2071959" y="5776922"/>
                    <a:pt x="2071818" y="5846166"/>
                  </a:cubicBezTo>
                  <a:close/>
                  <a:moveTo>
                    <a:pt x="2128279" y="5127210"/>
                  </a:moveTo>
                  <a:cubicBezTo>
                    <a:pt x="2206025" y="5127210"/>
                    <a:pt x="2203308" y="5126159"/>
                    <a:pt x="2272917" y="5126057"/>
                  </a:cubicBezTo>
                  <a:cubicBezTo>
                    <a:pt x="2274993" y="5258907"/>
                    <a:pt x="2274981" y="5268080"/>
                    <a:pt x="2276698" y="5321707"/>
                  </a:cubicBezTo>
                  <a:cubicBezTo>
                    <a:pt x="2278133" y="5367481"/>
                    <a:pt x="2318320" y="5363484"/>
                    <a:pt x="2073932" y="5360345"/>
                  </a:cubicBezTo>
                  <a:cubicBezTo>
                    <a:pt x="2072728" y="5083742"/>
                    <a:pt x="2052762" y="5127210"/>
                    <a:pt x="2128279" y="5127210"/>
                  </a:cubicBezTo>
                  <a:close/>
                  <a:moveTo>
                    <a:pt x="2078815" y="5583463"/>
                  </a:moveTo>
                  <a:cubicBezTo>
                    <a:pt x="2074919" y="5333775"/>
                    <a:pt x="2055748" y="5372541"/>
                    <a:pt x="2128279" y="5372541"/>
                  </a:cubicBezTo>
                  <a:cubicBezTo>
                    <a:pt x="2204052" y="5372541"/>
                    <a:pt x="2204090" y="5371747"/>
                    <a:pt x="2278082" y="5371722"/>
                  </a:cubicBezTo>
                  <a:cubicBezTo>
                    <a:pt x="2279120" y="5417893"/>
                    <a:pt x="2279632" y="5472775"/>
                    <a:pt x="2281657" y="5603999"/>
                  </a:cubicBezTo>
                  <a:cubicBezTo>
                    <a:pt x="2046906" y="5603986"/>
                    <a:pt x="2079238" y="5610789"/>
                    <a:pt x="2078815" y="5583463"/>
                  </a:cubicBezTo>
                  <a:close/>
                  <a:moveTo>
                    <a:pt x="2282016" y="5848062"/>
                  </a:moveTo>
                  <a:cubicBezTo>
                    <a:pt x="2183792" y="5848062"/>
                    <a:pt x="2082313" y="5854340"/>
                    <a:pt x="2082326" y="5846205"/>
                  </a:cubicBezTo>
                  <a:cubicBezTo>
                    <a:pt x="2082890" y="5575059"/>
                    <a:pt x="2059144" y="5615734"/>
                    <a:pt x="2128279" y="5615734"/>
                  </a:cubicBezTo>
                  <a:cubicBezTo>
                    <a:pt x="2194838" y="5615734"/>
                    <a:pt x="2209357" y="5615888"/>
                    <a:pt x="2281849" y="5615888"/>
                  </a:cubicBezTo>
                  <a:cubicBezTo>
                    <a:pt x="2285617" y="5867702"/>
                    <a:pt x="2286078" y="5848062"/>
                    <a:pt x="2282016" y="5848062"/>
                  </a:cubicBezTo>
                  <a:close/>
                  <a:moveTo>
                    <a:pt x="2283413" y="5126044"/>
                  </a:moveTo>
                  <a:cubicBezTo>
                    <a:pt x="2358903" y="5126070"/>
                    <a:pt x="2359160" y="5127696"/>
                    <a:pt x="2435753" y="5127696"/>
                  </a:cubicBezTo>
                  <a:cubicBezTo>
                    <a:pt x="2506310" y="5127696"/>
                    <a:pt x="2481744" y="5094260"/>
                    <a:pt x="2490650" y="5321464"/>
                  </a:cubicBezTo>
                  <a:cubicBezTo>
                    <a:pt x="2492508" y="5368814"/>
                    <a:pt x="2530657" y="5359577"/>
                    <a:pt x="2288333" y="5359807"/>
                  </a:cubicBezTo>
                  <a:cubicBezTo>
                    <a:pt x="2286052" y="5268670"/>
                    <a:pt x="2287052" y="5359090"/>
                    <a:pt x="2283413" y="5126044"/>
                  </a:cubicBezTo>
                  <a:close/>
                  <a:moveTo>
                    <a:pt x="2291845" y="5583488"/>
                  </a:moveTo>
                  <a:cubicBezTo>
                    <a:pt x="2290499" y="5497257"/>
                    <a:pt x="2290653" y="5495810"/>
                    <a:pt x="2289294" y="5408592"/>
                  </a:cubicBezTo>
                  <a:cubicBezTo>
                    <a:pt x="2288577" y="5363177"/>
                    <a:pt x="2248365" y="5369364"/>
                    <a:pt x="2492278" y="5370659"/>
                  </a:cubicBezTo>
                  <a:cubicBezTo>
                    <a:pt x="2493534" y="5420967"/>
                    <a:pt x="2493687" y="5469355"/>
                    <a:pt x="2495648" y="5604191"/>
                  </a:cubicBezTo>
                  <a:cubicBezTo>
                    <a:pt x="2257937" y="5608381"/>
                    <a:pt x="2292229" y="5607368"/>
                    <a:pt x="2291845" y="5583488"/>
                  </a:cubicBezTo>
                  <a:close/>
                  <a:moveTo>
                    <a:pt x="2295215" y="5848062"/>
                  </a:moveTo>
                  <a:cubicBezTo>
                    <a:pt x="2295215" y="5806093"/>
                    <a:pt x="2292985" y="5658036"/>
                    <a:pt x="2292344" y="5615888"/>
                  </a:cubicBezTo>
                  <a:cubicBezTo>
                    <a:pt x="2354444" y="5615939"/>
                    <a:pt x="2429845" y="5617233"/>
                    <a:pt x="2495802" y="5616093"/>
                  </a:cubicBezTo>
                  <a:cubicBezTo>
                    <a:pt x="2496878" y="5694240"/>
                    <a:pt x="2496635" y="5726972"/>
                    <a:pt x="2499108" y="5846320"/>
                  </a:cubicBezTo>
                  <a:cubicBezTo>
                    <a:pt x="2499223" y="5851163"/>
                    <a:pt x="2515459" y="5848383"/>
                    <a:pt x="2295215" y="5848062"/>
                  </a:cubicBezTo>
                  <a:close/>
                  <a:moveTo>
                    <a:pt x="2501120" y="5320952"/>
                  </a:moveTo>
                  <a:cubicBezTo>
                    <a:pt x="2492329" y="5097194"/>
                    <a:pt x="2496699" y="5127543"/>
                    <a:pt x="2512589" y="5127415"/>
                  </a:cubicBezTo>
                  <a:cubicBezTo>
                    <a:pt x="2731552" y="5125941"/>
                    <a:pt x="2701976" y="5119472"/>
                    <a:pt x="2702168" y="5146311"/>
                  </a:cubicBezTo>
                  <a:cubicBezTo>
                    <a:pt x="2702604" y="5206459"/>
                    <a:pt x="2702975" y="5221269"/>
                    <a:pt x="2705192" y="5360602"/>
                  </a:cubicBezTo>
                  <a:cubicBezTo>
                    <a:pt x="2467340" y="5358219"/>
                    <a:pt x="2503106" y="5371530"/>
                    <a:pt x="2501120" y="5320952"/>
                  </a:cubicBezTo>
                  <a:close/>
                  <a:moveTo>
                    <a:pt x="2505823" y="5583463"/>
                  </a:moveTo>
                  <a:cubicBezTo>
                    <a:pt x="2502081" y="5344473"/>
                    <a:pt x="2499556" y="5370697"/>
                    <a:pt x="2512525" y="5370786"/>
                  </a:cubicBezTo>
                  <a:cubicBezTo>
                    <a:pt x="2741893" y="5372324"/>
                    <a:pt x="2705218" y="5362433"/>
                    <a:pt x="2705961" y="5408797"/>
                  </a:cubicBezTo>
                  <a:cubicBezTo>
                    <a:pt x="2707320" y="5495476"/>
                    <a:pt x="2706307" y="5493824"/>
                    <a:pt x="2707717" y="5583694"/>
                  </a:cubicBezTo>
                  <a:cubicBezTo>
                    <a:pt x="2708127" y="5609598"/>
                    <a:pt x="2729873" y="5603115"/>
                    <a:pt x="2589361" y="5603089"/>
                  </a:cubicBezTo>
                  <a:cubicBezTo>
                    <a:pt x="2490253" y="5603089"/>
                    <a:pt x="2506258" y="5611096"/>
                    <a:pt x="2505823" y="5583463"/>
                  </a:cubicBezTo>
                  <a:close/>
                  <a:moveTo>
                    <a:pt x="2509629" y="5846038"/>
                  </a:moveTo>
                  <a:cubicBezTo>
                    <a:pt x="2504259" y="5587972"/>
                    <a:pt x="2505208" y="5615926"/>
                    <a:pt x="2512640" y="5615785"/>
                  </a:cubicBezTo>
                  <a:cubicBezTo>
                    <a:pt x="2565872" y="5614709"/>
                    <a:pt x="2575188" y="5614978"/>
                    <a:pt x="2708216" y="5615004"/>
                  </a:cubicBezTo>
                  <a:cubicBezTo>
                    <a:pt x="2708242" y="5616451"/>
                    <a:pt x="2711049" y="5786787"/>
                    <a:pt x="2712381" y="5848434"/>
                  </a:cubicBezTo>
                  <a:cubicBezTo>
                    <a:pt x="2517792" y="5849202"/>
                    <a:pt x="2509770" y="5852239"/>
                    <a:pt x="2509629" y="5846038"/>
                  </a:cubicBezTo>
                  <a:close/>
                  <a:moveTo>
                    <a:pt x="2711664" y="5058683"/>
                  </a:moveTo>
                  <a:cubicBezTo>
                    <a:pt x="2708345" y="4846340"/>
                    <a:pt x="2694108" y="4881660"/>
                    <a:pt x="2743047" y="4881660"/>
                  </a:cubicBezTo>
                  <a:cubicBezTo>
                    <a:pt x="2744008" y="4881660"/>
                    <a:pt x="2911020" y="4881737"/>
                    <a:pt x="2911059" y="4883992"/>
                  </a:cubicBezTo>
                  <a:cubicBezTo>
                    <a:pt x="2915198" y="5148105"/>
                    <a:pt x="2924014" y="5113374"/>
                    <a:pt x="2896809" y="5113374"/>
                  </a:cubicBezTo>
                  <a:cubicBezTo>
                    <a:pt x="2674604" y="5113374"/>
                    <a:pt x="2712817" y="5132245"/>
                    <a:pt x="2711664" y="5058683"/>
                  </a:cubicBezTo>
                  <a:close/>
                  <a:moveTo>
                    <a:pt x="2712509" y="5126556"/>
                  </a:moveTo>
                  <a:cubicBezTo>
                    <a:pt x="2855648" y="5126134"/>
                    <a:pt x="2830160" y="5125045"/>
                    <a:pt x="2915531" y="5125301"/>
                  </a:cubicBezTo>
                  <a:cubicBezTo>
                    <a:pt x="2915864" y="5162863"/>
                    <a:pt x="2916031" y="5160788"/>
                    <a:pt x="2917504" y="5359961"/>
                  </a:cubicBezTo>
                  <a:cubicBezTo>
                    <a:pt x="2818999" y="5359936"/>
                    <a:pt x="2783630" y="5361165"/>
                    <a:pt x="2715687" y="5360691"/>
                  </a:cubicBezTo>
                  <a:cubicBezTo>
                    <a:pt x="2712433" y="5155804"/>
                    <a:pt x="2713201" y="5207279"/>
                    <a:pt x="2712509" y="5126556"/>
                  </a:cubicBezTo>
                  <a:close/>
                  <a:moveTo>
                    <a:pt x="2718212" y="5583488"/>
                  </a:moveTo>
                  <a:cubicBezTo>
                    <a:pt x="2714368" y="5338067"/>
                    <a:pt x="2709626" y="5372670"/>
                    <a:pt x="2743047" y="5372670"/>
                  </a:cubicBezTo>
                  <a:cubicBezTo>
                    <a:pt x="2949426" y="5372670"/>
                    <a:pt x="2917351" y="5360614"/>
                    <a:pt x="2918094" y="5408822"/>
                  </a:cubicBezTo>
                  <a:cubicBezTo>
                    <a:pt x="2921631" y="5635014"/>
                    <a:pt x="2933779" y="5604255"/>
                    <a:pt x="2896796" y="5604255"/>
                  </a:cubicBezTo>
                  <a:cubicBezTo>
                    <a:pt x="2689802" y="5604255"/>
                    <a:pt x="2718609" y="5607663"/>
                    <a:pt x="2718212" y="5583488"/>
                  </a:cubicBezTo>
                  <a:close/>
                  <a:moveTo>
                    <a:pt x="2896796" y="5849664"/>
                  </a:moveTo>
                  <a:cubicBezTo>
                    <a:pt x="2702681" y="5849664"/>
                    <a:pt x="2722902" y="5848600"/>
                    <a:pt x="2722838" y="5845398"/>
                  </a:cubicBezTo>
                  <a:cubicBezTo>
                    <a:pt x="2716649" y="5578172"/>
                    <a:pt x="2711330" y="5615004"/>
                    <a:pt x="2743047" y="5615004"/>
                  </a:cubicBezTo>
                  <a:cubicBezTo>
                    <a:pt x="2819819" y="5615004"/>
                    <a:pt x="2819857" y="5616144"/>
                    <a:pt x="2896796" y="5616144"/>
                  </a:cubicBezTo>
                  <a:cubicBezTo>
                    <a:pt x="2929384" y="5616144"/>
                    <a:pt x="2922912" y="5605306"/>
                    <a:pt x="2923245" y="5671142"/>
                  </a:cubicBezTo>
                  <a:cubicBezTo>
                    <a:pt x="2924130" y="5884100"/>
                    <a:pt x="2939341" y="5849664"/>
                    <a:pt x="2896796" y="5849664"/>
                  </a:cubicBezTo>
                  <a:close/>
                  <a:moveTo>
                    <a:pt x="2925193" y="5058683"/>
                  </a:moveTo>
                  <a:cubicBezTo>
                    <a:pt x="2923822" y="4971145"/>
                    <a:pt x="2922912" y="4971005"/>
                    <a:pt x="2921541" y="4883787"/>
                  </a:cubicBezTo>
                  <a:cubicBezTo>
                    <a:pt x="2921516" y="4882570"/>
                    <a:pt x="3016741" y="4880213"/>
                    <a:pt x="3123678" y="4881647"/>
                  </a:cubicBezTo>
                  <a:cubicBezTo>
                    <a:pt x="3123691" y="4882698"/>
                    <a:pt x="3126934" y="5083716"/>
                    <a:pt x="3127574" y="5114386"/>
                  </a:cubicBezTo>
                  <a:cubicBezTo>
                    <a:pt x="2884135" y="5114476"/>
                    <a:pt x="2926308" y="5127991"/>
                    <a:pt x="2925193" y="5058683"/>
                  </a:cubicBezTo>
                  <a:close/>
                  <a:moveTo>
                    <a:pt x="2973607" y="5125788"/>
                  </a:moveTo>
                  <a:cubicBezTo>
                    <a:pt x="3018829" y="5126390"/>
                    <a:pt x="3029683" y="5126313"/>
                    <a:pt x="3127830" y="5126275"/>
                  </a:cubicBezTo>
                  <a:cubicBezTo>
                    <a:pt x="3133623" y="5384943"/>
                    <a:pt x="3133354" y="5359615"/>
                    <a:pt x="3127382" y="5359667"/>
                  </a:cubicBezTo>
                  <a:cubicBezTo>
                    <a:pt x="3069768" y="5360128"/>
                    <a:pt x="3066359" y="5360012"/>
                    <a:pt x="2928013" y="5359961"/>
                  </a:cubicBezTo>
                  <a:cubicBezTo>
                    <a:pt x="2926090" y="5084703"/>
                    <a:pt x="2911520" y="5124942"/>
                    <a:pt x="2973607" y="5125788"/>
                  </a:cubicBezTo>
                  <a:close/>
                  <a:moveTo>
                    <a:pt x="2932856" y="5583463"/>
                  </a:moveTo>
                  <a:cubicBezTo>
                    <a:pt x="2931472" y="5494810"/>
                    <a:pt x="2929948" y="5495336"/>
                    <a:pt x="2928589" y="5408617"/>
                  </a:cubicBezTo>
                  <a:cubicBezTo>
                    <a:pt x="2927769" y="5356182"/>
                    <a:pt x="2894336" y="5373400"/>
                    <a:pt x="3132085" y="5371555"/>
                  </a:cubicBezTo>
                  <a:cubicBezTo>
                    <a:pt x="3134084" y="5504098"/>
                    <a:pt x="3133559" y="5525570"/>
                    <a:pt x="3135058" y="5605434"/>
                  </a:cubicBezTo>
                  <a:cubicBezTo>
                    <a:pt x="2900474" y="5605536"/>
                    <a:pt x="2933279" y="5610955"/>
                    <a:pt x="2932856" y="5583463"/>
                  </a:cubicBezTo>
                  <a:close/>
                  <a:moveTo>
                    <a:pt x="3127459" y="5849331"/>
                  </a:moveTo>
                  <a:cubicBezTo>
                    <a:pt x="2919068" y="5848204"/>
                    <a:pt x="2936470" y="5852341"/>
                    <a:pt x="2936329" y="5846077"/>
                  </a:cubicBezTo>
                  <a:cubicBezTo>
                    <a:pt x="2930037" y="5571279"/>
                    <a:pt x="2923873" y="5615977"/>
                    <a:pt x="2973620" y="5616772"/>
                  </a:cubicBezTo>
                  <a:cubicBezTo>
                    <a:pt x="3017945" y="5617489"/>
                    <a:pt x="3029991" y="5617374"/>
                    <a:pt x="3135314" y="5617323"/>
                  </a:cubicBezTo>
                  <a:cubicBezTo>
                    <a:pt x="3140825" y="5876426"/>
                    <a:pt x="3146002" y="5849420"/>
                    <a:pt x="3127459" y="5849331"/>
                  </a:cubicBezTo>
                  <a:close/>
                  <a:moveTo>
                    <a:pt x="3138338" y="5126262"/>
                  </a:moveTo>
                  <a:cubicBezTo>
                    <a:pt x="3372410" y="5126159"/>
                    <a:pt x="3341463" y="5118076"/>
                    <a:pt x="3342142" y="5146439"/>
                  </a:cubicBezTo>
                  <a:cubicBezTo>
                    <a:pt x="3343872" y="5221666"/>
                    <a:pt x="3343667" y="5231658"/>
                    <a:pt x="3345358" y="5320068"/>
                  </a:cubicBezTo>
                  <a:cubicBezTo>
                    <a:pt x="3346384" y="5372887"/>
                    <a:pt x="3382060" y="5357822"/>
                    <a:pt x="3142401" y="5359538"/>
                  </a:cubicBezTo>
                  <a:cubicBezTo>
                    <a:pt x="3139569" y="5171972"/>
                    <a:pt x="3140248" y="5212544"/>
                    <a:pt x="3138338" y="5126262"/>
                  </a:cubicBezTo>
                  <a:close/>
                  <a:moveTo>
                    <a:pt x="3143144" y="5408617"/>
                  </a:moveTo>
                  <a:cubicBezTo>
                    <a:pt x="3142401" y="5359730"/>
                    <a:pt x="3106020" y="5371068"/>
                    <a:pt x="3346294" y="5370928"/>
                  </a:cubicBezTo>
                  <a:cubicBezTo>
                    <a:pt x="3346486" y="5381907"/>
                    <a:pt x="3349651" y="5576276"/>
                    <a:pt x="3349766" y="5583681"/>
                  </a:cubicBezTo>
                  <a:cubicBezTo>
                    <a:pt x="3350151" y="5607996"/>
                    <a:pt x="3383431" y="5605306"/>
                    <a:pt x="3145566" y="5605434"/>
                  </a:cubicBezTo>
                  <a:cubicBezTo>
                    <a:pt x="3144131" y="5531732"/>
                    <a:pt x="3144400" y="5489122"/>
                    <a:pt x="3143144" y="5408617"/>
                  </a:cubicBezTo>
                  <a:close/>
                  <a:moveTo>
                    <a:pt x="3150551" y="5849446"/>
                  </a:moveTo>
                  <a:cubicBezTo>
                    <a:pt x="3148744" y="5672115"/>
                    <a:pt x="3147578" y="5699108"/>
                    <a:pt x="3145797" y="5617310"/>
                  </a:cubicBezTo>
                  <a:cubicBezTo>
                    <a:pt x="3273481" y="5617246"/>
                    <a:pt x="3297714" y="5615093"/>
                    <a:pt x="3350215" y="5614965"/>
                  </a:cubicBezTo>
                  <a:cubicBezTo>
                    <a:pt x="3351266" y="5695854"/>
                    <a:pt x="3349203" y="5555509"/>
                    <a:pt x="3353073" y="5847768"/>
                  </a:cubicBezTo>
                  <a:cubicBezTo>
                    <a:pt x="3353073" y="5848690"/>
                    <a:pt x="3204923" y="5849702"/>
                    <a:pt x="3150551" y="5849446"/>
                  </a:cubicBezTo>
                  <a:close/>
                  <a:moveTo>
                    <a:pt x="3358083" y="5126172"/>
                  </a:moveTo>
                  <a:cubicBezTo>
                    <a:pt x="3584812" y="5126172"/>
                    <a:pt x="3554749" y="5116115"/>
                    <a:pt x="3555120" y="5146337"/>
                  </a:cubicBezTo>
                  <a:cubicBezTo>
                    <a:pt x="3558273" y="5398599"/>
                    <a:pt x="3574688" y="5360076"/>
                    <a:pt x="3511820" y="5360076"/>
                  </a:cubicBezTo>
                  <a:cubicBezTo>
                    <a:pt x="3437739" y="5360076"/>
                    <a:pt x="3435202" y="5359013"/>
                    <a:pt x="3358083" y="5359013"/>
                  </a:cubicBezTo>
                  <a:cubicBezTo>
                    <a:pt x="3356276" y="5359013"/>
                    <a:pt x="3348408" y="5126185"/>
                    <a:pt x="3358083" y="5126172"/>
                  </a:cubicBezTo>
                  <a:close/>
                  <a:moveTo>
                    <a:pt x="3360249" y="5583463"/>
                  </a:moveTo>
                  <a:cubicBezTo>
                    <a:pt x="3355892" y="5316301"/>
                    <a:pt x="3357071" y="5386967"/>
                    <a:pt x="3356789" y="5370915"/>
                  </a:cubicBezTo>
                  <a:cubicBezTo>
                    <a:pt x="3441993" y="5370915"/>
                    <a:pt x="3431729" y="5372285"/>
                    <a:pt x="3559618" y="5371914"/>
                  </a:cubicBezTo>
                  <a:cubicBezTo>
                    <a:pt x="3559644" y="5372913"/>
                    <a:pt x="3563501" y="5581797"/>
                    <a:pt x="3563822" y="5605203"/>
                  </a:cubicBezTo>
                  <a:cubicBezTo>
                    <a:pt x="3501889" y="5606036"/>
                    <a:pt x="3463112" y="5605190"/>
                    <a:pt x="3435073" y="5604268"/>
                  </a:cubicBezTo>
                  <a:cubicBezTo>
                    <a:pt x="3346998" y="5601514"/>
                    <a:pt x="3360672" y="5610648"/>
                    <a:pt x="3360249" y="5583463"/>
                  </a:cubicBezTo>
                  <a:close/>
                  <a:moveTo>
                    <a:pt x="3363594" y="5848216"/>
                  </a:moveTo>
                  <a:cubicBezTo>
                    <a:pt x="3360749" y="5652860"/>
                    <a:pt x="3361505" y="5674882"/>
                    <a:pt x="3360710" y="5614965"/>
                  </a:cubicBezTo>
                  <a:cubicBezTo>
                    <a:pt x="3434779" y="5615029"/>
                    <a:pt x="3435253" y="5617412"/>
                    <a:pt x="3511820" y="5617412"/>
                  </a:cubicBezTo>
                  <a:cubicBezTo>
                    <a:pt x="3581224" y="5617412"/>
                    <a:pt x="3562604" y="5573137"/>
                    <a:pt x="3566769" y="5848742"/>
                  </a:cubicBezTo>
                  <a:cubicBezTo>
                    <a:pt x="3425347" y="5848780"/>
                    <a:pt x="3439315" y="5848242"/>
                    <a:pt x="3363594" y="5848216"/>
                  </a:cubicBezTo>
                  <a:close/>
                  <a:moveTo>
                    <a:pt x="3568832" y="5321041"/>
                  </a:moveTo>
                  <a:cubicBezTo>
                    <a:pt x="3562182" y="5093914"/>
                    <a:pt x="3559657" y="5125455"/>
                    <a:pt x="3588656" y="5125839"/>
                  </a:cubicBezTo>
                  <a:cubicBezTo>
                    <a:pt x="3647181" y="5126710"/>
                    <a:pt x="3665172" y="5126121"/>
                    <a:pt x="3742611" y="5126646"/>
                  </a:cubicBezTo>
                  <a:cubicBezTo>
                    <a:pt x="3779927" y="5126902"/>
                    <a:pt x="3769637" y="5090724"/>
                    <a:pt x="3772315" y="5360102"/>
                  </a:cubicBezTo>
                  <a:cubicBezTo>
                    <a:pt x="3535296" y="5359192"/>
                    <a:pt x="3570357" y="5373579"/>
                    <a:pt x="3568832" y="5321041"/>
                  </a:cubicBezTo>
                  <a:close/>
                  <a:moveTo>
                    <a:pt x="3574009" y="5583463"/>
                  </a:moveTo>
                  <a:cubicBezTo>
                    <a:pt x="3570191" y="5339656"/>
                    <a:pt x="3562399" y="5371939"/>
                    <a:pt x="3588746" y="5371799"/>
                  </a:cubicBezTo>
                  <a:cubicBezTo>
                    <a:pt x="3807286" y="5370928"/>
                    <a:pt x="3772238" y="5363010"/>
                    <a:pt x="3772969" y="5408822"/>
                  </a:cubicBezTo>
                  <a:cubicBezTo>
                    <a:pt x="3776557" y="5637718"/>
                    <a:pt x="3787833" y="5603755"/>
                    <a:pt x="3742611" y="5603935"/>
                  </a:cubicBezTo>
                  <a:cubicBezTo>
                    <a:pt x="3544664" y="5604473"/>
                    <a:pt x="3574445" y="5611711"/>
                    <a:pt x="3574009" y="5583463"/>
                  </a:cubicBezTo>
                  <a:close/>
                  <a:moveTo>
                    <a:pt x="3779966" y="5846166"/>
                  </a:moveTo>
                  <a:cubicBezTo>
                    <a:pt x="3779966" y="5849100"/>
                    <a:pt x="3797188" y="5848652"/>
                    <a:pt x="3577264" y="5848729"/>
                  </a:cubicBezTo>
                  <a:cubicBezTo>
                    <a:pt x="3573317" y="5587626"/>
                    <a:pt x="3569409" y="5617041"/>
                    <a:pt x="3588810" y="5616682"/>
                  </a:cubicBezTo>
                  <a:cubicBezTo>
                    <a:pt x="3646860" y="5615593"/>
                    <a:pt x="3660520" y="5616157"/>
                    <a:pt x="3742649" y="5615824"/>
                  </a:cubicBezTo>
                  <a:cubicBezTo>
                    <a:pt x="3784245" y="5615721"/>
                    <a:pt x="3780811" y="5578172"/>
                    <a:pt x="3779966" y="584616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6" name="Google Shape;136;p59"/>
          <p:cNvGrpSpPr/>
          <p:nvPr/>
        </p:nvGrpSpPr>
        <p:grpSpPr>
          <a:xfrm rot="-636799">
            <a:off x="7980102" y="37542"/>
            <a:ext cx="939552" cy="3296460"/>
            <a:chOff x="15958408" y="76731"/>
            <a:chExt cx="1878901" cy="6592200"/>
          </a:xfrm>
        </p:grpSpPr>
        <p:sp>
          <p:nvSpPr>
            <p:cNvPr id="137" name="Google Shape;137;p59"/>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 name="Google Shape;138;p59"/>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 name="Google Shape;139;p59"/>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 name="Google Shape;140;p59"/>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 name="Google Shape;141;p59"/>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 name="Google Shape;142;p59"/>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 name="Google Shape;143;p59"/>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 name="Google Shape;144;p59"/>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 name="Google Shape;145;p59"/>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 name="Google Shape;146;p59"/>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 name="Google Shape;147;p59"/>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48" name="Google Shape;148;p59"/>
          <p:cNvSpPr txBox="1"/>
          <p:nvPr>
            <p:ph type="ctrTitle"/>
          </p:nvPr>
        </p:nvSpPr>
        <p:spPr>
          <a:xfrm>
            <a:off x="1500811" y="1901950"/>
            <a:ext cx="4106100" cy="11598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4500"/>
              <a:buNone/>
              <a:defRPr sz="4500"/>
            </a:lvl1pPr>
            <a:lvl2pPr lvl="1" algn="ctr">
              <a:lnSpc>
                <a:spcPct val="90000"/>
              </a:lnSpc>
              <a:spcBef>
                <a:spcPts val="0"/>
              </a:spcBef>
              <a:spcAft>
                <a:spcPts val="0"/>
              </a:spcAft>
              <a:buSzPts val="6000"/>
              <a:buNone/>
              <a:defRPr sz="6000"/>
            </a:lvl2pPr>
            <a:lvl3pPr lvl="2" algn="ctr">
              <a:lnSpc>
                <a:spcPct val="90000"/>
              </a:lnSpc>
              <a:spcBef>
                <a:spcPts val="0"/>
              </a:spcBef>
              <a:spcAft>
                <a:spcPts val="0"/>
              </a:spcAft>
              <a:buSzPts val="6000"/>
              <a:buNone/>
              <a:defRPr sz="6000"/>
            </a:lvl3pPr>
            <a:lvl4pPr lvl="3" algn="ctr">
              <a:lnSpc>
                <a:spcPct val="90000"/>
              </a:lnSpc>
              <a:spcBef>
                <a:spcPts val="0"/>
              </a:spcBef>
              <a:spcAft>
                <a:spcPts val="0"/>
              </a:spcAft>
              <a:buSzPts val="6000"/>
              <a:buNone/>
              <a:defRPr sz="6000"/>
            </a:lvl4pPr>
            <a:lvl5pPr lvl="4" algn="ctr">
              <a:lnSpc>
                <a:spcPct val="90000"/>
              </a:lnSpc>
              <a:spcBef>
                <a:spcPts val="0"/>
              </a:spcBef>
              <a:spcAft>
                <a:spcPts val="0"/>
              </a:spcAft>
              <a:buSzPts val="6000"/>
              <a:buNone/>
              <a:defRPr sz="6000"/>
            </a:lvl5pPr>
            <a:lvl6pPr lvl="5" algn="ctr">
              <a:lnSpc>
                <a:spcPct val="90000"/>
              </a:lnSpc>
              <a:spcBef>
                <a:spcPts val="0"/>
              </a:spcBef>
              <a:spcAft>
                <a:spcPts val="0"/>
              </a:spcAft>
              <a:buSzPts val="6000"/>
              <a:buNone/>
              <a:defRPr sz="6000"/>
            </a:lvl6pPr>
            <a:lvl7pPr lvl="6" algn="ctr">
              <a:lnSpc>
                <a:spcPct val="90000"/>
              </a:lnSpc>
              <a:spcBef>
                <a:spcPts val="0"/>
              </a:spcBef>
              <a:spcAft>
                <a:spcPts val="0"/>
              </a:spcAft>
              <a:buSzPts val="6000"/>
              <a:buNone/>
              <a:defRPr sz="6000"/>
            </a:lvl7pPr>
            <a:lvl8pPr lvl="7" algn="ctr">
              <a:lnSpc>
                <a:spcPct val="90000"/>
              </a:lnSpc>
              <a:spcBef>
                <a:spcPts val="0"/>
              </a:spcBef>
              <a:spcAft>
                <a:spcPts val="0"/>
              </a:spcAft>
              <a:buSzPts val="6000"/>
              <a:buNone/>
              <a:defRPr sz="6000"/>
            </a:lvl8pPr>
            <a:lvl9pPr lvl="8" algn="ctr">
              <a:lnSpc>
                <a:spcPct val="90000"/>
              </a:lnSpc>
              <a:spcBef>
                <a:spcPts val="0"/>
              </a:spcBef>
              <a:spcAft>
                <a:spcPts val="0"/>
              </a:spcAft>
              <a:buSzPts val="6000"/>
              <a:buNone/>
              <a:defRPr sz="6000"/>
            </a:lvl9pPr>
          </a:lstStyle>
          <a:p/>
        </p:txBody>
      </p:sp>
      <p:sp>
        <p:nvSpPr>
          <p:cNvPr id="149" name="Google Shape;149;p5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title">
  <p:cSld name="TITLE_1">
    <p:bg>
      <p:bgPr>
        <a:solidFill>
          <a:schemeClr val="lt2"/>
        </a:solidFill>
      </p:bgPr>
    </p:bg>
    <p:spTree>
      <p:nvGrpSpPr>
        <p:cNvPr id="150" name="Shape 150"/>
        <p:cNvGrpSpPr/>
        <p:nvPr/>
      </p:nvGrpSpPr>
      <p:grpSpPr>
        <a:xfrm>
          <a:off x="0" y="0"/>
          <a:ext cx="0" cy="0"/>
          <a:chOff x="0" y="0"/>
          <a:chExt cx="0" cy="0"/>
        </a:xfrm>
      </p:grpSpPr>
      <p:grpSp>
        <p:nvGrpSpPr>
          <p:cNvPr id="151" name="Google Shape;151;p60"/>
          <p:cNvGrpSpPr/>
          <p:nvPr/>
        </p:nvGrpSpPr>
        <p:grpSpPr>
          <a:xfrm>
            <a:off x="766179" y="482196"/>
            <a:ext cx="2727287" cy="3832033"/>
            <a:chOff x="766179" y="482196"/>
            <a:chExt cx="2727287" cy="3832033"/>
          </a:xfrm>
        </p:grpSpPr>
        <p:sp>
          <p:nvSpPr>
            <p:cNvPr id="152" name="Google Shape;152;p60"/>
            <p:cNvSpPr/>
            <p:nvPr/>
          </p:nvSpPr>
          <p:spPr>
            <a:xfrm rot="-154594">
              <a:off x="889383" y="630613"/>
              <a:ext cx="2523796" cy="3628722"/>
            </a:xfrm>
            <a:custGeom>
              <a:rect b="b" l="l" r="r" t="t"/>
              <a:pathLst>
                <a:path extrusionOk="0" h="7250106" w="5042489">
                  <a:moveTo>
                    <a:pt x="4824412" y="156435"/>
                  </a:moveTo>
                  <a:cubicBezTo>
                    <a:pt x="4797175" y="150385"/>
                    <a:pt x="4768759" y="149773"/>
                    <a:pt x="4740731" y="149220"/>
                  </a:cubicBezTo>
                  <a:cubicBezTo>
                    <a:pt x="4466216" y="143857"/>
                    <a:pt x="4192492" y="133923"/>
                    <a:pt x="3918156" y="124392"/>
                  </a:cubicBezTo>
                  <a:cubicBezTo>
                    <a:pt x="3643283" y="114846"/>
                    <a:pt x="3368410" y="104912"/>
                    <a:pt x="3093566" y="94485"/>
                  </a:cubicBezTo>
                  <a:cubicBezTo>
                    <a:pt x="2545118" y="73676"/>
                    <a:pt x="1996626" y="50581"/>
                    <a:pt x="1448103" y="32207"/>
                  </a:cubicBezTo>
                  <a:cubicBezTo>
                    <a:pt x="1447028" y="18553"/>
                    <a:pt x="1021294" y="16222"/>
                    <a:pt x="988085" y="15326"/>
                  </a:cubicBezTo>
                  <a:cubicBezTo>
                    <a:pt x="808584" y="10501"/>
                    <a:pt x="629128" y="3973"/>
                    <a:pt x="449582" y="1269"/>
                  </a:cubicBezTo>
                  <a:cubicBezTo>
                    <a:pt x="361108" y="-61"/>
                    <a:pt x="272545" y="-763"/>
                    <a:pt x="184116" y="1299"/>
                  </a:cubicBezTo>
                  <a:cubicBezTo>
                    <a:pt x="131017" y="2524"/>
                    <a:pt x="65957" y="821"/>
                    <a:pt x="56072" y="67387"/>
                  </a:cubicBezTo>
                  <a:cubicBezTo>
                    <a:pt x="39109" y="181562"/>
                    <a:pt x="59611" y="313454"/>
                    <a:pt x="61582" y="429003"/>
                  </a:cubicBezTo>
                  <a:cubicBezTo>
                    <a:pt x="69018" y="866896"/>
                    <a:pt x="68674" y="1305207"/>
                    <a:pt x="80575" y="1742876"/>
                  </a:cubicBezTo>
                  <a:cubicBezTo>
                    <a:pt x="80486" y="1751675"/>
                    <a:pt x="80381" y="1760458"/>
                    <a:pt x="80292" y="1769257"/>
                  </a:cubicBezTo>
                  <a:cubicBezTo>
                    <a:pt x="70631" y="2648434"/>
                    <a:pt x="60969" y="3527610"/>
                    <a:pt x="51308" y="4406787"/>
                  </a:cubicBezTo>
                  <a:lnTo>
                    <a:pt x="36824" y="5725544"/>
                  </a:lnTo>
                  <a:cubicBezTo>
                    <a:pt x="34270" y="5958196"/>
                    <a:pt x="41513" y="6194942"/>
                    <a:pt x="39945" y="6430223"/>
                  </a:cubicBezTo>
                  <a:cubicBezTo>
                    <a:pt x="34703" y="6493682"/>
                    <a:pt x="31179" y="6557305"/>
                    <a:pt x="28103" y="6621048"/>
                  </a:cubicBezTo>
                  <a:cubicBezTo>
                    <a:pt x="20518" y="6778306"/>
                    <a:pt x="-13662" y="6960093"/>
                    <a:pt x="6034" y="7116081"/>
                  </a:cubicBezTo>
                  <a:cubicBezTo>
                    <a:pt x="25102" y="7267049"/>
                    <a:pt x="184639" y="7238218"/>
                    <a:pt x="312369" y="7241191"/>
                  </a:cubicBezTo>
                  <a:cubicBezTo>
                    <a:pt x="1847258" y="7276834"/>
                    <a:pt x="3383730" y="7203665"/>
                    <a:pt x="4909884" y="7056446"/>
                  </a:cubicBezTo>
                  <a:cubicBezTo>
                    <a:pt x="5002075" y="7047558"/>
                    <a:pt x="5035434" y="7034651"/>
                    <a:pt x="5040272" y="6931276"/>
                  </a:cubicBezTo>
                  <a:cubicBezTo>
                    <a:pt x="5046664" y="6794275"/>
                    <a:pt x="5037629" y="6654436"/>
                    <a:pt x="5033389" y="6517420"/>
                  </a:cubicBezTo>
                  <a:cubicBezTo>
                    <a:pt x="5015992" y="5955208"/>
                    <a:pt x="4986233" y="5396583"/>
                    <a:pt x="4974615" y="4833849"/>
                  </a:cubicBezTo>
                  <a:cubicBezTo>
                    <a:pt x="4959085" y="3950789"/>
                    <a:pt x="4943571" y="3067743"/>
                    <a:pt x="4928042" y="2184682"/>
                  </a:cubicBezTo>
                  <a:cubicBezTo>
                    <a:pt x="4917753" y="1599720"/>
                    <a:pt x="4908286" y="1017880"/>
                    <a:pt x="4923830" y="433052"/>
                  </a:cubicBezTo>
                  <a:cubicBezTo>
                    <a:pt x="4926414" y="335951"/>
                    <a:pt x="4964909" y="201236"/>
                    <a:pt x="4841987" y="161216"/>
                  </a:cubicBezTo>
                  <a:cubicBezTo>
                    <a:pt x="4836193" y="159318"/>
                    <a:pt x="4830325" y="157750"/>
                    <a:pt x="4824412" y="15643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 name="Google Shape;153;p60"/>
            <p:cNvSpPr/>
            <p:nvPr/>
          </p:nvSpPr>
          <p:spPr>
            <a:xfrm rot="-154594">
              <a:off x="912558" y="777430"/>
              <a:ext cx="2468521" cy="3420871"/>
            </a:xfrm>
            <a:custGeom>
              <a:rect b="b" l="l" r="r" t="t"/>
              <a:pathLst>
                <a:path extrusionOk="0" h="6834826" w="4932050">
                  <a:moveTo>
                    <a:pt x="4930544" y="6567229"/>
                  </a:moveTo>
                  <a:cubicBezTo>
                    <a:pt x="4939667" y="6413705"/>
                    <a:pt x="4904905" y="6250099"/>
                    <a:pt x="4892227" y="6096815"/>
                  </a:cubicBezTo>
                  <a:cubicBezTo>
                    <a:pt x="4878072" y="5925694"/>
                    <a:pt x="4865887" y="5754409"/>
                    <a:pt x="4855643" y="5583020"/>
                  </a:cubicBezTo>
                  <a:cubicBezTo>
                    <a:pt x="4802201" y="4688815"/>
                    <a:pt x="4793032" y="3790637"/>
                    <a:pt x="4781654" y="2894998"/>
                  </a:cubicBezTo>
                  <a:cubicBezTo>
                    <a:pt x="4771709" y="2112728"/>
                    <a:pt x="4743935" y="1324243"/>
                    <a:pt x="4769096" y="542241"/>
                  </a:cubicBezTo>
                  <a:cubicBezTo>
                    <a:pt x="4769260" y="532143"/>
                    <a:pt x="4769424" y="522224"/>
                    <a:pt x="4769424" y="512140"/>
                  </a:cubicBezTo>
                  <a:cubicBezTo>
                    <a:pt x="4770410" y="359618"/>
                    <a:pt x="4766124" y="207111"/>
                    <a:pt x="4758837" y="54753"/>
                  </a:cubicBezTo>
                  <a:cubicBezTo>
                    <a:pt x="4757359" y="25309"/>
                    <a:pt x="4734692" y="-326"/>
                    <a:pt x="4703782" y="3"/>
                  </a:cubicBezTo>
                  <a:cubicBezTo>
                    <a:pt x="3963514" y="6950"/>
                    <a:pt x="3223232" y="14060"/>
                    <a:pt x="2482964" y="21171"/>
                  </a:cubicBezTo>
                  <a:cubicBezTo>
                    <a:pt x="1742696" y="28117"/>
                    <a:pt x="1002428" y="34078"/>
                    <a:pt x="262146" y="42175"/>
                  </a:cubicBezTo>
                  <a:cubicBezTo>
                    <a:pt x="225935" y="42668"/>
                    <a:pt x="188395" y="43160"/>
                    <a:pt x="156156" y="62028"/>
                  </a:cubicBezTo>
                  <a:cubicBezTo>
                    <a:pt x="123574" y="81045"/>
                    <a:pt x="103565" y="114298"/>
                    <a:pt x="95636" y="150688"/>
                  </a:cubicBezTo>
                  <a:cubicBezTo>
                    <a:pt x="87856" y="187407"/>
                    <a:pt x="90678" y="225291"/>
                    <a:pt x="91664" y="262338"/>
                  </a:cubicBezTo>
                  <a:cubicBezTo>
                    <a:pt x="92993" y="311307"/>
                    <a:pt x="94307" y="360260"/>
                    <a:pt x="95636" y="409229"/>
                  </a:cubicBezTo>
                  <a:cubicBezTo>
                    <a:pt x="100429" y="593839"/>
                    <a:pt x="104565" y="778449"/>
                    <a:pt x="108029" y="963044"/>
                  </a:cubicBezTo>
                  <a:cubicBezTo>
                    <a:pt x="114973" y="1330278"/>
                    <a:pt x="119438" y="1697332"/>
                    <a:pt x="121095" y="2064566"/>
                  </a:cubicBezTo>
                  <a:cubicBezTo>
                    <a:pt x="124574" y="2803320"/>
                    <a:pt x="117452" y="3542089"/>
                    <a:pt x="99608" y="4280679"/>
                  </a:cubicBezTo>
                  <a:cubicBezTo>
                    <a:pt x="81913" y="5019270"/>
                    <a:pt x="53646" y="5757531"/>
                    <a:pt x="14613" y="6495300"/>
                  </a:cubicBezTo>
                  <a:cubicBezTo>
                    <a:pt x="9984" y="6584124"/>
                    <a:pt x="5191" y="6672964"/>
                    <a:pt x="69" y="6761952"/>
                  </a:cubicBezTo>
                  <a:cubicBezTo>
                    <a:pt x="-1588" y="6792546"/>
                    <a:pt x="26858" y="6815551"/>
                    <a:pt x="55289" y="6816702"/>
                  </a:cubicBezTo>
                  <a:cubicBezTo>
                    <a:pt x="926079" y="6852166"/>
                    <a:pt x="1798020" y="6831043"/>
                    <a:pt x="2668318" y="6792442"/>
                  </a:cubicBezTo>
                  <a:cubicBezTo>
                    <a:pt x="3103714" y="6773126"/>
                    <a:pt x="3538900" y="6749359"/>
                    <a:pt x="3974101" y="6726085"/>
                  </a:cubicBezTo>
                  <a:cubicBezTo>
                    <a:pt x="4092410" y="6719766"/>
                    <a:pt x="4210867" y="6716644"/>
                    <a:pt x="4329236" y="6711520"/>
                  </a:cubicBezTo>
                  <a:cubicBezTo>
                    <a:pt x="4430447" y="6707128"/>
                    <a:pt x="4531404" y="6698254"/>
                    <a:pt x="4632212" y="6688470"/>
                  </a:cubicBezTo>
                  <a:cubicBezTo>
                    <a:pt x="4682653" y="6683570"/>
                    <a:pt x="4733064" y="6678446"/>
                    <a:pt x="4783505" y="6673531"/>
                  </a:cubicBezTo>
                  <a:cubicBezTo>
                    <a:pt x="4819253" y="6670050"/>
                    <a:pt x="4873906" y="6674905"/>
                    <a:pt x="4903740" y="6651512"/>
                  </a:cubicBezTo>
                  <a:cubicBezTo>
                    <a:pt x="4920584" y="6638411"/>
                    <a:pt x="4928199" y="6606711"/>
                    <a:pt x="4930544" y="65672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 name="Google Shape;154;p60"/>
            <p:cNvSpPr/>
            <p:nvPr/>
          </p:nvSpPr>
          <p:spPr>
            <a:xfrm rot="-154594">
              <a:off x="841306" y="696599"/>
              <a:ext cx="2417403" cy="3396710"/>
            </a:xfrm>
            <a:custGeom>
              <a:rect b="b" l="l" r="r" t="t"/>
              <a:pathLst>
                <a:path extrusionOk="0" h="6786552" w="4829919">
                  <a:moveTo>
                    <a:pt x="4752787" y="3393747"/>
                  </a:moveTo>
                  <a:cubicBezTo>
                    <a:pt x="4751652" y="4472637"/>
                    <a:pt x="4776141" y="5552721"/>
                    <a:pt x="4829882" y="6636286"/>
                  </a:cubicBezTo>
                  <a:cubicBezTo>
                    <a:pt x="4830927" y="6659306"/>
                    <a:pt x="4810276" y="6676785"/>
                    <a:pt x="4789207" y="6677636"/>
                  </a:cubicBezTo>
                  <a:cubicBezTo>
                    <a:pt x="4443106" y="6691066"/>
                    <a:pt x="4097020" y="6703211"/>
                    <a:pt x="3750726" y="6714295"/>
                  </a:cubicBezTo>
                  <a:cubicBezTo>
                    <a:pt x="3137607" y="6733909"/>
                    <a:pt x="2524278" y="6749684"/>
                    <a:pt x="1910950" y="6761830"/>
                  </a:cubicBezTo>
                  <a:cubicBezTo>
                    <a:pt x="1295531" y="6773974"/>
                    <a:pt x="679918" y="6785059"/>
                    <a:pt x="64290" y="6786553"/>
                  </a:cubicBezTo>
                  <a:cubicBezTo>
                    <a:pt x="35709" y="6786553"/>
                    <a:pt x="22569" y="6760545"/>
                    <a:pt x="25899" y="6734970"/>
                  </a:cubicBezTo>
                  <a:cubicBezTo>
                    <a:pt x="136652" y="5886402"/>
                    <a:pt x="22270" y="5016055"/>
                    <a:pt x="3575" y="4164350"/>
                  </a:cubicBezTo>
                  <a:cubicBezTo>
                    <a:pt x="-23378" y="2936210"/>
                    <a:pt x="112521" y="1704365"/>
                    <a:pt x="62826" y="479407"/>
                  </a:cubicBezTo>
                  <a:cubicBezTo>
                    <a:pt x="56361" y="336371"/>
                    <a:pt x="44878" y="193558"/>
                    <a:pt x="25899" y="51583"/>
                  </a:cubicBezTo>
                  <a:cubicBezTo>
                    <a:pt x="22569" y="26008"/>
                    <a:pt x="35709" y="0"/>
                    <a:pt x="64290" y="0"/>
                  </a:cubicBezTo>
                  <a:cubicBezTo>
                    <a:pt x="679918" y="1494"/>
                    <a:pt x="1295531" y="12578"/>
                    <a:pt x="1910950" y="24723"/>
                  </a:cubicBezTo>
                  <a:cubicBezTo>
                    <a:pt x="2524278" y="36868"/>
                    <a:pt x="3137607" y="52643"/>
                    <a:pt x="3750726" y="72258"/>
                  </a:cubicBezTo>
                  <a:cubicBezTo>
                    <a:pt x="4097020" y="83342"/>
                    <a:pt x="4443121" y="95487"/>
                    <a:pt x="4789207" y="108917"/>
                  </a:cubicBezTo>
                  <a:cubicBezTo>
                    <a:pt x="4810276" y="109768"/>
                    <a:pt x="4830927" y="127246"/>
                    <a:pt x="4829882" y="150267"/>
                  </a:cubicBezTo>
                  <a:cubicBezTo>
                    <a:pt x="4780830" y="1231785"/>
                    <a:pt x="4753922" y="2312169"/>
                    <a:pt x="4752787" y="339374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 name="Google Shape;155;p60"/>
            <p:cNvSpPr/>
            <p:nvPr/>
          </p:nvSpPr>
          <p:spPr>
            <a:xfrm rot="-154594">
              <a:off x="1092310" y="1246135"/>
              <a:ext cx="466413" cy="535655"/>
            </a:xfrm>
            <a:custGeom>
              <a:rect b="b" l="l" r="r" t="t"/>
              <a:pathLst>
                <a:path extrusionOk="0" h="1070226" w="931882">
                  <a:moveTo>
                    <a:pt x="910685" y="13536"/>
                  </a:moveTo>
                  <a:cubicBezTo>
                    <a:pt x="882388" y="-9768"/>
                    <a:pt x="843594" y="-1596"/>
                    <a:pt x="823017" y="27444"/>
                  </a:cubicBezTo>
                  <a:cubicBezTo>
                    <a:pt x="800380" y="59383"/>
                    <a:pt x="784612" y="97491"/>
                    <a:pt x="764632" y="131297"/>
                  </a:cubicBezTo>
                  <a:cubicBezTo>
                    <a:pt x="759884" y="139334"/>
                    <a:pt x="754881" y="147236"/>
                    <a:pt x="750014" y="155213"/>
                  </a:cubicBezTo>
                  <a:cubicBezTo>
                    <a:pt x="723852" y="136600"/>
                    <a:pt x="674605" y="144338"/>
                    <a:pt x="645473" y="144398"/>
                  </a:cubicBezTo>
                  <a:cubicBezTo>
                    <a:pt x="514546" y="144711"/>
                    <a:pt x="273808" y="144144"/>
                    <a:pt x="149004" y="184687"/>
                  </a:cubicBezTo>
                  <a:cubicBezTo>
                    <a:pt x="-79923" y="259036"/>
                    <a:pt x="31756" y="537505"/>
                    <a:pt x="17794" y="713525"/>
                  </a:cubicBezTo>
                  <a:cubicBezTo>
                    <a:pt x="12493" y="780390"/>
                    <a:pt x="-27675" y="996087"/>
                    <a:pt x="33712" y="1051196"/>
                  </a:cubicBezTo>
                  <a:cubicBezTo>
                    <a:pt x="62128" y="1076710"/>
                    <a:pt x="118438" y="1064551"/>
                    <a:pt x="326265" y="1066702"/>
                  </a:cubicBezTo>
                  <a:cubicBezTo>
                    <a:pt x="426222" y="1067732"/>
                    <a:pt x="562912" y="1078175"/>
                    <a:pt x="665303" y="1057350"/>
                  </a:cubicBezTo>
                  <a:cubicBezTo>
                    <a:pt x="882149" y="1013252"/>
                    <a:pt x="822420" y="780674"/>
                    <a:pt x="824615" y="617037"/>
                  </a:cubicBezTo>
                  <a:cubicBezTo>
                    <a:pt x="828288" y="344634"/>
                    <a:pt x="887301" y="275707"/>
                    <a:pt x="833186" y="253688"/>
                  </a:cubicBezTo>
                  <a:cubicBezTo>
                    <a:pt x="845864" y="233625"/>
                    <a:pt x="858317" y="213414"/>
                    <a:pt x="870278" y="192903"/>
                  </a:cubicBezTo>
                  <a:cubicBezTo>
                    <a:pt x="891661" y="156229"/>
                    <a:pt x="917165" y="117180"/>
                    <a:pt x="929977" y="76562"/>
                  </a:cubicBezTo>
                  <a:cubicBezTo>
                    <a:pt x="929634" y="76502"/>
                    <a:pt x="929290" y="76442"/>
                    <a:pt x="928947" y="76383"/>
                  </a:cubicBezTo>
                  <a:cubicBezTo>
                    <a:pt x="935905" y="54408"/>
                    <a:pt x="930754" y="30073"/>
                    <a:pt x="910685" y="13536"/>
                  </a:cubicBezTo>
                  <a:close/>
                  <a:moveTo>
                    <a:pt x="555147" y="976846"/>
                  </a:moveTo>
                  <a:cubicBezTo>
                    <a:pt x="409229" y="984002"/>
                    <a:pt x="244840" y="986303"/>
                    <a:pt x="97010" y="973680"/>
                  </a:cubicBezTo>
                  <a:cubicBezTo>
                    <a:pt x="75179" y="898180"/>
                    <a:pt x="110389" y="786604"/>
                    <a:pt x="111240" y="681363"/>
                  </a:cubicBezTo>
                  <a:cubicBezTo>
                    <a:pt x="112823" y="484443"/>
                    <a:pt x="42806" y="316011"/>
                    <a:pt x="177420" y="272376"/>
                  </a:cubicBezTo>
                  <a:cubicBezTo>
                    <a:pt x="311796" y="228830"/>
                    <a:pt x="470735" y="237539"/>
                    <a:pt x="610038" y="236733"/>
                  </a:cubicBezTo>
                  <a:cubicBezTo>
                    <a:pt x="629391" y="236613"/>
                    <a:pt x="663884" y="241752"/>
                    <a:pt x="695690" y="240423"/>
                  </a:cubicBezTo>
                  <a:cubicBezTo>
                    <a:pt x="652595" y="305196"/>
                    <a:pt x="606992" y="368251"/>
                    <a:pt x="561314" y="431217"/>
                  </a:cubicBezTo>
                  <a:cubicBezTo>
                    <a:pt x="484667" y="536862"/>
                    <a:pt x="406078" y="643045"/>
                    <a:pt x="342885" y="757654"/>
                  </a:cubicBezTo>
                  <a:cubicBezTo>
                    <a:pt x="341556" y="755861"/>
                    <a:pt x="340048" y="754233"/>
                    <a:pt x="338734" y="752425"/>
                  </a:cubicBezTo>
                  <a:cubicBezTo>
                    <a:pt x="319262" y="725401"/>
                    <a:pt x="305375" y="695151"/>
                    <a:pt x="277287" y="675746"/>
                  </a:cubicBezTo>
                  <a:cubicBezTo>
                    <a:pt x="260533" y="664168"/>
                    <a:pt x="229370" y="672967"/>
                    <a:pt x="225547" y="694942"/>
                  </a:cubicBezTo>
                  <a:cubicBezTo>
                    <a:pt x="218604" y="734753"/>
                    <a:pt x="234058" y="769126"/>
                    <a:pt x="251320" y="804471"/>
                  </a:cubicBezTo>
                  <a:cubicBezTo>
                    <a:pt x="267985" y="838576"/>
                    <a:pt x="289338" y="870335"/>
                    <a:pt x="312438" y="900361"/>
                  </a:cubicBezTo>
                  <a:cubicBezTo>
                    <a:pt x="334956" y="929641"/>
                    <a:pt x="386801" y="921738"/>
                    <a:pt x="404062" y="891458"/>
                  </a:cubicBezTo>
                  <a:cubicBezTo>
                    <a:pt x="483980" y="751260"/>
                    <a:pt x="574320" y="619951"/>
                    <a:pt x="669334" y="489612"/>
                  </a:cubicBezTo>
                  <a:cubicBezTo>
                    <a:pt x="696153" y="452818"/>
                    <a:pt x="722867" y="415950"/>
                    <a:pt x="749103" y="378738"/>
                  </a:cubicBezTo>
                  <a:cubicBezTo>
                    <a:pt x="748162" y="392646"/>
                    <a:pt x="747490" y="404940"/>
                    <a:pt x="746400" y="413605"/>
                  </a:cubicBezTo>
                  <a:cubicBezTo>
                    <a:pt x="687806" y="876041"/>
                    <a:pt x="846133" y="962565"/>
                    <a:pt x="555147" y="97684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 name="Google Shape;156;p60"/>
            <p:cNvSpPr/>
            <p:nvPr/>
          </p:nvSpPr>
          <p:spPr>
            <a:xfrm rot="-154594">
              <a:off x="1109303" y="1816290"/>
              <a:ext cx="419253" cy="589377"/>
            </a:xfrm>
            <a:custGeom>
              <a:rect b="b" l="l" r="r" t="t"/>
              <a:pathLst>
                <a:path extrusionOk="0" h="1177563" w="837658">
                  <a:moveTo>
                    <a:pt x="798116" y="370327"/>
                  </a:moveTo>
                  <a:cubicBezTo>
                    <a:pt x="802133" y="331233"/>
                    <a:pt x="825666" y="264458"/>
                    <a:pt x="768670" y="252716"/>
                  </a:cubicBezTo>
                  <a:cubicBezTo>
                    <a:pt x="763667" y="252089"/>
                    <a:pt x="759053" y="252163"/>
                    <a:pt x="754738" y="252731"/>
                  </a:cubicBezTo>
                  <a:cubicBezTo>
                    <a:pt x="768311" y="224915"/>
                    <a:pt x="781915" y="197130"/>
                    <a:pt x="795339" y="169240"/>
                  </a:cubicBezTo>
                  <a:cubicBezTo>
                    <a:pt x="815617" y="127083"/>
                    <a:pt x="861772" y="62788"/>
                    <a:pt x="822008" y="19078"/>
                  </a:cubicBezTo>
                  <a:cubicBezTo>
                    <a:pt x="802282" y="-2613"/>
                    <a:pt x="766952" y="-7558"/>
                    <a:pt x="744629" y="13401"/>
                  </a:cubicBezTo>
                  <a:cubicBezTo>
                    <a:pt x="735057" y="25068"/>
                    <a:pt x="733982" y="26338"/>
                    <a:pt x="741433" y="17210"/>
                  </a:cubicBezTo>
                  <a:cubicBezTo>
                    <a:pt x="736386" y="21991"/>
                    <a:pt x="732862" y="27727"/>
                    <a:pt x="730383" y="34121"/>
                  </a:cubicBezTo>
                  <a:cubicBezTo>
                    <a:pt x="725172" y="42576"/>
                    <a:pt x="719378" y="50852"/>
                    <a:pt x="714839" y="59666"/>
                  </a:cubicBezTo>
                  <a:cubicBezTo>
                    <a:pt x="705103" y="78608"/>
                    <a:pt x="695890" y="97878"/>
                    <a:pt x="686527" y="117000"/>
                  </a:cubicBezTo>
                  <a:cubicBezTo>
                    <a:pt x="677433" y="135553"/>
                    <a:pt x="668429" y="154167"/>
                    <a:pt x="659410" y="172765"/>
                  </a:cubicBezTo>
                  <a:cubicBezTo>
                    <a:pt x="627470" y="166341"/>
                    <a:pt x="585286" y="174438"/>
                    <a:pt x="560439" y="174184"/>
                  </a:cubicBezTo>
                  <a:cubicBezTo>
                    <a:pt x="415223" y="172705"/>
                    <a:pt x="249071" y="149461"/>
                    <a:pt x="109589" y="199968"/>
                  </a:cubicBezTo>
                  <a:cubicBezTo>
                    <a:pt x="-40048" y="254150"/>
                    <a:pt x="5750" y="448963"/>
                    <a:pt x="9453" y="606490"/>
                  </a:cubicBezTo>
                  <a:cubicBezTo>
                    <a:pt x="15306" y="855112"/>
                    <a:pt x="-9257" y="1064131"/>
                    <a:pt x="96359" y="1136867"/>
                  </a:cubicBezTo>
                  <a:cubicBezTo>
                    <a:pt x="142022" y="1168313"/>
                    <a:pt x="201392" y="1168731"/>
                    <a:pt x="254671" y="1168686"/>
                  </a:cubicBezTo>
                  <a:cubicBezTo>
                    <a:pt x="464589" y="1168477"/>
                    <a:pt x="703520" y="1211320"/>
                    <a:pt x="767326" y="1110605"/>
                  </a:cubicBezTo>
                  <a:cubicBezTo>
                    <a:pt x="818081" y="1030505"/>
                    <a:pt x="768879" y="655040"/>
                    <a:pt x="798116" y="370327"/>
                  </a:cubicBezTo>
                  <a:close/>
                  <a:moveTo>
                    <a:pt x="689230" y="1061233"/>
                  </a:moveTo>
                  <a:cubicBezTo>
                    <a:pt x="650555" y="1097818"/>
                    <a:pt x="496036" y="1077950"/>
                    <a:pt x="423809" y="1076142"/>
                  </a:cubicBezTo>
                  <a:cubicBezTo>
                    <a:pt x="249444" y="1071765"/>
                    <a:pt x="181114" y="1087301"/>
                    <a:pt x="145919" y="1058963"/>
                  </a:cubicBezTo>
                  <a:cubicBezTo>
                    <a:pt x="82248" y="1007723"/>
                    <a:pt x="111351" y="771366"/>
                    <a:pt x="100868" y="587533"/>
                  </a:cubicBezTo>
                  <a:cubicBezTo>
                    <a:pt x="96090" y="503758"/>
                    <a:pt x="79112" y="412648"/>
                    <a:pt x="100659" y="330038"/>
                  </a:cubicBezTo>
                  <a:cubicBezTo>
                    <a:pt x="113889" y="279336"/>
                    <a:pt x="172543" y="275781"/>
                    <a:pt x="217669" y="270254"/>
                  </a:cubicBezTo>
                  <a:cubicBezTo>
                    <a:pt x="384119" y="249893"/>
                    <a:pt x="526334" y="270777"/>
                    <a:pt x="612747" y="268715"/>
                  </a:cubicBezTo>
                  <a:lnTo>
                    <a:pt x="528589" y="441763"/>
                  </a:lnTo>
                  <a:cubicBezTo>
                    <a:pt x="493274" y="514394"/>
                    <a:pt x="457869" y="586995"/>
                    <a:pt x="422957" y="659820"/>
                  </a:cubicBezTo>
                  <a:cubicBezTo>
                    <a:pt x="401813" y="703919"/>
                    <a:pt x="379893" y="747868"/>
                    <a:pt x="358838" y="792191"/>
                  </a:cubicBezTo>
                  <a:cubicBezTo>
                    <a:pt x="341756" y="766601"/>
                    <a:pt x="324345" y="742027"/>
                    <a:pt x="298691" y="724250"/>
                  </a:cubicBezTo>
                  <a:cubicBezTo>
                    <a:pt x="278980" y="710596"/>
                    <a:pt x="243098" y="726177"/>
                    <a:pt x="245786" y="752454"/>
                  </a:cubicBezTo>
                  <a:cubicBezTo>
                    <a:pt x="249250" y="786350"/>
                    <a:pt x="262197" y="814942"/>
                    <a:pt x="277741" y="845028"/>
                  </a:cubicBezTo>
                  <a:cubicBezTo>
                    <a:pt x="292584" y="873755"/>
                    <a:pt x="305799" y="903124"/>
                    <a:pt x="319895" y="932224"/>
                  </a:cubicBezTo>
                  <a:cubicBezTo>
                    <a:pt x="338053" y="969660"/>
                    <a:pt x="396826" y="971378"/>
                    <a:pt x="417328" y="935287"/>
                  </a:cubicBezTo>
                  <a:cubicBezTo>
                    <a:pt x="463797" y="853468"/>
                    <a:pt x="502815" y="766825"/>
                    <a:pt x="544581" y="682512"/>
                  </a:cubicBezTo>
                  <a:cubicBezTo>
                    <a:pt x="587168" y="596526"/>
                    <a:pt x="628933" y="510107"/>
                    <a:pt x="671042" y="423882"/>
                  </a:cubicBezTo>
                  <a:cubicBezTo>
                    <a:pt x="680928" y="403640"/>
                    <a:pt x="690872" y="383413"/>
                    <a:pt x="700788" y="363171"/>
                  </a:cubicBezTo>
                  <a:cubicBezTo>
                    <a:pt x="698757" y="398800"/>
                    <a:pt x="700593" y="433502"/>
                    <a:pt x="699698" y="450816"/>
                  </a:cubicBezTo>
                  <a:cubicBezTo>
                    <a:pt x="684033" y="754904"/>
                    <a:pt x="718647" y="967703"/>
                    <a:pt x="689230" y="10612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 name="Google Shape;157;p60"/>
            <p:cNvSpPr/>
            <p:nvPr/>
          </p:nvSpPr>
          <p:spPr>
            <a:xfrm rot="-154594">
              <a:off x="1126691" y="2478474"/>
              <a:ext cx="413315" cy="507955"/>
            </a:xfrm>
            <a:custGeom>
              <a:rect b="b" l="l" r="r" t="t"/>
              <a:pathLst>
                <a:path extrusionOk="0" h="1014883" w="825795">
                  <a:moveTo>
                    <a:pt x="768711" y="183985"/>
                  </a:moveTo>
                  <a:cubicBezTo>
                    <a:pt x="778073" y="163594"/>
                    <a:pt x="786958" y="143008"/>
                    <a:pt x="794633" y="121975"/>
                  </a:cubicBezTo>
                  <a:cubicBezTo>
                    <a:pt x="795216" y="120377"/>
                    <a:pt x="796201" y="118225"/>
                    <a:pt x="797052" y="116044"/>
                  </a:cubicBezTo>
                  <a:cubicBezTo>
                    <a:pt x="804862" y="109979"/>
                    <a:pt x="812238" y="101330"/>
                    <a:pt x="816076" y="94563"/>
                  </a:cubicBezTo>
                  <a:cubicBezTo>
                    <a:pt x="830023" y="69989"/>
                    <a:pt x="829829" y="39619"/>
                    <a:pt x="809804" y="18272"/>
                  </a:cubicBezTo>
                  <a:cubicBezTo>
                    <a:pt x="789661" y="-3195"/>
                    <a:pt x="753689" y="-7094"/>
                    <a:pt x="731425" y="13820"/>
                  </a:cubicBezTo>
                  <a:cubicBezTo>
                    <a:pt x="727393" y="17600"/>
                    <a:pt x="724004" y="22141"/>
                    <a:pt x="721256" y="27071"/>
                  </a:cubicBezTo>
                  <a:cubicBezTo>
                    <a:pt x="718494" y="28908"/>
                    <a:pt x="715851" y="30955"/>
                    <a:pt x="713357" y="33225"/>
                  </a:cubicBezTo>
                  <a:cubicBezTo>
                    <a:pt x="704517" y="40710"/>
                    <a:pt x="698768" y="48717"/>
                    <a:pt x="693616" y="58800"/>
                  </a:cubicBezTo>
                  <a:cubicBezTo>
                    <a:pt x="692497" y="61011"/>
                    <a:pt x="691421" y="63327"/>
                    <a:pt x="690316" y="65597"/>
                  </a:cubicBezTo>
                  <a:cubicBezTo>
                    <a:pt x="617059" y="64029"/>
                    <a:pt x="499064" y="80296"/>
                    <a:pt x="356147" y="65403"/>
                  </a:cubicBezTo>
                  <a:cubicBezTo>
                    <a:pt x="276364" y="57082"/>
                    <a:pt x="183485" y="35601"/>
                    <a:pt x="108465" y="72977"/>
                  </a:cubicBezTo>
                  <a:cubicBezTo>
                    <a:pt x="-31958" y="142949"/>
                    <a:pt x="4059" y="386536"/>
                    <a:pt x="4342" y="512572"/>
                  </a:cubicBezTo>
                  <a:cubicBezTo>
                    <a:pt x="4551" y="612257"/>
                    <a:pt x="6269" y="760238"/>
                    <a:pt x="12914" y="859968"/>
                  </a:cubicBezTo>
                  <a:cubicBezTo>
                    <a:pt x="23381" y="1017061"/>
                    <a:pt x="35028" y="984928"/>
                    <a:pt x="416428" y="999643"/>
                  </a:cubicBezTo>
                  <a:cubicBezTo>
                    <a:pt x="510995" y="1003288"/>
                    <a:pt x="715746" y="1054303"/>
                    <a:pt x="766471" y="946626"/>
                  </a:cubicBezTo>
                  <a:cubicBezTo>
                    <a:pt x="806639" y="861342"/>
                    <a:pt x="799098" y="653517"/>
                    <a:pt x="794185" y="356794"/>
                  </a:cubicBezTo>
                  <a:cubicBezTo>
                    <a:pt x="793528" y="318984"/>
                    <a:pt x="814344" y="208036"/>
                    <a:pt x="768711" y="183985"/>
                  </a:cubicBezTo>
                  <a:close/>
                  <a:moveTo>
                    <a:pt x="597258" y="926041"/>
                  </a:moveTo>
                  <a:cubicBezTo>
                    <a:pt x="413905" y="911281"/>
                    <a:pt x="125204" y="914254"/>
                    <a:pt x="99461" y="903528"/>
                  </a:cubicBezTo>
                  <a:cubicBezTo>
                    <a:pt x="83976" y="817139"/>
                    <a:pt x="86007" y="433488"/>
                    <a:pt x="87993" y="345141"/>
                  </a:cubicBezTo>
                  <a:cubicBezTo>
                    <a:pt x="89337" y="285193"/>
                    <a:pt x="81512" y="178279"/>
                    <a:pt x="145094" y="146669"/>
                  </a:cubicBezTo>
                  <a:cubicBezTo>
                    <a:pt x="197686" y="120526"/>
                    <a:pt x="269808" y="138587"/>
                    <a:pt x="325401" y="144846"/>
                  </a:cubicBezTo>
                  <a:cubicBezTo>
                    <a:pt x="424910" y="156050"/>
                    <a:pt x="523672" y="151150"/>
                    <a:pt x="623524" y="150418"/>
                  </a:cubicBezTo>
                  <a:cubicBezTo>
                    <a:pt x="630587" y="150373"/>
                    <a:pt x="639621" y="151031"/>
                    <a:pt x="649626" y="151807"/>
                  </a:cubicBezTo>
                  <a:cubicBezTo>
                    <a:pt x="640846" y="168807"/>
                    <a:pt x="631752" y="185643"/>
                    <a:pt x="622375" y="202255"/>
                  </a:cubicBezTo>
                  <a:cubicBezTo>
                    <a:pt x="586522" y="265743"/>
                    <a:pt x="546071" y="326468"/>
                    <a:pt x="504693" y="386447"/>
                  </a:cubicBezTo>
                  <a:cubicBezTo>
                    <a:pt x="439857" y="480440"/>
                    <a:pt x="372602" y="573208"/>
                    <a:pt x="316024" y="672355"/>
                  </a:cubicBezTo>
                  <a:cubicBezTo>
                    <a:pt x="294402" y="640521"/>
                    <a:pt x="275901" y="613542"/>
                    <a:pt x="241034" y="595541"/>
                  </a:cubicBezTo>
                  <a:cubicBezTo>
                    <a:pt x="217590" y="583441"/>
                    <a:pt x="187114" y="595885"/>
                    <a:pt x="186292" y="624731"/>
                  </a:cubicBezTo>
                  <a:cubicBezTo>
                    <a:pt x="185710" y="645436"/>
                    <a:pt x="186113" y="663317"/>
                    <a:pt x="194386" y="682797"/>
                  </a:cubicBezTo>
                  <a:cubicBezTo>
                    <a:pt x="201001" y="698348"/>
                    <a:pt x="208467" y="713570"/>
                    <a:pt x="216127" y="728628"/>
                  </a:cubicBezTo>
                  <a:cubicBezTo>
                    <a:pt x="232090" y="760014"/>
                    <a:pt x="249949" y="790743"/>
                    <a:pt x="267718" y="821143"/>
                  </a:cubicBezTo>
                  <a:cubicBezTo>
                    <a:pt x="288384" y="856487"/>
                    <a:pt x="350577" y="867138"/>
                    <a:pt x="371348" y="824399"/>
                  </a:cubicBezTo>
                  <a:cubicBezTo>
                    <a:pt x="430868" y="701918"/>
                    <a:pt x="510084" y="590865"/>
                    <a:pt x="587597" y="479409"/>
                  </a:cubicBezTo>
                  <a:cubicBezTo>
                    <a:pt x="627989" y="421343"/>
                    <a:pt x="669351" y="362067"/>
                    <a:pt x="706503" y="300520"/>
                  </a:cubicBezTo>
                  <a:cubicBezTo>
                    <a:pt x="708623" y="323989"/>
                    <a:pt x="711640" y="345291"/>
                    <a:pt x="711849" y="358153"/>
                  </a:cubicBezTo>
                  <a:cubicBezTo>
                    <a:pt x="722570" y="1003228"/>
                    <a:pt x="709594" y="935093"/>
                    <a:pt x="597258" y="92604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 name="Google Shape;158;p60"/>
            <p:cNvSpPr/>
            <p:nvPr/>
          </p:nvSpPr>
          <p:spPr>
            <a:xfrm rot="-154594">
              <a:off x="1132026" y="3043888"/>
              <a:ext cx="472603" cy="496328"/>
            </a:xfrm>
            <a:custGeom>
              <a:rect b="b" l="l" r="r" t="t"/>
              <a:pathLst>
                <a:path extrusionOk="0" h="991653" w="944251">
                  <a:moveTo>
                    <a:pt x="944196" y="52356"/>
                  </a:moveTo>
                  <a:cubicBezTo>
                    <a:pt x="942747" y="14667"/>
                    <a:pt x="905043" y="-12895"/>
                    <a:pt x="869415" y="6241"/>
                  </a:cubicBezTo>
                  <a:cubicBezTo>
                    <a:pt x="832010" y="26348"/>
                    <a:pt x="809970" y="73121"/>
                    <a:pt x="786481" y="107166"/>
                  </a:cubicBezTo>
                  <a:cubicBezTo>
                    <a:pt x="784450" y="110109"/>
                    <a:pt x="782300" y="112947"/>
                    <a:pt x="780254" y="115860"/>
                  </a:cubicBezTo>
                  <a:cubicBezTo>
                    <a:pt x="761007" y="114142"/>
                    <a:pt x="738190" y="120207"/>
                    <a:pt x="720018" y="122344"/>
                  </a:cubicBezTo>
                  <a:cubicBezTo>
                    <a:pt x="433825" y="155806"/>
                    <a:pt x="166388" y="70193"/>
                    <a:pt x="48722" y="177362"/>
                  </a:cubicBezTo>
                  <a:cubicBezTo>
                    <a:pt x="117" y="221639"/>
                    <a:pt x="-465" y="293106"/>
                    <a:pt x="88" y="353950"/>
                  </a:cubicBezTo>
                  <a:cubicBezTo>
                    <a:pt x="4418" y="828517"/>
                    <a:pt x="8972" y="914294"/>
                    <a:pt x="67791" y="973630"/>
                  </a:cubicBezTo>
                  <a:cubicBezTo>
                    <a:pt x="86635" y="992646"/>
                    <a:pt x="124040" y="988419"/>
                    <a:pt x="148066" y="989360"/>
                  </a:cubicBezTo>
                  <a:cubicBezTo>
                    <a:pt x="213948" y="991944"/>
                    <a:pt x="279948" y="991765"/>
                    <a:pt x="345859" y="991526"/>
                  </a:cubicBezTo>
                  <a:cubicBezTo>
                    <a:pt x="906626" y="989494"/>
                    <a:pt x="856125" y="1001520"/>
                    <a:pt x="876209" y="365005"/>
                  </a:cubicBezTo>
                  <a:cubicBezTo>
                    <a:pt x="877314" y="330033"/>
                    <a:pt x="900519" y="236563"/>
                    <a:pt x="869116" y="200008"/>
                  </a:cubicBezTo>
                  <a:cubicBezTo>
                    <a:pt x="875896" y="190612"/>
                    <a:pt x="882794" y="181306"/>
                    <a:pt x="889335" y="171745"/>
                  </a:cubicBezTo>
                  <a:cubicBezTo>
                    <a:pt x="912166" y="138387"/>
                    <a:pt x="945809" y="94348"/>
                    <a:pt x="944196" y="52356"/>
                  </a:cubicBezTo>
                  <a:close/>
                  <a:moveTo>
                    <a:pt x="574995" y="904315"/>
                  </a:moveTo>
                  <a:cubicBezTo>
                    <a:pt x="425553" y="908214"/>
                    <a:pt x="268660" y="918462"/>
                    <a:pt x="119187" y="903389"/>
                  </a:cubicBezTo>
                  <a:cubicBezTo>
                    <a:pt x="78109" y="843141"/>
                    <a:pt x="92922" y="755303"/>
                    <a:pt x="89159" y="565151"/>
                  </a:cubicBezTo>
                  <a:cubicBezTo>
                    <a:pt x="80005" y="102879"/>
                    <a:pt x="14900" y="237295"/>
                    <a:pt x="661737" y="211227"/>
                  </a:cubicBezTo>
                  <a:cubicBezTo>
                    <a:pt x="672981" y="210779"/>
                    <a:pt x="690243" y="210973"/>
                    <a:pt x="709192" y="210212"/>
                  </a:cubicBezTo>
                  <a:cubicBezTo>
                    <a:pt x="665380" y="264693"/>
                    <a:pt x="617836" y="318262"/>
                    <a:pt x="571023" y="371593"/>
                  </a:cubicBezTo>
                  <a:cubicBezTo>
                    <a:pt x="490807" y="463001"/>
                    <a:pt x="409441" y="556232"/>
                    <a:pt x="343545" y="659084"/>
                  </a:cubicBezTo>
                  <a:cubicBezTo>
                    <a:pt x="339364" y="651316"/>
                    <a:pt x="335407" y="643444"/>
                    <a:pt x="331076" y="635765"/>
                  </a:cubicBezTo>
                  <a:cubicBezTo>
                    <a:pt x="319922" y="615942"/>
                    <a:pt x="308320" y="596641"/>
                    <a:pt x="295030" y="578192"/>
                  </a:cubicBezTo>
                  <a:cubicBezTo>
                    <a:pt x="281083" y="558847"/>
                    <a:pt x="269048" y="539128"/>
                    <a:pt x="247023" y="528118"/>
                  </a:cubicBezTo>
                  <a:cubicBezTo>
                    <a:pt x="229656" y="519424"/>
                    <a:pt x="201972" y="523517"/>
                    <a:pt x="197238" y="546582"/>
                  </a:cubicBezTo>
                  <a:cubicBezTo>
                    <a:pt x="187532" y="593877"/>
                    <a:pt x="211633" y="642906"/>
                    <a:pt x="229149" y="685973"/>
                  </a:cubicBezTo>
                  <a:cubicBezTo>
                    <a:pt x="246918" y="729639"/>
                    <a:pt x="267331" y="772199"/>
                    <a:pt x="287235" y="814923"/>
                  </a:cubicBezTo>
                  <a:cubicBezTo>
                    <a:pt x="305781" y="854719"/>
                    <a:pt x="371379" y="857766"/>
                    <a:pt x="392135" y="818209"/>
                  </a:cubicBezTo>
                  <a:cubicBezTo>
                    <a:pt x="464437" y="680371"/>
                    <a:pt x="562557" y="564643"/>
                    <a:pt x="664156" y="448899"/>
                  </a:cubicBezTo>
                  <a:cubicBezTo>
                    <a:pt x="705294" y="402037"/>
                    <a:pt x="746358" y="355085"/>
                    <a:pt x="786048" y="306983"/>
                  </a:cubicBezTo>
                  <a:cubicBezTo>
                    <a:pt x="787362" y="329675"/>
                    <a:pt x="789557" y="350275"/>
                    <a:pt x="789348" y="362913"/>
                  </a:cubicBezTo>
                  <a:cubicBezTo>
                    <a:pt x="780120" y="918611"/>
                    <a:pt x="790468" y="898683"/>
                    <a:pt x="574995" y="90431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 name="Google Shape;159;p60"/>
            <p:cNvSpPr/>
            <p:nvPr/>
          </p:nvSpPr>
          <p:spPr>
            <a:xfrm rot="-154594">
              <a:off x="1599668" y="1403558"/>
              <a:ext cx="1337863" cy="239312"/>
            </a:xfrm>
            <a:custGeom>
              <a:rect b="b" l="l" r="r" t="t"/>
              <a:pathLst>
                <a:path extrusionOk="0" h="478141" w="2673020">
                  <a:moveTo>
                    <a:pt x="2667795" y="376469"/>
                  </a:moveTo>
                  <a:cubicBezTo>
                    <a:pt x="2648099" y="330309"/>
                    <a:pt x="2622894" y="289602"/>
                    <a:pt x="2593193" y="249223"/>
                  </a:cubicBezTo>
                  <a:cubicBezTo>
                    <a:pt x="2563269" y="208545"/>
                    <a:pt x="2525699" y="156694"/>
                    <a:pt x="2467478" y="173544"/>
                  </a:cubicBezTo>
                  <a:cubicBezTo>
                    <a:pt x="2423234" y="186347"/>
                    <a:pt x="2403971" y="239274"/>
                    <a:pt x="2385545" y="280071"/>
                  </a:cubicBezTo>
                  <a:cubicBezTo>
                    <a:pt x="2380543" y="269748"/>
                    <a:pt x="2375690" y="258051"/>
                    <a:pt x="2371509" y="248924"/>
                  </a:cubicBezTo>
                  <a:cubicBezTo>
                    <a:pt x="2350290" y="202555"/>
                    <a:pt x="2329071" y="156201"/>
                    <a:pt x="2307852" y="109831"/>
                  </a:cubicBezTo>
                  <a:cubicBezTo>
                    <a:pt x="2289530" y="69796"/>
                    <a:pt x="2269715" y="20439"/>
                    <a:pt x="2222529" y="7532"/>
                  </a:cubicBezTo>
                  <a:cubicBezTo>
                    <a:pt x="2168743" y="-7182"/>
                    <a:pt x="2131099" y="29701"/>
                    <a:pt x="2106819" y="72515"/>
                  </a:cubicBezTo>
                  <a:cubicBezTo>
                    <a:pt x="2081658" y="116853"/>
                    <a:pt x="2056691" y="161295"/>
                    <a:pt x="2031620" y="205692"/>
                  </a:cubicBezTo>
                  <a:cubicBezTo>
                    <a:pt x="2012790" y="239035"/>
                    <a:pt x="1995350" y="283686"/>
                    <a:pt x="1966306" y="306930"/>
                  </a:cubicBezTo>
                  <a:cubicBezTo>
                    <a:pt x="1962484" y="309993"/>
                    <a:pt x="1959288" y="309948"/>
                    <a:pt x="1951374" y="305048"/>
                  </a:cubicBezTo>
                  <a:cubicBezTo>
                    <a:pt x="1938039" y="296787"/>
                    <a:pt x="1927796" y="282222"/>
                    <a:pt x="1918792" y="269390"/>
                  </a:cubicBezTo>
                  <a:cubicBezTo>
                    <a:pt x="1892033" y="231192"/>
                    <a:pt x="1868813" y="190171"/>
                    <a:pt x="1848401" y="148268"/>
                  </a:cubicBezTo>
                  <a:cubicBezTo>
                    <a:pt x="1838172" y="127265"/>
                    <a:pt x="1828601" y="105918"/>
                    <a:pt x="1819985" y="84197"/>
                  </a:cubicBezTo>
                  <a:cubicBezTo>
                    <a:pt x="1811578" y="63029"/>
                    <a:pt x="1805247" y="40845"/>
                    <a:pt x="1788911" y="23995"/>
                  </a:cubicBezTo>
                  <a:cubicBezTo>
                    <a:pt x="1768319" y="2737"/>
                    <a:pt x="1739141" y="-5912"/>
                    <a:pt x="1710979" y="4246"/>
                  </a:cubicBezTo>
                  <a:cubicBezTo>
                    <a:pt x="1685773" y="13344"/>
                    <a:pt x="1671663" y="35228"/>
                    <a:pt x="1663047" y="59504"/>
                  </a:cubicBezTo>
                  <a:cubicBezTo>
                    <a:pt x="1648517" y="100495"/>
                    <a:pt x="1643769" y="145042"/>
                    <a:pt x="1636288" y="187661"/>
                  </a:cubicBezTo>
                  <a:cubicBezTo>
                    <a:pt x="1629688" y="225202"/>
                    <a:pt x="1622610" y="265416"/>
                    <a:pt x="1604870" y="299700"/>
                  </a:cubicBezTo>
                  <a:cubicBezTo>
                    <a:pt x="1592671" y="283477"/>
                    <a:pt x="1583428" y="264086"/>
                    <a:pt x="1573169" y="246623"/>
                  </a:cubicBezTo>
                  <a:cubicBezTo>
                    <a:pt x="1558058" y="220884"/>
                    <a:pt x="1542931" y="195130"/>
                    <a:pt x="1527820" y="169391"/>
                  </a:cubicBezTo>
                  <a:cubicBezTo>
                    <a:pt x="1514679" y="147013"/>
                    <a:pt x="1502465" y="122723"/>
                    <a:pt x="1485054" y="103244"/>
                  </a:cubicBezTo>
                  <a:cubicBezTo>
                    <a:pt x="1444408" y="57771"/>
                    <a:pt x="1382350" y="61700"/>
                    <a:pt x="1338628" y="100106"/>
                  </a:cubicBezTo>
                  <a:cubicBezTo>
                    <a:pt x="1299401" y="134555"/>
                    <a:pt x="1273254" y="187586"/>
                    <a:pt x="1244808" y="230669"/>
                  </a:cubicBezTo>
                  <a:cubicBezTo>
                    <a:pt x="1230324" y="252614"/>
                    <a:pt x="1215929" y="274603"/>
                    <a:pt x="1201490" y="296578"/>
                  </a:cubicBezTo>
                  <a:cubicBezTo>
                    <a:pt x="1184347" y="258051"/>
                    <a:pt x="1167146" y="219540"/>
                    <a:pt x="1149630" y="181193"/>
                  </a:cubicBezTo>
                  <a:cubicBezTo>
                    <a:pt x="1121826" y="120288"/>
                    <a:pt x="1071579" y="60714"/>
                    <a:pt x="997261" y="71260"/>
                  </a:cubicBezTo>
                  <a:cubicBezTo>
                    <a:pt x="926512" y="81314"/>
                    <a:pt x="903113" y="153228"/>
                    <a:pt x="881849" y="211339"/>
                  </a:cubicBezTo>
                  <a:cubicBezTo>
                    <a:pt x="869844" y="244144"/>
                    <a:pt x="858869" y="277277"/>
                    <a:pt x="848819" y="310695"/>
                  </a:cubicBezTo>
                  <a:cubicBezTo>
                    <a:pt x="841010" y="284313"/>
                    <a:pt x="835873" y="256513"/>
                    <a:pt x="827824" y="233597"/>
                  </a:cubicBezTo>
                  <a:cubicBezTo>
                    <a:pt x="806008" y="171527"/>
                    <a:pt x="766811" y="105141"/>
                    <a:pt x="697346" y="90068"/>
                  </a:cubicBezTo>
                  <a:cubicBezTo>
                    <a:pt x="619474" y="73172"/>
                    <a:pt x="555699" y="123470"/>
                    <a:pt x="507855" y="179086"/>
                  </a:cubicBezTo>
                  <a:cubicBezTo>
                    <a:pt x="472690" y="219958"/>
                    <a:pt x="438002" y="261248"/>
                    <a:pt x="403344" y="302583"/>
                  </a:cubicBezTo>
                  <a:cubicBezTo>
                    <a:pt x="393071" y="255004"/>
                    <a:pt x="382514" y="207440"/>
                    <a:pt x="369538" y="160742"/>
                  </a:cubicBezTo>
                  <a:cubicBezTo>
                    <a:pt x="352201" y="98329"/>
                    <a:pt x="312273" y="31255"/>
                    <a:pt x="238447" y="33959"/>
                  </a:cubicBezTo>
                  <a:cubicBezTo>
                    <a:pt x="153886" y="37051"/>
                    <a:pt x="116257" y="114104"/>
                    <a:pt x="92216" y="183687"/>
                  </a:cubicBezTo>
                  <a:cubicBezTo>
                    <a:pt x="65860" y="260023"/>
                    <a:pt x="31994" y="333207"/>
                    <a:pt x="2711" y="408348"/>
                  </a:cubicBezTo>
                  <a:cubicBezTo>
                    <a:pt x="-13445" y="449802"/>
                    <a:pt x="46896" y="472553"/>
                    <a:pt x="70414" y="439435"/>
                  </a:cubicBezTo>
                  <a:cubicBezTo>
                    <a:pt x="109671" y="384162"/>
                    <a:pt x="138446" y="323034"/>
                    <a:pt x="164144" y="260397"/>
                  </a:cubicBezTo>
                  <a:cubicBezTo>
                    <a:pt x="175597" y="232477"/>
                    <a:pt x="184482" y="203197"/>
                    <a:pt x="197070" y="175785"/>
                  </a:cubicBezTo>
                  <a:cubicBezTo>
                    <a:pt x="204880" y="158770"/>
                    <a:pt x="217378" y="134226"/>
                    <a:pt x="238373" y="131119"/>
                  </a:cubicBezTo>
                  <a:cubicBezTo>
                    <a:pt x="249139" y="129520"/>
                    <a:pt x="254664" y="137079"/>
                    <a:pt x="261428" y="149598"/>
                  </a:cubicBezTo>
                  <a:cubicBezTo>
                    <a:pt x="272642" y="170332"/>
                    <a:pt x="277212" y="195399"/>
                    <a:pt x="282527" y="219181"/>
                  </a:cubicBezTo>
                  <a:cubicBezTo>
                    <a:pt x="297699" y="286987"/>
                    <a:pt x="313079" y="354734"/>
                    <a:pt x="328444" y="422495"/>
                  </a:cubicBezTo>
                  <a:cubicBezTo>
                    <a:pt x="336000" y="455807"/>
                    <a:pt x="385709" y="475930"/>
                    <a:pt x="410273" y="446874"/>
                  </a:cubicBezTo>
                  <a:cubicBezTo>
                    <a:pt x="461998" y="385671"/>
                    <a:pt x="513664" y="324393"/>
                    <a:pt x="565420" y="263220"/>
                  </a:cubicBezTo>
                  <a:cubicBezTo>
                    <a:pt x="592686" y="230998"/>
                    <a:pt x="640290" y="168286"/>
                    <a:pt x="684922" y="189708"/>
                  </a:cubicBezTo>
                  <a:cubicBezTo>
                    <a:pt x="697510" y="195743"/>
                    <a:pt x="712234" y="216194"/>
                    <a:pt x="721253" y="233776"/>
                  </a:cubicBezTo>
                  <a:cubicBezTo>
                    <a:pt x="733019" y="256722"/>
                    <a:pt x="739037" y="281370"/>
                    <a:pt x="745801" y="306407"/>
                  </a:cubicBezTo>
                  <a:cubicBezTo>
                    <a:pt x="762989" y="369986"/>
                    <a:pt x="785581" y="431876"/>
                    <a:pt x="842129" y="470582"/>
                  </a:cubicBezTo>
                  <a:cubicBezTo>
                    <a:pt x="867679" y="488060"/>
                    <a:pt x="908698" y="473719"/>
                    <a:pt x="916283" y="443080"/>
                  </a:cubicBezTo>
                  <a:cubicBezTo>
                    <a:pt x="930036" y="387509"/>
                    <a:pt x="946148" y="332580"/>
                    <a:pt x="964813" y="278457"/>
                  </a:cubicBezTo>
                  <a:cubicBezTo>
                    <a:pt x="973907" y="252106"/>
                    <a:pt x="983464" y="225889"/>
                    <a:pt x="993871" y="200030"/>
                  </a:cubicBezTo>
                  <a:cubicBezTo>
                    <a:pt x="998022" y="189708"/>
                    <a:pt x="1004772" y="170108"/>
                    <a:pt x="1014448" y="170392"/>
                  </a:cubicBezTo>
                  <a:cubicBezTo>
                    <a:pt x="1044925" y="171318"/>
                    <a:pt x="1064382" y="240185"/>
                    <a:pt x="1073879" y="261890"/>
                  </a:cubicBezTo>
                  <a:cubicBezTo>
                    <a:pt x="1098293" y="317656"/>
                    <a:pt x="1122722" y="373407"/>
                    <a:pt x="1147151" y="429172"/>
                  </a:cubicBezTo>
                  <a:cubicBezTo>
                    <a:pt x="1163517" y="466533"/>
                    <a:pt x="1216751" y="462067"/>
                    <a:pt x="1236834" y="431995"/>
                  </a:cubicBezTo>
                  <a:cubicBezTo>
                    <a:pt x="1279138" y="368596"/>
                    <a:pt x="1321351" y="305153"/>
                    <a:pt x="1363460" y="241619"/>
                  </a:cubicBezTo>
                  <a:cubicBezTo>
                    <a:pt x="1373749" y="226098"/>
                    <a:pt x="1383619" y="210144"/>
                    <a:pt x="1394460" y="194996"/>
                  </a:cubicBezTo>
                  <a:cubicBezTo>
                    <a:pt x="1397879" y="190216"/>
                    <a:pt x="1406420" y="182343"/>
                    <a:pt x="1410288" y="177757"/>
                  </a:cubicBezTo>
                  <a:cubicBezTo>
                    <a:pt x="1418082" y="192875"/>
                    <a:pt x="1428505" y="208485"/>
                    <a:pt x="1437345" y="223618"/>
                  </a:cubicBezTo>
                  <a:cubicBezTo>
                    <a:pt x="1456190" y="255826"/>
                    <a:pt x="1475019" y="288033"/>
                    <a:pt x="1493849" y="320255"/>
                  </a:cubicBezTo>
                  <a:cubicBezTo>
                    <a:pt x="1511962" y="351238"/>
                    <a:pt x="1530463" y="383864"/>
                    <a:pt x="1562119" y="403045"/>
                  </a:cubicBezTo>
                  <a:cubicBezTo>
                    <a:pt x="1597583" y="424511"/>
                    <a:pt x="1642067" y="420030"/>
                    <a:pt x="1671259" y="390227"/>
                  </a:cubicBezTo>
                  <a:cubicBezTo>
                    <a:pt x="1695181" y="365818"/>
                    <a:pt x="1709486" y="329114"/>
                    <a:pt x="1719715" y="297160"/>
                  </a:cubicBezTo>
                  <a:cubicBezTo>
                    <a:pt x="1731018" y="261861"/>
                    <a:pt x="1736782" y="225112"/>
                    <a:pt x="1743009" y="188662"/>
                  </a:cubicBezTo>
                  <a:cubicBezTo>
                    <a:pt x="1743606" y="185196"/>
                    <a:pt x="1744233" y="181745"/>
                    <a:pt x="1744831" y="178295"/>
                  </a:cubicBezTo>
                  <a:cubicBezTo>
                    <a:pt x="1752595" y="195309"/>
                    <a:pt x="1760659" y="212175"/>
                    <a:pt x="1769394" y="228727"/>
                  </a:cubicBezTo>
                  <a:cubicBezTo>
                    <a:pt x="1794421" y="276187"/>
                    <a:pt x="1822598" y="327411"/>
                    <a:pt x="1859391" y="366864"/>
                  </a:cubicBezTo>
                  <a:cubicBezTo>
                    <a:pt x="1899186" y="409528"/>
                    <a:pt x="1958661" y="432279"/>
                    <a:pt x="2013731" y="404105"/>
                  </a:cubicBezTo>
                  <a:cubicBezTo>
                    <a:pt x="2060723" y="380069"/>
                    <a:pt x="2085630" y="330966"/>
                    <a:pt x="2110507" y="287062"/>
                  </a:cubicBezTo>
                  <a:cubicBezTo>
                    <a:pt x="2139341" y="236196"/>
                    <a:pt x="2168176" y="185316"/>
                    <a:pt x="2197010" y="134450"/>
                  </a:cubicBezTo>
                  <a:cubicBezTo>
                    <a:pt x="2197174" y="134166"/>
                    <a:pt x="2197473" y="133748"/>
                    <a:pt x="2197682" y="133404"/>
                  </a:cubicBezTo>
                  <a:cubicBezTo>
                    <a:pt x="2203386" y="145818"/>
                    <a:pt x="2208762" y="158397"/>
                    <a:pt x="2214302" y="170885"/>
                  </a:cubicBezTo>
                  <a:cubicBezTo>
                    <a:pt x="2238611" y="225695"/>
                    <a:pt x="2261458" y="281460"/>
                    <a:pt x="2287335" y="335537"/>
                  </a:cubicBezTo>
                  <a:cubicBezTo>
                    <a:pt x="2310435" y="383774"/>
                    <a:pt x="2357965" y="428694"/>
                    <a:pt x="2415350" y="412590"/>
                  </a:cubicBezTo>
                  <a:cubicBezTo>
                    <a:pt x="2451546" y="402432"/>
                    <a:pt x="2467269" y="370404"/>
                    <a:pt x="2482530" y="339481"/>
                  </a:cubicBezTo>
                  <a:cubicBezTo>
                    <a:pt x="2487562" y="329278"/>
                    <a:pt x="2492609" y="319075"/>
                    <a:pt x="2497642" y="308857"/>
                  </a:cubicBezTo>
                  <a:cubicBezTo>
                    <a:pt x="2500434" y="312487"/>
                    <a:pt x="2503256" y="316087"/>
                    <a:pt x="2506019" y="319747"/>
                  </a:cubicBezTo>
                  <a:cubicBezTo>
                    <a:pt x="2513171" y="329263"/>
                    <a:pt x="2519980" y="339018"/>
                    <a:pt x="2526894" y="348728"/>
                  </a:cubicBezTo>
                  <a:cubicBezTo>
                    <a:pt x="2547217" y="377291"/>
                    <a:pt x="2568062" y="405360"/>
                    <a:pt x="2588669" y="433698"/>
                  </a:cubicBezTo>
                  <a:cubicBezTo>
                    <a:pt x="2602884" y="453253"/>
                    <a:pt x="2635571" y="452670"/>
                    <a:pt x="2653116" y="439569"/>
                  </a:cubicBezTo>
                  <a:cubicBezTo>
                    <a:pt x="2673917" y="424018"/>
                    <a:pt x="2677695" y="399683"/>
                    <a:pt x="2667795" y="37646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 name="Google Shape;160;p60"/>
            <p:cNvSpPr/>
            <p:nvPr/>
          </p:nvSpPr>
          <p:spPr>
            <a:xfrm rot="-154594">
              <a:off x="1642524" y="2015493"/>
              <a:ext cx="1278761" cy="258673"/>
            </a:xfrm>
            <a:custGeom>
              <a:rect b="b" l="l" r="r" t="t"/>
              <a:pathLst>
                <a:path extrusionOk="0" h="516823" w="2554936">
                  <a:moveTo>
                    <a:pt x="2528756" y="225429"/>
                  </a:moveTo>
                  <a:cubicBezTo>
                    <a:pt x="2512256" y="191743"/>
                    <a:pt x="2498235" y="154531"/>
                    <a:pt x="2476030" y="124161"/>
                  </a:cubicBezTo>
                  <a:cubicBezTo>
                    <a:pt x="2447301" y="84858"/>
                    <a:pt x="2395949" y="70846"/>
                    <a:pt x="2354168" y="98975"/>
                  </a:cubicBezTo>
                  <a:cubicBezTo>
                    <a:pt x="2320033" y="121965"/>
                    <a:pt x="2304832" y="162882"/>
                    <a:pt x="2291916" y="200303"/>
                  </a:cubicBezTo>
                  <a:cubicBezTo>
                    <a:pt x="2286824" y="215032"/>
                    <a:pt x="2282523" y="230942"/>
                    <a:pt x="2275908" y="244775"/>
                  </a:cubicBezTo>
                  <a:cubicBezTo>
                    <a:pt x="2273400" y="250033"/>
                    <a:pt x="2269921" y="255919"/>
                    <a:pt x="2266202" y="260893"/>
                  </a:cubicBezTo>
                  <a:cubicBezTo>
                    <a:pt x="2266441" y="259892"/>
                    <a:pt x="2256108" y="270544"/>
                    <a:pt x="2258632" y="268572"/>
                  </a:cubicBezTo>
                  <a:cubicBezTo>
                    <a:pt x="2260767" y="266899"/>
                    <a:pt x="2252763" y="273218"/>
                    <a:pt x="2250717" y="274637"/>
                  </a:cubicBezTo>
                  <a:cubicBezTo>
                    <a:pt x="2250673" y="274592"/>
                    <a:pt x="2250673" y="274562"/>
                    <a:pt x="2250628" y="274502"/>
                  </a:cubicBezTo>
                  <a:cubicBezTo>
                    <a:pt x="2250927" y="274218"/>
                    <a:pt x="2251315" y="273875"/>
                    <a:pt x="2252091" y="273203"/>
                  </a:cubicBezTo>
                  <a:cubicBezTo>
                    <a:pt x="2252211" y="273098"/>
                    <a:pt x="2251285" y="273486"/>
                    <a:pt x="2250165" y="273965"/>
                  </a:cubicBezTo>
                  <a:cubicBezTo>
                    <a:pt x="2247611" y="270872"/>
                    <a:pt x="2243117" y="266361"/>
                    <a:pt x="2241295" y="263403"/>
                  </a:cubicBezTo>
                  <a:cubicBezTo>
                    <a:pt x="2220375" y="229522"/>
                    <a:pt x="2201083" y="194507"/>
                    <a:pt x="2181028" y="160103"/>
                  </a:cubicBezTo>
                  <a:cubicBezTo>
                    <a:pt x="2171203" y="143267"/>
                    <a:pt x="2161393" y="126417"/>
                    <a:pt x="2151567" y="109566"/>
                  </a:cubicBezTo>
                  <a:cubicBezTo>
                    <a:pt x="2140263" y="90176"/>
                    <a:pt x="2130110" y="67081"/>
                    <a:pt x="2115207" y="50245"/>
                  </a:cubicBezTo>
                  <a:cubicBezTo>
                    <a:pt x="2084297" y="15334"/>
                    <a:pt x="2029526" y="13780"/>
                    <a:pt x="1994659" y="44031"/>
                  </a:cubicBezTo>
                  <a:cubicBezTo>
                    <a:pt x="1964690" y="70024"/>
                    <a:pt x="1954222" y="112793"/>
                    <a:pt x="1940455" y="148511"/>
                  </a:cubicBezTo>
                  <a:cubicBezTo>
                    <a:pt x="1928419" y="179777"/>
                    <a:pt x="1915114" y="219753"/>
                    <a:pt x="1902721" y="246149"/>
                  </a:cubicBezTo>
                  <a:cubicBezTo>
                    <a:pt x="1899689" y="252588"/>
                    <a:pt x="1896165" y="259071"/>
                    <a:pt x="1892134" y="264927"/>
                  </a:cubicBezTo>
                  <a:cubicBezTo>
                    <a:pt x="1890148" y="267810"/>
                    <a:pt x="1886459" y="271903"/>
                    <a:pt x="1885414" y="273038"/>
                  </a:cubicBezTo>
                  <a:cubicBezTo>
                    <a:pt x="1885414" y="273038"/>
                    <a:pt x="1885414" y="273038"/>
                    <a:pt x="1885414" y="273038"/>
                  </a:cubicBezTo>
                  <a:cubicBezTo>
                    <a:pt x="1885743" y="272680"/>
                    <a:pt x="1885743" y="272575"/>
                    <a:pt x="1885295" y="272829"/>
                  </a:cubicBezTo>
                  <a:cubicBezTo>
                    <a:pt x="1883144" y="268930"/>
                    <a:pt x="1880979" y="265046"/>
                    <a:pt x="1878814" y="261162"/>
                  </a:cubicBezTo>
                  <a:cubicBezTo>
                    <a:pt x="1868645" y="242922"/>
                    <a:pt x="1858461" y="224682"/>
                    <a:pt x="1848277" y="206442"/>
                  </a:cubicBezTo>
                  <a:cubicBezTo>
                    <a:pt x="1829373" y="172562"/>
                    <a:pt x="1810484" y="138681"/>
                    <a:pt x="1791580" y="104801"/>
                  </a:cubicBezTo>
                  <a:cubicBezTo>
                    <a:pt x="1773228" y="71891"/>
                    <a:pt x="1755712" y="36845"/>
                    <a:pt x="1722966" y="15872"/>
                  </a:cubicBezTo>
                  <a:cubicBezTo>
                    <a:pt x="1688084" y="-6461"/>
                    <a:pt x="1638151" y="-5819"/>
                    <a:pt x="1606165" y="21578"/>
                  </a:cubicBezTo>
                  <a:cubicBezTo>
                    <a:pt x="1576644" y="46869"/>
                    <a:pt x="1564609" y="94717"/>
                    <a:pt x="1549497" y="129673"/>
                  </a:cubicBezTo>
                  <a:cubicBezTo>
                    <a:pt x="1533341" y="167049"/>
                    <a:pt x="1517199" y="204426"/>
                    <a:pt x="1501028" y="241787"/>
                  </a:cubicBezTo>
                  <a:cubicBezTo>
                    <a:pt x="1495219" y="255232"/>
                    <a:pt x="1492023" y="263522"/>
                    <a:pt x="1483706" y="277296"/>
                  </a:cubicBezTo>
                  <a:cubicBezTo>
                    <a:pt x="1480406" y="282748"/>
                    <a:pt x="1479077" y="285258"/>
                    <a:pt x="1476852" y="287813"/>
                  </a:cubicBezTo>
                  <a:cubicBezTo>
                    <a:pt x="1474567" y="290427"/>
                    <a:pt x="1471954" y="292697"/>
                    <a:pt x="1469416" y="295043"/>
                  </a:cubicBezTo>
                  <a:cubicBezTo>
                    <a:pt x="1473403" y="291338"/>
                    <a:pt x="1467400" y="294505"/>
                    <a:pt x="1466713" y="295625"/>
                  </a:cubicBezTo>
                  <a:cubicBezTo>
                    <a:pt x="1466519" y="295655"/>
                    <a:pt x="1466295" y="295700"/>
                    <a:pt x="1466086" y="295730"/>
                  </a:cubicBezTo>
                  <a:cubicBezTo>
                    <a:pt x="1464294" y="293399"/>
                    <a:pt x="1461830" y="290845"/>
                    <a:pt x="1460815" y="289471"/>
                  </a:cubicBezTo>
                  <a:cubicBezTo>
                    <a:pt x="1453528" y="279596"/>
                    <a:pt x="1446390" y="269602"/>
                    <a:pt x="1439178" y="259668"/>
                  </a:cubicBezTo>
                  <a:cubicBezTo>
                    <a:pt x="1415749" y="227386"/>
                    <a:pt x="1392305" y="195104"/>
                    <a:pt x="1368877" y="162822"/>
                  </a:cubicBezTo>
                  <a:cubicBezTo>
                    <a:pt x="1346538" y="132019"/>
                    <a:pt x="1325259" y="95509"/>
                    <a:pt x="1286719" y="83259"/>
                  </a:cubicBezTo>
                  <a:cubicBezTo>
                    <a:pt x="1244147" y="69740"/>
                    <a:pt x="1202247" y="92865"/>
                    <a:pt x="1183328" y="131511"/>
                  </a:cubicBezTo>
                  <a:cubicBezTo>
                    <a:pt x="1165633" y="167632"/>
                    <a:pt x="1155584" y="208429"/>
                    <a:pt x="1142921" y="246537"/>
                  </a:cubicBezTo>
                  <a:cubicBezTo>
                    <a:pt x="1130154" y="284929"/>
                    <a:pt x="1117163" y="323247"/>
                    <a:pt x="1104635" y="361728"/>
                  </a:cubicBezTo>
                  <a:cubicBezTo>
                    <a:pt x="1102978" y="361489"/>
                    <a:pt x="1100529" y="360832"/>
                    <a:pt x="1100633" y="361026"/>
                  </a:cubicBezTo>
                  <a:cubicBezTo>
                    <a:pt x="1099618" y="360608"/>
                    <a:pt x="1098752" y="360264"/>
                    <a:pt x="1098826" y="360324"/>
                  </a:cubicBezTo>
                  <a:cubicBezTo>
                    <a:pt x="1102619" y="363775"/>
                    <a:pt x="1095332" y="357635"/>
                    <a:pt x="1094735" y="357157"/>
                  </a:cubicBezTo>
                  <a:cubicBezTo>
                    <a:pt x="1072785" y="339291"/>
                    <a:pt x="1058718" y="308278"/>
                    <a:pt x="1043726" y="284003"/>
                  </a:cubicBezTo>
                  <a:cubicBezTo>
                    <a:pt x="1023030" y="250466"/>
                    <a:pt x="1002349" y="216914"/>
                    <a:pt x="981638" y="183377"/>
                  </a:cubicBezTo>
                  <a:cubicBezTo>
                    <a:pt x="961449" y="150722"/>
                    <a:pt x="938528" y="115422"/>
                    <a:pt x="899212" y="104278"/>
                  </a:cubicBezTo>
                  <a:cubicBezTo>
                    <a:pt x="862195" y="93791"/>
                    <a:pt x="818159" y="104875"/>
                    <a:pt x="796567" y="138562"/>
                  </a:cubicBezTo>
                  <a:cubicBezTo>
                    <a:pt x="786115" y="154860"/>
                    <a:pt x="779798" y="175445"/>
                    <a:pt x="772183" y="193207"/>
                  </a:cubicBezTo>
                  <a:cubicBezTo>
                    <a:pt x="763895" y="212522"/>
                    <a:pt x="755608" y="231853"/>
                    <a:pt x="747335" y="251168"/>
                  </a:cubicBezTo>
                  <a:cubicBezTo>
                    <a:pt x="735046" y="279820"/>
                    <a:pt x="722563" y="314747"/>
                    <a:pt x="709169" y="339410"/>
                  </a:cubicBezTo>
                  <a:cubicBezTo>
                    <a:pt x="704256" y="331986"/>
                    <a:pt x="699119" y="323784"/>
                    <a:pt x="697417" y="321215"/>
                  </a:cubicBezTo>
                  <a:cubicBezTo>
                    <a:pt x="652889" y="254037"/>
                    <a:pt x="608361" y="186858"/>
                    <a:pt x="563848" y="119679"/>
                  </a:cubicBezTo>
                  <a:cubicBezTo>
                    <a:pt x="541210" y="85515"/>
                    <a:pt x="517916" y="54055"/>
                    <a:pt x="472582" y="54323"/>
                  </a:cubicBezTo>
                  <a:cubicBezTo>
                    <a:pt x="432832" y="54562"/>
                    <a:pt x="398189" y="75312"/>
                    <a:pt x="377149" y="108789"/>
                  </a:cubicBezTo>
                  <a:cubicBezTo>
                    <a:pt x="357648" y="139832"/>
                    <a:pt x="350122" y="177910"/>
                    <a:pt x="340132" y="212687"/>
                  </a:cubicBezTo>
                  <a:cubicBezTo>
                    <a:pt x="330635" y="245790"/>
                    <a:pt x="321153" y="278894"/>
                    <a:pt x="311656" y="311998"/>
                  </a:cubicBezTo>
                  <a:cubicBezTo>
                    <a:pt x="297008" y="280507"/>
                    <a:pt x="282404" y="249002"/>
                    <a:pt x="267666" y="217571"/>
                  </a:cubicBezTo>
                  <a:cubicBezTo>
                    <a:pt x="238593" y="155577"/>
                    <a:pt x="209415" y="69083"/>
                    <a:pt x="126556" y="70636"/>
                  </a:cubicBezTo>
                  <a:cubicBezTo>
                    <a:pt x="41711" y="72235"/>
                    <a:pt x="25420" y="175789"/>
                    <a:pt x="12727" y="241533"/>
                  </a:cubicBezTo>
                  <a:cubicBezTo>
                    <a:pt x="-2205" y="318900"/>
                    <a:pt x="-4161" y="397894"/>
                    <a:pt x="7725" y="475784"/>
                  </a:cubicBezTo>
                  <a:cubicBezTo>
                    <a:pt x="13548" y="513967"/>
                    <a:pt x="73113" y="506154"/>
                    <a:pt x="74203" y="468897"/>
                  </a:cubicBezTo>
                  <a:cubicBezTo>
                    <a:pt x="75980" y="408291"/>
                    <a:pt x="82386" y="348791"/>
                    <a:pt x="96691" y="289859"/>
                  </a:cubicBezTo>
                  <a:cubicBezTo>
                    <a:pt x="103784" y="260669"/>
                    <a:pt x="112146" y="232181"/>
                    <a:pt x="122226" y="203873"/>
                  </a:cubicBezTo>
                  <a:cubicBezTo>
                    <a:pt x="122987" y="201737"/>
                    <a:pt x="127989" y="187261"/>
                    <a:pt x="132096" y="176207"/>
                  </a:cubicBezTo>
                  <a:cubicBezTo>
                    <a:pt x="138800" y="187067"/>
                    <a:pt x="149671" y="208638"/>
                    <a:pt x="155733" y="221948"/>
                  </a:cubicBezTo>
                  <a:cubicBezTo>
                    <a:pt x="168859" y="250735"/>
                    <a:pt x="181984" y="279507"/>
                    <a:pt x="195110" y="308293"/>
                  </a:cubicBezTo>
                  <a:cubicBezTo>
                    <a:pt x="222600" y="368585"/>
                    <a:pt x="250763" y="428638"/>
                    <a:pt x="277372" y="489333"/>
                  </a:cubicBezTo>
                  <a:cubicBezTo>
                    <a:pt x="296410" y="532774"/>
                    <a:pt x="362710" y="521107"/>
                    <a:pt x="375537" y="479623"/>
                  </a:cubicBezTo>
                  <a:cubicBezTo>
                    <a:pt x="397831" y="407545"/>
                    <a:pt x="417915" y="334719"/>
                    <a:pt x="438820" y="262223"/>
                  </a:cubicBezTo>
                  <a:cubicBezTo>
                    <a:pt x="447047" y="233660"/>
                    <a:pt x="451960" y="199346"/>
                    <a:pt x="465623" y="172831"/>
                  </a:cubicBezTo>
                  <a:cubicBezTo>
                    <a:pt x="466071" y="171949"/>
                    <a:pt x="466370" y="171352"/>
                    <a:pt x="466728" y="170635"/>
                  </a:cubicBezTo>
                  <a:cubicBezTo>
                    <a:pt x="469640" y="174534"/>
                    <a:pt x="472343" y="177999"/>
                    <a:pt x="473089" y="179135"/>
                  </a:cubicBezTo>
                  <a:cubicBezTo>
                    <a:pt x="514213" y="241398"/>
                    <a:pt x="555351" y="303647"/>
                    <a:pt x="596475" y="365911"/>
                  </a:cubicBezTo>
                  <a:cubicBezTo>
                    <a:pt x="615006" y="393965"/>
                    <a:pt x="632327" y="427114"/>
                    <a:pt x="661520" y="445638"/>
                  </a:cubicBezTo>
                  <a:cubicBezTo>
                    <a:pt x="696506" y="467837"/>
                    <a:pt x="741527" y="463579"/>
                    <a:pt x="772302" y="436047"/>
                  </a:cubicBezTo>
                  <a:cubicBezTo>
                    <a:pt x="796985" y="413968"/>
                    <a:pt x="808946" y="383643"/>
                    <a:pt x="821624" y="353930"/>
                  </a:cubicBezTo>
                  <a:cubicBezTo>
                    <a:pt x="836944" y="318033"/>
                    <a:pt x="852265" y="282136"/>
                    <a:pt x="867600" y="246239"/>
                  </a:cubicBezTo>
                  <a:cubicBezTo>
                    <a:pt x="868675" y="243714"/>
                    <a:pt x="873633" y="234064"/>
                    <a:pt x="878516" y="223920"/>
                  </a:cubicBezTo>
                  <a:cubicBezTo>
                    <a:pt x="892552" y="244416"/>
                    <a:pt x="904557" y="266943"/>
                    <a:pt x="917354" y="288007"/>
                  </a:cubicBezTo>
                  <a:cubicBezTo>
                    <a:pt x="951654" y="344414"/>
                    <a:pt x="983489" y="419197"/>
                    <a:pt x="1041546" y="455198"/>
                  </a:cubicBezTo>
                  <a:cubicBezTo>
                    <a:pt x="1101425" y="492336"/>
                    <a:pt x="1183224" y="471287"/>
                    <a:pt x="1209221" y="404094"/>
                  </a:cubicBezTo>
                  <a:cubicBezTo>
                    <a:pt x="1232411" y="344160"/>
                    <a:pt x="1248806" y="281598"/>
                    <a:pt x="1269891" y="220858"/>
                  </a:cubicBezTo>
                  <a:cubicBezTo>
                    <a:pt x="1270398" y="221530"/>
                    <a:pt x="1270876" y="222158"/>
                    <a:pt x="1270981" y="222292"/>
                  </a:cubicBezTo>
                  <a:cubicBezTo>
                    <a:pt x="1293827" y="255007"/>
                    <a:pt x="1316688" y="287693"/>
                    <a:pt x="1339535" y="320408"/>
                  </a:cubicBezTo>
                  <a:cubicBezTo>
                    <a:pt x="1358141" y="347044"/>
                    <a:pt x="1375477" y="381193"/>
                    <a:pt x="1403609" y="398925"/>
                  </a:cubicBezTo>
                  <a:cubicBezTo>
                    <a:pt x="1432996" y="417464"/>
                    <a:pt x="1471193" y="420198"/>
                    <a:pt x="1503715" y="409233"/>
                  </a:cubicBezTo>
                  <a:cubicBezTo>
                    <a:pt x="1576839" y="384569"/>
                    <a:pt x="1601581" y="308293"/>
                    <a:pt x="1629445" y="243953"/>
                  </a:cubicBezTo>
                  <a:cubicBezTo>
                    <a:pt x="1643825" y="210745"/>
                    <a:pt x="1658204" y="177521"/>
                    <a:pt x="1672599" y="144313"/>
                  </a:cubicBezTo>
                  <a:cubicBezTo>
                    <a:pt x="1673092" y="143178"/>
                    <a:pt x="1673585" y="142042"/>
                    <a:pt x="1674078" y="140922"/>
                  </a:cubicBezTo>
                  <a:cubicBezTo>
                    <a:pt x="1676541" y="145448"/>
                    <a:pt x="1679020" y="149960"/>
                    <a:pt x="1681499" y="154471"/>
                  </a:cubicBezTo>
                  <a:cubicBezTo>
                    <a:pt x="1690070" y="170187"/>
                    <a:pt x="1698656" y="185902"/>
                    <a:pt x="1707227" y="201617"/>
                  </a:cubicBezTo>
                  <a:cubicBezTo>
                    <a:pt x="1725818" y="235662"/>
                    <a:pt x="1744394" y="269722"/>
                    <a:pt x="1762984" y="303767"/>
                  </a:cubicBezTo>
                  <a:cubicBezTo>
                    <a:pt x="1779425" y="333883"/>
                    <a:pt x="1793342" y="365717"/>
                    <a:pt x="1824789" y="382971"/>
                  </a:cubicBezTo>
                  <a:cubicBezTo>
                    <a:pt x="1858700" y="401569"/>
                    <a:pt x="1899764" y="400613"/>
                    <a:pt x="1934586" y="385047"/>
                  </a:cubicBezTo>
                  <a:cubicBezTo>
                    <a:pt x="2001199" y="355260"/>
                    <a:pt x="2022149" y="275906"/>
                    <a:pt x="2046130" y="213702"/>
                  </a:cubicBezTo>
                  <a:cubicBezTo>
                    <a:pt x="2049385" y="205247"/>
                    <a:pt x="2052641" y="196807"/>
                    <a:pt x="2055911" y="188352"/>
                  </a:cubicBezTo>
                  <a:cubicBezTo>
                    <a:pt x="2065557" y="204904"/>
                    <a:pt x="2075188" y="221456"/>
                    <a:pt x="2084835" y="238007"/>
                  </a:cubicBezTo>
                  <a:cubicBezTo>
                    <a:pt x="2123121" y="303722"/>
                    <a:pt x="2161258" y="402451"/>
                    <a:pt x="2252853" y="396669"/>
                  </a:cubicBezTo>
                  <a:cubicBezTo>
                    <a:pt x="2292438" y="394175"/>
                    <a:pt x="2328962" y="374247"/>
                    <a:pt x="2355079" y="344653"/>
                  </a:cubicBezTo>
                  <a:cubicBezTo>
                    <a:pt x="2379389" y="317107"/>
                    <a:pt x="2392395" y="283973"/>
                    <a:pt x="2404356" y="249958"/>
                  </a:cubicBezTo>
                  <a:cubicBezTo>
                    <a:pt x="2408627" y="258697"/>
                    <a:pt x="2412912" y="267436"/>
                    <a:pt x="2417183" y="276175"/>
                  </a:cubicBezTo>
                  <a:cubicBezTo>
                    <a:pt x="2420602" y="283181"/>
                    <a:pt x="2423977" y="290218"/>
                    <a:pt x="2427471" y="297194"/>
                  </a:cubicBezTo>
                  <a:cubicBezTo>
                    <a:pt x="2427366" y="298299"/>
                    <a:pt x="2427112" y="299375"/>
                    <a:pt x="2427068" y="300495"/>
                  </a:cubicBezTo>
                  <a:cubicBezTo>
                    <a:pt x="2425052" y="352750"/>
                    <a:pt x="2486498" y="388543"/>
                    <a:pt x="2529294" y="355678"/>
                  </a:cubicBezTo>
                  <a:cubicBezTo>
                    <a:pt x="2575510" y="320154"/>
                    <a:pt x="2549094" y="266943"/>
                    <a:pt x="2528756" y="22542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61" name="Google Shape;161;p60"/>
            <p:cNvGrpSpPr/>
            <p:nvPr/>
          </p:nvGrpSpPr>
          <p:grpSpPr>
            <a:xfrm rot="-155436">
              <a:off x="1653772" y="2616171"/>
              <a:ext cx="1365211" cy="296952"/>
              <a:chOff x="3273395" y="5250595"/>
              <a:chExt cx="2730362" cy="593891"/>
            </a:xfrm>
          </p:grpSpPr>
          <p:sp>
            <p:nvSpPr>
              <p:cNvPr id="162" name="Google Shape;162;p60"/>
              <p:cNvSpPr/>
              <p:nvPr/>
            </p:nvSpPr>
            <p:spPr>
              <a:xfrm>
                <a:off x="5648593" y="5602523"/>
                <a:ext cx="298" cy="89"/>
              </a:xfrm>
              <a:custGeom>
                <a:rect b="b" l="l" r="r" t="t"/>
                <a:pathLst>
                  <a:path extrusionOk="0" h="89" w="298">
                    <a:moveTo>
                      <a:pt x="298" y="90"/>
                    </a:moveTo>
                    <a:cubicBezTo>
                      <a:pt x="164" y="45"/>
                      <a:pt x="134" y="45"/>
                      <a:pt x="0" y="0"/>
                    </a:cubicBezTo>
                    <a:cubicBezTo>
                      <a:pt x="0" y="0"/>
                      <a:pt x="0" y="0"/>
                      <a:pt x="0" y="0"/>
                    </a:cubicBezTo>
                    <a:cubicBezTo>
                      <a:pt x="104" y="30"/>
                      <a:pt x="194" y="60"/>
                      <a:pt x="298" y="90"/>
                    </a:cubicBezTo>
                    <a:cubicBezTo>
                      <a:pt x="298" y="90"/>
                      <a:pt x="298" y="90"/>
                      <a:pt x="298" y="9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 name="Google Shape;163;p60"/>
              <p:cNvSpPr/>
              <p:nvPr/>
            </p:nvSpPr>
            <p:spPr>
              <a:xfrm>
                <a:off x="3863693" y="5449523"/>
                <a:ext cx="1567" cy="478"/>
              </a:xfrm>
              <a:custGeom>
                <a:rect b="b" l="l" r="r" t="t"/>
                <a:pathLst>
                  <a:path extrusionOk="0" h="478" w="1567">
                    <a:moveTo>
                      <a:pt x="0" y="478"/>
                    </a:moveTo>
                    <a:cubicBezTo>
                      <a:pt x="314" y="388"/>
                      <a:pt x="836" y="224"/>
                      <a:pt x="1568" y="0"/>
                    </a:cubicBezTo>
                    <a:cubicBezTo>
                      <a:pt x="1030" y="134"/>
                      <a:pt x="552" y="269"/>
                      <a:pt x="194" y="374"/>
                    </a:cubicBezTo>
                    <a:cubicBezTo>
                      <a:pt x="119" y="403"/>
                      <a:pt x="60" y="434"/>
                      <a:pt x="0" y="47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 name="Google Shape;164;p60"/>
              <p:cNvSpPr/>
              <p:nvPr/>
            </p:nvSpPr>
            <p:spPr>
              <a:xfrm>
                <a:off x="3273395" y="5250595"/>
                <a:ext cx="2730362" cy="593891"/>
              </a:xfrm>
              <a:custGeom>
                <a:rect b="b" l="l" r="r" t="t"/>
                <a:pathLst>
                  <a:path extrusionOk="0" h="593891" w="2730362">
                    <a:moveTo>
                      <a:pt x="2729855" y="235632"/>
                    </a:moveTo>
                    <a:cubicBezTo>
                      <a:pt x="2728526" y="223562"/>
                      <a:pt x="2727182" y="211491"/>
                      <a:pt x="2725853" y="199421"/>
                    </a:cubicBezTo>
                    <a:cubicBezTo>
                      <a:pt x="2723135" y="174832"/>
                      <a:pt x="2695675" y="158534"/>
                      <a:pt x="2672709" y="158624"/>
                    </a:cubicBezTo>
                    <a:cubicBezTo>
                      <a:pt x="2657881" y="142341"/>
                      <a:pt x="2642710" y="126342"/>
                      <a:pt x="2627823" y="110119"/>
                    </a:cubicBezTo>
                    <a:cubicBezTo>
                      <a:pt x="2592433" y="71548"/>
                      <a:pt x="2548427" y="25298"/>
                      <a:pt x="2491103" y="53756"/>
                    </a:cubicBezTo>
                    <a:cubicBezTo>
                      <a:pt x="2451278" y="73519"/>
                      <a:pt x="2436226" y="122443"/>
                      <a:pt x="2424863" y="162299"/>
                    </a:cubicBezTo>
                    <a:cubicBezTo>
                      <a:pt x="2413425" y="202394"/>
                      <a:pt x="2406914" y="243714"/>
                      <a:pt x="2395177" y="283719"/>
                    </a:cubicBezTo>
                    <a:cubicBezTo>
                      <a:pt x="2390101" y="301033"/>
                      <a:pt x="2384008" y="319019"/>
                      <a:pt x="2375989" y="333554"/>
                    </a:cubicBezTo>
                    <a:cubicBezTo>
                      <a:pt x="2374914" y="335511"/>
                      <a:pt x="2371659" y="340680"/>
                      <a:pt x="2368957" y="344862"/>
                    </a:cubicBezTo>
                    <a:cubicBezTo>
                      <a:pt x="2366926" y="342397"/>
                      <a:pt x="2365029" y="340127"/>
                      <a:pt x="2364970" y="340247"/>
                    </a:cubicBezTo>
                    <a:cubicBezTo>
                      <a:pt x="2353487" y="323710"/>
                      <a:pt x="2345319" y="304424"/>
                      <a:pt x="2336180" y="286587"/>
                    </a:cubicBezTo>
                    <a:cubicBezTo>
                      <a:pt x="2292563" y="201393"/>
                      <a:pt x="2248946" y="116198"/>
                      <a:pt x="2205329" y="31004"/>
                    </a:cubicBezTo>
                    <a:cubicBezTo>
                      <a:pt x="2182184" y="-14185"/>
                      <a:pt x="2105372" y="-9554"/>
                      <a:pt x="2092874" y="42134"/>
                    </a:cubicBezTo>
                    <a:cubicBezTo>
                      <a:pt x="2071879" y="128986"/>
                      <a:pt x="2050899" y="215854"/>
                      <a:pt x="2029904" y="302706"/>
                    </a:cubicBezTo>
                    <a:cubicBezTo>
                      <a:pt x="2028082" y="310250"/>
                      <a:pt x="2026306" y="317809"/>
                      <a:pt x="2024245" y="325278"/>
                    </a:cubicBezTo>
                    <a:cubicBezTo>
                      <a:pt x="2021228" y="321618"/>
                      <a:pt x="2016734" y="316136"/>
                      <a:pt x="2016390" y="315867"/>
                    </a:cubicBezTo>
                    <a:cubicBezTo>
                      <a:pt x="2005609" y="301242"/>
                      <a:pt x="1996605" y="285019"/>
                      <a:pt x="1988183" y="268960"/>
                    </a:cubicBezTo>
                    <a:cubicBezTo>
                      <a:pt x="1956049" y="207742"/>
                      <a:pt x="1934830" y="140996"/>
                      <a:pt x="1897276" y="82602"/>
                    </a:cubicBezTo>
                    <a:cubicBezTo>
                      <a:pt x="1870099" y="40341"/>
                      <a:pt x="1831917" y="-949"/>
                      <a:pt x="1776817" y="20129"/>
                    </a:cubicBezTo>
                    <a:cubicBezTo>
                      <a:pt x="1733468" y="36711"/>
                      <a:pt x="1716237" y="82826"/>
                      <a:pt x="1700797" y="122846"/>
                    </a:cubicBezTo>
                    <a:cubicBezTo>
                      <a:pt x="1674844" y="190114"/>
                      <a:pt x="1661361" y="264404"/>
                      <a:pt x="1623880" y="324651"/>
                    </a:cubicBezTo>
                    <a:cubicBezTo>
                      <a:pt x="1621686" y="321917"/>
                      <a:pt x="1620162" y="319826"/>
                      <a:pt x="1617908" y="316016"/>
                    </a:cubicBezTo>
                    <a:cubicBezTo>
                      <a:pt x="1595434" y="278312"/>
                      <a:pt x="1575455" y="238889"/>
                      <a:pt x="1554341" y="200407"/>
                    </a:cubicBezTo>
                    <a:cubicBezTo>
                      <a:pt x="1533958" y="163270"/>
                      <a:pt x="1515233" y="124385"/>
                      <a:pt x="1492417" y="88682"/>
                    </a:cubicBezTo>
                    <a:cubicBezTo>
                      <a:pt x="1467868" y="50275"/>
                      <a:pt x="1433882" y="16992"/>
                      <a:pt x="1385964" y="13736"/>
                    </a:cubicBezTo>
                    <a:cubicBezTo>
                      <a:pt x="1306779" y="8342"/>
                      <a:pt x="1263356" y="82916"/>
                      <a:pt x="1245377" y="149347"/>
                    </a:cubicBezTo>
                    <a:cubicBezTo>
                      <a:pt x="1233551" y="193042"/>
                      <a:pt x="1222307" y="236020"/>
                      <a:pt x="1204806" y="277938"/>
                    </a:cubicBezTo>
                    <a:cubicBezTo>
                      <a:pt x="1200730" y="287708"/>
                      <a:pt x="1196444" y="297493"/>
                      <a:pt x="1191546" y="306934"/>
                    </a:cubicBezTo>
                    <a:cubicBezTo>
                      <a:pt x="1183438" y="295312"/>
                      <a:pt x="1172717" y="280074"/>
                      <a:pt x="1164653" y="268303"/>
                    </a:cubicBezTo>
                    <a:cubicBezTo>
                      <a:pt x="1150064" y="247015"/>
                      <a:pt x="1135460" y="225713"/>
                      <a:pt x="1120872" y="204425"/>
                    </a:cubicBezTo>
                    <a:cubicBezTo>
                      <a:pt x="1091679" y="161836"/>
                      <a:pt x="1062487" y="119261"/>
                      <a:pt x="1033309" y="76671"/>
                    </a:cubicBezTo>
                    <a:cubicBezTo>
                      <a:pt x="1007192" y="38563"/>
                      <a:pt x="955945" y="33260"/>
                      <a:pt x="928051" y="73370"/>
                    </a:cubicBezTo>
                    <a:cubicBezTo>
                      <a:pt x="889660" y="128568"/>
                      <a:pt x="878207" y="194954"/>
                      <a:pt x="872832" y="260639"/>
                    </a:cubicBezTo>
                    <a:cubicBezTo>
                      <a:pt x="870368" y="290651"/>
                      <a:pt x="869054" y="320767"/>
                      <a:pt x="865709" y="350703"/>
                    </a:cubicBezTo>
                    <a:cubicBezTo>
                      <a:pt x="857869" y="338648"/>
                      <a:pt x="850030" y="326593"/>
                      <a:pt x="842176" y="314522"/>
                    </a:cubicBezTo>
                    <a:cubicBezTo>
                      <a:pt x="817776" y="277012"/>
                      <a:pt x="793690" y="239277"/>
                      <a:pt x="768978" y="201976"/>
                    </a:cubicBezTo>
                    <a:cubicBezTo>
                      <a:pt x="724390" y="134692"/>
                      <a:pt x="657269" y="60314"/>
                      <a:pt x="567317" y="79151"/>
                    </a:cubicBezTo>
                    <a:cubicBezTo>
                      <a:pt x="483428" y="96734"/>
                      <a:pt x="442543" y="188411"/>
                      <a:pt x="415381" y="260535"/>
                    </a:cubicBezTo>
                    <a:cubicBezTo>
                      <a:pt x="406168" y="285004"/>
                      <a:pt x="397955" y="309862"/>
                      <a:pt x="388817" y="334376"/>
                    </a:cubicBezTo>
                    <a:cubicBezTo>
                      <a:pt x="372466" y="286766"/>
                      <a:pt x="356145" y="239158"/>
                      <a:pt x="339719" y="191564"/>
                    </a:cubicBezTo>
                    <a:cubicBezTo>
                      <a:pt x="325414" y="150109"/>
                      <a:pt x="313080" y="106862"/>
                      <a:pt x="285067" y="72219"/>
                    </a:cubicBezTo>
                    <a:cubicBezTo>
                      <a:pt x="255516" y="35665"/>
                      <a:pt x="206180" y="16753"/>
                      <a:pt x="159935" y="28435"/>
                    </a:cubicBezTo>
                    <a:cubicBezTo>
                      <a:pt x="111017" y="40789"/>
                      <a:pt x="75060" y="76985"/>
                      <a:pt x="55259" y="122219"/>
                    </a:cubicBezTo>
                    <a:cubicBezTo>
                      <a:pt x="36699" y="164629"/>
                      <a:pt x="33503" y="212238"/>
                      <a:pt x="27246" y="257651"/>
                    </a:cubicBezTo>
                    <a:cubicBezTo>
                      <a:pt x="20602" y="305993"/>
                      <a:pt x="13539" y="354513"/>
                      <a:pt x="9104" y="403108"/>
                    </a:cubicBezTo>
                    <a:cubicBezTo>
                      <a:pt x="4684" y="451583"/>
                      <a:pt x="3624" y="500253"/>
                      <a:pt x="115" y="548848"/>
                    </a:cubicBezTo>
                    <a:cubicBezTo>
                      <a:pt x="-3424" y="597921"/>
                      <a:pt x="76165" y="612875"/>
                      <a:pt x="86901" y="563383"/>
                    </a:cubicBezTo>
                    <a:cubicBezTo>
                      <a:pt x="95890" y="521973"/>
                      <a:pt x="107761" y="481012"/>
                      <a:pt x="115765" y="439468"/>
                    </a:cubicBezTo>
                    <a:cubicBezTo>
                      <a:pt x="123679" y="398387"/>
                      <a:pt x="130324" y="357187"/>
                      <a:pt x="136894" y="315867"/>
                    </a:cubicBezTo>
                    <a:cubicBezTo>
                      <a:pt x="142509" y="280642"/>
                      <a:pt x="146839" y="244087"/>
                      <a:pt x="153499" y="209729"/>
                    </a:cubicBezTo>
                    <a:cubicBezTo>
                      <a:pt x="156530" y="194118"/>
                      <a:pt x="160637" y="178955"/>
                      <a:pt x="167057" y="165062"/>
                    </a:cubicBezTo>
                    <a:cubicBezTo>
                      <a:pt x="171179" y="156159"/>
                      <a:pt x="168222" y="160820"/>
                      <a:pt x="174509" y="154546"/>
                    </a:cubicBezTo>
                    <a:cubicBezTo>
                      <a:pt x="177839" y="151229"/>
                      <a:pt x="181691" y="148675"/>
                      <a:pt x="183125" y="147794"/>
                    </a:cubicBezTo>
                    <a:cubicBezTo>
                      <a:pt x="179974" y="148481"/>
                      <a:pt x="181631" y="148018"/>
                      <a:pt x="187858" y="146449"/>
                    </a:cubicBezTo>
                    <a:cubicBezTo>
                      <a:pt x="188246" y="146464"/>
                      <a:pt x="188859" y="146464"/>
                      <a:pt x="189336" y="146479"/>
                    </a:cubicBezTo>
                    <a:cubicBezTo>
                      <a:pt x="189874" y="147151"/>
                      <a:pt x="190695" y="148152"/>
                      <a:pt x="191367" y="148959"/>
                    </a:cubicBezTo>
                    <a:cubicBezTo>
                      <a:pt x="196265" y="155517"/>
                      <a:pt x="199565" y="163464"/>
                      <a:pt x="203149" y="170739"/>
                    </a:cubicBezTo>
                    <a:cubicBezTo>
                      <a:pt x="206479" y="177462"/>
                      <a:pt x="210227" y="189636"/>
                      <a:pt x="214900" y="203350"/>
                    </a:cubicBezTo>
                    <a:cubicBezTo>
                      <a:pt x="221680" y="223233"/>
                      <a:pt x="228534" y="243101"/>
                      <a:pt x="235373" y="262970"/>
                    </a:cubicBezTo>
                    <a:cubicBezTo>
                      <a:pt x="261743" y="339619"/>
                      <a:pt x="288113" y="416253"/>
                      <a:pt x="314484" y="492903"/>
                    </a:cubicBezTo>
                    <a:cubicBezTo>
                      <a:pt x="328625" y="533999"/>
                      <a:pt x="380768" y="558423"/>
                      <a:pt x="415799" y="523094"/>
                    </a:cubicBezTo>
                    <a:cubicBezTo>
                      <a:pt x="476350" y="462025"/>
                      <a:pt x="500689" y="381865"/>
                      <a:pt x="529718" y="303244"/>
                    </a:cubicBezTo>
                    <a:cubicBezTo>
                      <a:pt x="541873" y="270304"/>
                      <a:pt x="553774" y="238590"/>
                      <a:pt x="574141" y="213927"/>
                    </a:cubicBezTo>
                    <a:cubicBezTo>
                      <a:pt x="577068" y="210386"/>
                      <a:pt x="580682" y="206696"/>
                      <a:pt x="584101" y="203738"/>
                    </a:cubicBezTo>
                    <a:cubicBezTo>
                      <a:pt x="600601" y="189502"/>
                      <a:pt x="589133" y="200048"/>
                      <a:pt x="588432" y="200452"/>
                    </a:cubicBezTo>
                    <a:cubicBezTo>
                      <a:pt x="589193" y="200004"/>
                      <a:pt x="589626" y="199764"/>
                      <a:pt x="590268" y="199391"/>
                    </a:cubicBezTo>
                    <a:cubicBezTo>
                      <a:pt x="589566" y="199585"/>
                      <a:pt x="589731" y="199496"/>
                      <a:pt x="590462" y="199287"/>
                    </a:cubicBezTo>
                    <a:cubicBezTo>
                      <a:pt x="602542" y="192355"/>
                      <a:pt x="594225" y="198152"/>
                      <a:pt x="592866" y="198585"/>
                    </a:cubicBezTo>
                    <a:cubicBezTo>
                      <a:pt x="592418" y="198734"/>
                      <a:pt x="592179" y="198808"/>
                      <a:pt x="591836" y="198913"/>
                    </a:cubicBezTo>
                    <a:cubicBezTo>
                      <a:pt x="592986" y="198629"/>
                      <a:pt x="594359" y="198346"/>
                      <a:pt x="595435" y="198331"/>
                    </a:cubicBezTo>
                    <a:cubicBezTo>
                      <a:pt x="607575" y="198181"/>
                      <a:pt x="600601" y="198868"/>
                      <a:pt x="597585" y="198540"/>
                    </a:cubicBezTo>
                    <a:cubicBezTo>
                      <a:pt x="599108" y="198704"/>
                      <a:pt x="600273" y="198928"/>
                      <a:pt x="601213" y="199137"/>
                    </a:cubicBezTo>
                    <a:cubicBezTo>
                      <a:pt x="610770" y="203425"/>
                      <a:pt x="616489" y="208115"/>
                      <a:pt x="621596" y="212627"/>
                    </a:cubicBezTo>
                    <a:cubicBezTo>
                      <a:pt x="654104" y="241354"/>
                      <a:pt x="671634" y="275697"/>
                      <a:pt x="695780" y="312804"/>
                    </a:cubicBezTo>
                    <a:cubicBezTo>
                      <a:pt x="723449" y="355305"/>
                      <a:pt x="751134" y="397820"/>
                      <a:pt x="778803" y="440320"/>
                    </a:cubicBezTo>
                    <a:cubicBezTo>
                      <a:pt x="807563" y="484478"/>
                      <a:pt x="843953" y="535762"/>
                      <a:pt x="904876" y="519957"/>
                    </a:cubicBezTo>
                    <a:cubicBezTo>
                      <a:pt x="960902" y="505422"/>
                      <a:pt x="973968" y="441351"/>
                      <a:pt x="982166" y="392247"/>
                    </a:cubicBezTo>
                    <a:cubicBezTo>
                      <a:pt x="990035" y="345101"/>
                      <a:pt x="991319" y="297508"/>
                      <a:pt x="995918" y="250033"/>
                    </a:cubicBezTo>
                    <a:cubicBezTo>
                      <a:pt x="996277" y="246373"/>
                      <a:pt x="996710" y="242773"/>
                      <a:pt x="997143" y="239158"/>
                    </a:cubicBezTo>
                    <a:cubicBezTo>
                      <a:pt x="1028172" y="284720"/>
                      <a:pt x="1059276" y="330238"/>
                      <a:pt x="1090843" y="375427"/>
                    </a:cubicBezTo>
                    <a:cubicBezTo>
                      <a:pt x="1118020" y="414342"/>
                      <a:pt x="1152349" y="449059"/>
                      <a:pt x="1204074" y="443083"/>
                    </a:cubicBezTo>
                    <a:cubicBezTo>
                      <a:pt x="1249887" y="437795"/>
                      <a:pt x="1280498" y="402002"/>
                      <a:pt x="1299492" y="362669"/>
                    </a:cubicBezTo>
                    <a:cubicBezTo>
                      <a:pt x="1319919" y="320364"/>
                      <a:pt x="1337479" y="276773"/>
                      <a:pt x="1350246" y="231524"/>
                    </a:cubicBezTo>
                    <a:cubicBezTo>
                      <a:pt x="1355085" y="214404"/>
                      <a:pt x="1358668" y="196956"/>
                      <a:pt x="1363611" y="179867"/>
                    </a:cubicBezTo>
                    <a:cubicBezTo>
                      <a:pt x="1365821" y="172233"/>
                      <a:pt x="1368344" y="164749"/>
                      <a:pt x="1371047" y="157279"/>
                    </a:cubicBezTo>
                    <a:cubicBezTo>
                      <a:pt x="1371301" y="156592"/>
                      <a:pt x="1372660" y="153381"/>
                      <a:pt x="1373571" y="151155"/>
                    </a:cubicBezTo>
                    <a:cubicBezTo>
                      <a:pt x="1374959" y="148735"/>
                      <a:pt x="1378200" y="142565"/>
                      <a:pt x="1378110" y="142714"/>
                    </a:cubicBezTo>
                    <a:cubicBezTo>
                      <a:pt x="1378633" y="141863"/>
                      <a:pt x="1379245" y="141056"/>
                      <a:pt x="1379768" y="140205"/>
                    </a:cubicBezTo>
                    <a:cubicBezTo>
                      <a:pt x="1381097" y="141579"/>
                      <a:pt x="1382127" y="142625"/>
                      <a:pt x="1381754" y="142147"/>
                    </a:cubicBezTo>
                    <a:cubicBezTo>
                      <a:pt x="1404973" y="171860"/>
                      <a:pt x="1424983" y="218811"/>
                      <a:pt x="1444738" y="254828"/>
                    </a:cubicBezTo>
                    <a:cubicBezTo>
                      <a:pt x="1466554" y="294610"/>
                      <a:pt x="1487101" y="335466"/>
                      <a:pt x="1510425" y="374381"/>
                    </a:cubicBezTo>
                    <a:cubicBezTo>
                      <a:pt x="1534197" y="414043"/>
                      <a:pt x="1570274" y="453182"/>
                      <a:pt x="1619147" y="457305"/>
                    </a:cubicBezTo>
                    <a:cubicBezTo>
                      <a:pt x="1714893" y="465372"/>
                      <a:pt x="1756987" y="340844"/>
                      <a:pt x="1781102" y="268512"/>
                    </a:cubicBezTo>
                    <a:cubicBezTo>
                      <a:pt x="1791152" y="238381"/>
                      <a:pt x="1800141" y="207891"/>
                      <a:pt x="1810758" y="177954"/>
                    </a:cubicBezTo>
                    <a:cubicBezTo>
                      <a:pt x="1843609" y="241010"/>
                      <a:pt x="1865231" y="309936"/>
                      <a:pt x="1905175" y="369197"/>
                    </a:cubicBezTo>
                    <a:cubicBezTo>
                      <a:pt x="1932471" y="409711"/>
                      <a:pt x="1967413" y="456617"/>
                      <a:pt x="2019332" y="463459"/>
                    </a:cubicBezTo>
                    <a:cubicBezTo>
                      <a:pt x="2076373" y="470974"/>
                      <a:pt x="2116257" y="429071"/>
                      <a:pt x="2135460" y="379639"/>
                    </a:cubicBezTo>
                    <a:cubicBezTo>
                      <a:pt x="2153170" y="334047"/>
                      <a:pt x="2160621" y="282674"/>
                      <a:pt x="2172089" y="235169"/>
                    </a:cubicBezTo>
                    <a:cubicBezTo>
                      <a:pt x="2190859" y="271828"/>
                      <a:pt x="2209614" y="308487"/>
                      <a:pt x="2228384" y="345146"/>
                    </a:cubicBezTo>
                    <a:cubicBezTo>
                      <a:pt x="2248557" y="384554"/>
                      <a:pt x="2268253" y="425814"/>
                      <a:pt x="2305255" y="452375"/>
                    </a:cubicBezTo>
                    <a:cubicBezTo>
                      <a:pt x="2347200" y="482476"/>
                      <a:pt x="2401195" y="478980"/>
                      <a:pt x="2440915" y="446952"/>
                    </a:cubicBezTo>
                    <a:cubicBezTo>
                      <a:pt x="2508260" y="392636"/>
                      <a:pt x="2517846" y="291696"/>
                      <a:pt x="2537945" y="213687"/>
                    </a:cubicBezTo>
                    <a:cubicBezTo>
                      <a:pt x="2539214" y="208743"/>
                      <a:pt x="2540797" y="203798"/>
                      <a:pt x="2542514" y="198868"/>
                    </a:cubicBezTo>
                    <a:cubicBezTo>
                      <a:pt x="2570408" y="230075"/>
                      <a:pt x="2597749" y="263059"/>
                      <a:pt x="2629510" y="289904"/>
                    </a:cubicBezTo>
                    <a:cubicBezTo>
                      <a:pt x="2676293" y="329431"/>
                      <a:pt x="2736515" y="295700"/>
                      <a:pt x="2729855" y="23563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5" name="Google Shape;165;p60"/>
            <p:cNvGrpSpPr/>
            <p:nvPr/>
          </p:nvGrpSpPr>
          <p:grpSpPr>
            <a:xfrm rot="-155436">
              <a:off x="1707227" y="3156865"/>
              <a:ext cx="1267463" cy="281065"/>
              <a:chOff x="3332136" y="6331286"/>
              <a:chExt cx="2534871" cy="562117"/>
            </a:xfrm>
          </p:grpSpPr>
          <p:sp>
            <p:nvSpPr>
              <p:cNvPr id="166" name="Google Shape;166;p60"/>
              <p:cNvSpPr/>
              <p:nvPr/>
            </p:nvSpPr>
            <p:spPr>
              <a:xfrm>
                <a:off x="3332136" y="6331286"/>
                <a:ext cx="2534871" cy="562117"/>
              </a:xfrm>
              <a:custGeom>
                <a:rect b="b" l="l" r="r" t="t"/>
                <a:pathLst>
                  <a:path extrusionOk="0" h="562117" w="2534871">
                    <a:moveTo>
                      <a:pt x="2513324" y="179290"/>
                    </a:moveTo>
                    <a:cubicBezTo>
                      <a:pt x="2496466" y="168698"/>
                      <a:pt x="2469722" y="169535"/>
                      <a:pt x="2455686" y="184892"/>
                    </a:cubicBezTo>
                    <a:cubicBezTo>
                      <a:pt x="2436274" y="206119"/>
                      <a:pt x="2417220" y="225510"/>
                      <a:pt x="2400466" y="249038"/>
                    </a:cubicBezTo>
                    <a:cubicBezTo>
                      <a:pt x="2386564" y="268563"/>
                      <a:pt x="2372170" y="287938"/>
                      <a:pt x="2356162" y="305774"/>
                    </a:cubicBezTo>
                    <a:cubicBezTo>
                      <a:pt x="2354296" y="307851"/>
                      <a:pt x="2346815" y="315275"/>
                      <a:pt x="2341514" y="320579"/>
                    </a:cubicBezTo>
                    <a:cubicBezTo>
                      <a:pt x="2337691" y="317247"/>
                      <a:pt x="2333256" y="313617"/>
                      <a:pt x="2328075" y="307910"/>
                    </a:cubicBezTo>
                    <a:cubicBezTo>
                      <a:pt x="2320026" y="299067"/>
                      <a:pt x="2316965" y="295198"/>
                      <a:pt x="2312814" y="289073"/>
                    </a:cubicBezTo>
                    <a:cubicBezTo>
                      <a:pt x="2287324" y="251443"/>
                      <a:pt x="2270690" y="208480"/>
                      <a:pt x="2252039" y="167280"/>
                    </a:cubicBezTo>
                    <a:cubicBezTo>
                      <a:pt x="2232747" y="124660"/>
                      <a:pt x="2209931" y="69342"/>
                      <a:pt x="2168852" y="43588"/>
                    </a:cubicBezTo>
                    <a:cubicBezTo>
                      <a:pt x="2138375" y="24482"/>
                      <a:pt x="2097057" y="26095"/>
                      <a:pt x="2069925" y="50654"/>
                    </a:cubicBezTo>
                    <a:cubicBezTo>
                      <a:pt x="2049886" y="68790"/>
                      <a:pt x="2040673" y="93229"/>
                      <a:pt x="2035163" y="118998"/>
                    </a:cubicBezTo>
                    <a:cubicBezTo>
                      <a:pt x="2023202" y="174793"/>
                      <a:pt x="2009629" y="230200"/>
                      <a:pt x="1993950" y="285069"/>
                    </a:cubicBezTo>
                    <a:cubicBezTo>
                      <a:pt x="1986320" y="311794"/>
                      <a:pt x="1978226" y="338385"/>
                      <a:pt x="1969685" y="364841"/>
                    </a:cubicBezTo>
                    <a:cubicBezTo>
                      <a:pt x="1969103" y="366679"/>
                      <a:pt x="1968535" y="368576"/>
                      <a:pt x="1967968" y="370443"/>
                    </a:cubicBezTo>
                    <a:cubicBezTo>
                      <a:pt x="1966430" y="367993"/>
                      <a:pt x="1964832" y="365573"/>
                      <a:pt x="1963339" y="363093"/>
                    </a:cubicBezTo>
                    <a:cubicBezTo>
                      <a:pt x="1951184" y="342717"/>
                      <a:pt x="1941090" y="321176"/>
                      <a:pt x="1932190" y="299186"/>
                    </a:cubicBezTo>
                    <a:cubicBezTo>
                      <a:pt x="1926337" y="284726"/>
                      <a:pt x="1917153" y="257478"/>
                      <a:pt x="1910090" y="236370"/>
                    </a:cubicBezTo>
                    <a:cubicBezTo>
                      <a:pt x="1902445" y="213529"/>
                      <a:pt x="1894829" y="190673"/>
                      <a:pt x="1886333" y="168131"/>
                    </a:cubicBezTo>
                    <a:cubicBezTo>
                      <a:pt x="1865995" y="114143"/>
                      <a:pt x="1841865" y="64398"/>
                      <a:pt x="1804922" y="19612"/>
                    </a:cubicBezTo>
                    <a:cubicBezTo>
                      <a:pt x="1774251" y="-17555"/>
                      <a:pt x="1715896" y="2433"/>
                      <a:pt x="1701636" y="43454"/>
                    </a:cubicBezTo>
                    <a:cubicBezTo>
                      <a:pt x="1679820" y="106270"/>
                      <a:pt x="1658004" y="169087"/>
                      <a:pt x="1636187" y="231903"/>
                    </a:cubicBezTo>
                    <a:cubicBezTo>
                      <a:pt x="1625615" y="262318"/>
                      <a:pt x="1615551" y="292972"/>
                      <a:pt x="1604441" y="323193"/>
                    </a:cubicBezTo>
                    <a:cubicBezTo>
                      <a:pt x="1602679" y="327988"/>
                      <a:pt x="1600858" y="332753"/>
                      <a:pt x="1598901" y="337474"/>
                    </a:cubicBezTo>
                    <a:cubicBezTo>
                      <a:pt x="1598304" y="338908"/>
                      <a:pt x="1598050" y="339640"/>
                      <a:pt x="1597946" y="340028"/>
                    </a:cubicBezTo>
                    <a:cubicBezTo>
                      <a:pt x="1597453" y="340880"/>
                      <a:pt x="1597080" y="341522"/>
                      <a:pt x="1596378" y="342762"/>
                    </a:cubicBezTo>
                    <a:cubicBezTo>
                      <a:pt x="1593362" y="348125"/>
                      <a:pt x="1590136" y="353294"/>
                      <a:pt x="1587015" y="358567"/>
                    </a:cubicBezTo>
                    <a:cubicBezTo>
                      <a:pt x="1586134" y="360061"/>
                      <a:pt x="1585567" y="361092"/>
                      <a:pt x="1585179" y="361854"/>
                    </a:cubicBezTo>
                    <a:cubicBezTo>
                      <a:pt x="1584537" y="362302"/>
                      <a:pt x="1583626" y="363004"/>
                      <a:pt x="1582028" y="364468"/>
                    </a:cubicBezTo>
                    <a:cubicBezTo>
                      <a:pt x="1581505" y="364946"/>
                      <a:pt x="1580968" y="365409"/>
                      <a:pt x="1580445" y="365887"/>
                    </a:cubicBezTo>
                    <a:cubicBezTo>
                      <a:pt x="1580221" y="366006"/>
                      <a:pt x="1580072" y="366066"/>
                      <a:pt x="1579758" y="366245"/>
                    </a:cubicBezTo>
                    <a:cubicBezTo>
                      <a:pt x="1579818" y="366275"/>
                      <a:pt x="1579878" y="366320"/>
                      <a:pt x="1579938" y="366350"/>
                    </a:cubicBezTo>
                    <a:cubicBezTo>
                      <a:pt x="1579908" y="366380"/>
                      <a:pt x="1579863" y="366410"/>
                      <a:pt x="1579833" y="366439"/>
                    </a:cubicBezTo>
                    <a:cubicBezTo>
                      <a:pt x="1579594" y="366500"/>
                      <a:pt x="1579385" y="366544"/>
                      <a:pt x="1579146" y="366589"/>
                    </a:cubicBezTo>
                    <a:cubicBezTo>
                      <a:pt x="1579116" y="366604"/>
                      <a:pt x="1579072" y="366634"/>
                      <a:pt x="1579041" y="366649"/>
                    </a:cubicBezTo>
                    <a:cubicBezTo>
                      <a:pt x="1579027" y="366634"/>
                      <a:pt x="1579012" y="366634"/>
                      <a:pt x="1578997" y="366619"/>
                    </a:cubicBezTo>
                    <a:cubicBezTo>
                      <a:pt x="1574875" y="367545"/>
                      <a:pt x="1574189" y="367650"/>
                      <a:pt x="1577384" y="366798"/>
                    </a:cubicBezTo>
                    <a:cubicBezTo>
                      <a:pt x="1577205" y="366126"/>
                      <a:pt x="1577339" y="365812"/>
                      <a:pt x="1577608" y="365663"/>
                    </a:cubicBezTo>
                    <a:cubicBezTo>
                      <a:pt x="1576996" y="365229"/>
                      <a:pt x="1576682" y="365035"/>
                      <a:pt x="1575966" y="364512"/>
                    </a:cubicBezTo>
                    <a:cubicBezTo>
                      <a:pt x="1576876" y="365170"/>
                      <a:pt x="1577369" y="365498"/>
                      <a:pt x="1577608" y="365648"/>
                    </a:cubicBezTo>
                    <a:cubicBezTo>
                      <a:pt x="1577638" y="365633"/>
                      <a:pt x="1577653" y="365603"/>
                      <a:pt x="1577683" y="365588"/>
                    </a:cubicBezTo>
                    <a:cubicBezTo>
                      <a:pt x="1576847" y="364752"/>
                      <a:pt x="1572217" y="361077"/>
                      <a:pt x="1572427" y="361495"/>
                    </a:cubicBezTo>
                    <a:cubicBezTo>
                      <a:pt x="1554194" y="344600"/>
                      <a:pt x="1540680" y="326061"/>
                      <a:pt x="1527794" y="305102"/>
                    </a:cubicBezTo>
                    <a:cubicBezTo>
                      <a:pt x="1498138" y="256896"/>
                      <a:pt x="1476442" y="204432"/>
                      <a:pt x="1451699" y="153670"/>
                    </a:cubicBezTo>
                    <a:cubicBezTo>
                      <a:pt x="1424985" y="98846"/>
                      <a:pt x="1387983" y="14817"/>
                      <a:pt x="1311978" y="35746"/>
                    </a:cubicBezTo>
                    <a:cubicBezTo>
                      <a:pt x="1244529" y="54329"/>
                      <a:pt x="1229104" y="139001"/>
                      <a:pt x="1209393" y="195842"/>
                    </a:cubicBezTo>
                    <a:cubicBezTo>
                      <a:pt x="1198955" y="225913"/>
                      <a:pt x="1188533" y="255984"/>
                      <a:pt x="1178095" y="286071"/>
                    </a:cubicBezTo>
                    <a:cubicBezTo>
                      <a:pt x="1168703" y="313154"/>
                      <a:pt x="1161386" y="343644"/>
                      <a:pt x="1146902" y="367500"/>
                    </a:cubicBezTo>
                    <a:cubicBezTo>
                      <a:pt x="1141048" y="377135"/>
                      <a:pt x="1145319" y="371444"/>
                      <a:pt x="1140973" y="376493"/>
                    </a:cubicBezTo>
                    <a:cubicBezTo>
                      <a:pt x="1139883" y="377763"/>
                      <a:pt x="1130013" y="387279"/>
                      <a:pt x="1135628" y="381946"/>
                    </a:cubicBezTo>
                    <a:cubicBezTo>
                      <a:pt x="1131178" y="386173"/>
                      <a:pt x="1132253" y="385860"/>
                      <a:pt x="1128923" y="386009"/>
                    </a:cubicBezTo>
                    <a:cubicBezTo>
                      <a:pt x="1128893" y="385994"/>
                      <a:pt x="1128863" y="385964"/>
                      <a:pt x="1128833" y="385949"/>
                    </a:cubicBezTo>
                    <a:cubicBezTo>
                      <a:pt x="1128639" y="385964"/>
                      <a:pt x="1128430" y="385979"/>
                      <a:pt x="1128191" y="385994"/>
                    </a:cubicBezTo>
                    <a:cubicBezTo>
                      <a:pt x="1128370" y="385979"/>
                      <a:pt x="1128669" y="385949"/>
                      <a:pt x="1128803" y="385935"/>
                    </a:cubicBezTo>
                    <a:cubicBezTo>
                      <a:pt x="1127952" y="385352"/>
                      <a:pt x="1126683" y="384530"/>
                      <a:pt x="1124563" y="383290"/>
                    </a:cubicBezTo>
                    <a:cubicBezTo>
                      <a:pt x="1123338" y="381617"/>
                      <a:pt x="1121561" y="379212"/>
                      <a:pt x="1120158" y="377300"/>
                    </a:cubicBezTo>
                    <a:cubicBezTo>
                      <a:pt x="1119949" y="376971"/>
                      <a:pt x="1118859" y="375358"/>
                      <a:pt x="1115872" y="370921"/>
                    </a:cubicBezTo>
                    <a:cubicBezTo>
                      <a:pt x="1109839" y="361943"/>
                      <a:pt x="1104404" y="352487"/>
                      <a:pt x="1099044" y="343091"/>
                    </a:cubicBezTo>
                    <a:cubicBezTo>
                      <a:pt x="1069448" y="291135"/>
                      <a:pt x="1047064" y="235548"/>
                      <a:pt x="1020948" y="181844"/>
                    </a:cubicBezTo>
                    <a:cubicBezTo>
                      <a:pt x="996100" y="130740"/>
                      <a:pt x="965638" y="58228"/>
                      <a:pt x="905357" y="41901"/>
                    </a:cubicBezTo>
                    <a:cubicBezTo>
                      <a:pt x="828411" y="21061"/>
                      <a:pt x="787765" y="93588"/>
                      <a:pt x="762619" y="152132"/>
                    </a:cubicBezTo>
                    <a:cubicBezTo>
                      <a:pt x="741968" y="200174"/>
                      <a:pt x="727782" y="250696"/>
                      <a:pt x="707579" y="298917"/>
                    </a:cubicBezTo>
                    <a:cubicBezTo>
                      <a:pt x="700411" y="316037"/>
                      <a:pt x="688839" y="338116"/>
                      <a:pt x="675803" y="356924"/>
                    </a:cubicBezTo>
                    <a:cubicBezTo>
                      <a:pt x="669337" y="366275"/>
                      <a:pt x="666903" y="369890"/>
                      <a:pt x="658855" y="377748"/>
                    </a:cubicBezTo>
                    <a:cubicBezTo>
                      <a:pt x="658392" y="378196"/>
                      <a:pt x="657167" y="379705"/>
                      <a:pt x="655809" y="381229"/>
                    </a:cubicBezTo>
                    <a:cubicBezTo>
                      <a:pt x="654868" y="380900"/>
                      <a:pt x="653882" y="380721"/>
                      <a:pt x="652942" y="380333"/>
                    </a:cubicBezTo>
                    <a:cubicBezTo>
                      <a:pt x="651852" y="379929"/>
                      <a:pt x="651284" y="379750"/>
                      <a:pt x="650732" y="379585"/>
                    </a:cubicBezTo>
                    <a:cubicBezTo>
                      <a:pt x="649776" y="379003"/>
                      <a:pt x="648432" y="378211"/>
                      <a:pt x="646506" y="377135"/>
                    </a:cubicBezTo>
                    <a:cubicBezTo>
                      <a:pt x="641294" y="374208"/>
                      <a:pt x="636232" y="371041"/>
                      <a:pt x="631305" y="367664"/>
                    </a:cubicBezTo>
                    <a:cubicBezTo>
                      <a:pt x="629095" y="366141"/>
                      <a:pt x="626945" y="364512"/>
                      <a:pt x="624779" y="362899"/>
                    </a:cubicBezTo>
                    <a:cubicBezTo>
                      <a:pt x="624526" y="362451"/>
                      <a:pt x="616133" y="355460"/>
                      <a:pt x="615820" y="355176"/>
                    </a:cubicBezTo>
                    <a:cubicBezTo>
                      <a:pt x="599678" y="339939"/>
                      <a:pt x="585702" y="322715"/>
                      <a:pt x="572352" y="305042"/>
                    </a:cubicBezTo>
                    <a:cubicBezTo>
                      <a:pt x="571202" y="303533"/>
                      <a:pt x="570560" y="302682"/>
                      <a:pt x="569903" y="301846"/>
                    </a:cubicBezTo>
                    <a:cubicBezTo>
                      <a:pt x="569291" y="300919"/>
                      <a:pt x="568440" y="299665"/>
                      <a:pt x="567111" y="297737"/>
                    </a:cubicBezTo>
                    <a:cubicBezTo>
                      <a:pt x="563587" y="292629"/>
                      <a:pt x="560018" y="287549"/>
                      <a:pt x="556509" y="282425"/>
                    </a:cubicBezTo>
                    <a:cubicBezTo>
                      <a:pt x="550626" y="273881"/>
                      <a:pt x="544802" y="265291"/>
                      <a:pt x="538889" y="256761"/>
                    </a:cubicBezTo>
                    <a:cubicBezTo>
                      <a:pt x="524181" y="235548"/>
                      <a:pt x="509293" y="214336"/>
                      <a:pt x="492793" y="194467"/>
                    </a:cubicBezTo>
                    <a:cubicBezTo>
                      <a:pt x="457986" y="152550"/>
                      <a:pt x="402587" y="98652"/>
                      <a:pt x="343231" y="110573"/>
                    </a:cubicBezTo>
                    <a:cubicBezTo>
                      <a:pt x="304124" y="118430"/>
                      <a:pt x="281561" y="150249"/>
                      <a:pt x="264239" y="183248"/>
                    </a:cubicBezTo>
                    <a:cubicBezTo>
                      <a:pt x="248247" y="213723"/>
                      <a:pt x="234360" y="245333"/>
                      <a:pt x="220742" y="276928"/>
                    </a:cubicBezTo>
                    <a:cubicBezTo>
                      <a:pt x="199896" y="325239"/>
                      <a:pt x="180589" y="372116"/>
                      <a:pt x="151307" y="416050"/>
                    </a:cubicBezTo>
                    <a:cubicBezTo>
                      <a:pt x="142034" y="389923"/>
                      <a:pt x="135060" y="362496"/>
                      <a:pt x="128714" y="335846"/>
                    </a:cubicBezTo>
                    <a:cubicBezTo>
                      <a:pt x="112348" y="267143"/>
                      <a:pt x="100686" y="197411"/>
                      <a:pt x="87068" y="128170"/>
                    </a:cubicBezTo>
                    <a:cubicBezTo>
                      <a:pt x="79841" y="91436"/>
                      <a:pt x="19320" y="87418"/>
                      <a:pt x="11197" y="125795"/>
                    </a:cubicBezTo>
                    <a:cubicBezTo>
                      <a:pt x="-3392" y="194692"/>
                      <a:pt x="-2839" y="260391"/>
                      <a:pt x="7748" y="329960"/>
                    </a:cubicBezTo>
                    <a:cubicBezTo>
                      <a:pt x="12675" y="362377"/>
                      <a:pt x="20589" y="394404"/>
                      <a:pt x="29758" y="425865"/>
                    </a:cubicBezTo>
                    <a:cubicBezTo>
                      <a:pt x="38269" y="455055"/>
                      <a:pt x="46437" y="486919"/>
                      <a:pt x="63221" y="512568"/>
                    </a:cubicBezTo>
                    <a:cubicBezTo>
                      <a:pt x="83917" y="544178"/>
                      <a:pt x="116335" y="565958"/>
                      <a:pt x="155294" y="561551"/>
                    </a:cubicBezTo>
                    <a:cubicBezTo>
                      <a:pt x="193864" y="557189"/>
                      <a:pt x="217800" y="530375"/>
                      <a:pt x="240094" y="501215"/>
                    </a:cubicBezTo>
                    <a:cubicBezTo>
                      <a:pt x="276977" y="452993"/>
                      <a:pt x="301406" y="396436"/>
                      <a:pt x="325387" y="341089"/>
                    </a:cubicBezTo>
                    <a:cubicBezTo>
                      <a:pt x="336198" y="316127"/>
                      <a:pt x="346307" y="291747"/>
                      <a:pt x="357596" y="268622"/>
                    </a:cubicBezTo>
                    <a:cubicBezTo>
                      <a:pt x="361658" y="260302"/>
                      <a:pt x="365884" y="252025"/>
                      <a:pt x="370273" y="243839"/>
                    </a:cubicBezTo>
                    <a:cubicBezTo>
                      <a:pt x="373126" y="246409"/>
                      <a:pt x="376023" y="248918"/>
                      <a:pt x="378740" y="251563"/>
                    </a:cubicBezTo>
                    <a:cubicBezTo>
                      <a:pt x="386729" y="259346"/>
                      <a:pt x="394225" y="267592"/>
                      <a:pt x="401407" y="276106"/>
                    </a:cubicBezTo>
                    <a:cubicBezTo>
                      <a:pt x="408231" y="284188"/>
                      <a:pt x="414697" y="292583"/>
                      <a:pt x="420983" y="301083"/>
                    </a:cubicBezTo>
                    <a:cubicBezTo>
                      <a:pt x="422760" y="303608"/>
                      <a:pt x="427584" y="310301"/>
                      <a:pt x="427524" y="310211"/>
                    </a:cubicBezTo>
                    <a:cubicBezTo>
                      <a:pt x="431093" y="315320"/>
                      <a:pt x="434617" y="320444"/>
                      <a:pt x="438141" y="325583"/>
                    </a:cubicBezTo>
                    <a:cubicBezTo>
                      <a:pt x="466184" y="366454"/>
                      <a:pt x="493674" y="409761"/>
                      <a:pt x="530751" y="443193"/>
                    </a:cubicBezTo>
                    <a:cubicBezTo>
                      <a:pt x="577280" y="485171"/>
                      <a:pt x="645864" y="526237"/>
                      <a:pt x="708609" y="492655"/>
                    </a:cubicBezTo>
                    <a:cubicBezTo>
                      <a:pt x="763455" y="463316"/>
                      <a:pt x="796501" y="399857"/>
                      <a:pt x="820422" y="345167"/>
                    </a:cubicBezTo>
                    <a:cubicBezTo>
                      <a:pt x="842835" y="293943"/>
                      <a:pt x="857365" y="239686"/>
                      <a:pt x="879718" y="188447"/>
                    </a:cubicBezTo>
                    <a:cubicBezTo>
                      <a:pt x="880465" y="186714"/>
                      <a:pt x="881540" y="184623"/>
                      <a:pt x="882406" y="182741"/>
                    </a:cubicBezTo>
                    <a:cubicBezTo>
                      <a:pt x="889290" y="194527"/>
                      <a:pt x="895979" y="206433"/>
                      <a:pt x="902221" y="218563"/>
                    </a:cubicBezTo>
                    <a:cubicBezTo>
                      <a:pt x="930772" y="274119"/>
                      <a:pt x="953633" y="332454"/>
                      <a:pt x="983333" y="387443"/>
                    </a:cubicBezTo>
                    <a:cubicBezTo>
                      <a:pt x="1014258" y="444687"/>
                      <a:pt x="1053201" y="506876"/>
                      <a:pt x="1125832" y="508684"/>
                    </a:cubicBezTo>
                    <a:cubicBezTo>
                      <a:pt x="1201553" y="510566"/>
                      <a:pt x="1249382" y="446510"/>
                      <a:pt x="1273856" y="383126"/>
                    </a:cubicBezTo>
                    <a:cubicBezTo>
                      <a:pt x="1296941" y="323342"/>
                      <a:pt x="1316472" y="261915"/>
                      <a:pt x="1337288" y="201265"/>
                    </a:cubicBezTo>
                    <a:cubicBezTo>
                      <a:pt x="1341977" y="209540"/>
                      <a:pt x="1346561" y="217831"/>
                      <a:pt x="1350548" y="226197"/>
                    </a:cubicBezTo>
                    <a:cubicBezTo>
                      <a:pt x="1380517" y="289103"/>
                      <a:pt x="1408590" y="351964"/>
                      <a:pt x="1450415" y="408148"/>
                    </a:cubicBezTo>
                    <a:cubicBezTo>
                      <a:pt x="1494525" y="467409"/>
                      <a:pt x="1566887" y="513838"/>
                      <a:pt x="1639905" y="473280"/>
                    </a:cubicBezTo>
                    <a:cubicBezTo>
                      <a:pt x="1700904" y="439399"/>
                      <a:pt x="1720196" y="363422"/>
                      <a:pt x="1741370" y="302458"/>
                    </a:cubicBezTo>
                    <a:cubicBezTo>
                      <a:pt x="1751808" y="272417"/>
                      <a:pt x="1762246" y="242375"/>
                      <a:pt x="1772668" y="212319"/>
                    </a:cubicBezTo>
                    <a:cubicBezTo>
                      <a:pt x="1772758" y="212558"/>
                      <a:pt x="1772863" y="212827"/>
                      <a:pt x="1772952" y="213066"/>
                    </a:cubicBezTo>
                    <a:cubicBezTo>
                      <a:pt x="1790288" y="261258"/>
                      <a:pt x="1805072" y="310226"/>
                      <a:pt x="1824319" y="357731"/>
                    </a:cubicBezTo>
                    <a:cubicBezTo>
                      <a:pt x="1842790" y="403323"/>
                      <a:pt x="1867712" y="452949"/>
                      <a:pt x="1904849" y="486142"/>
                    </a:cubicBezTo>
                    <a:cubicBezTo>
                      <a:pt x="1931488" y="509954"/>
                      <a:pt x="1965817" y="522562"/>
                      <a:pt x="2001416" y="513166"/>
                    </a:cubicBezTo>
                    <a:cubicBezTo>
                      <a:pt x="2036343" y="503949"/>
                      <a:pt x="2058413" y="474475"/>
                      <a:pt x="2071986" y="442910"/>
                    </a:cubicBezTo>
                    <a:cubicBezTo>
                      <a:pt x="2094907" y="389639"/>
                      <a:pt x="2109003" y="330796"/>
                      <a:pt x="2123801" y="274822"/>
                    </a:cubicBezTo>
                    <a:cubicBezTo>
                      <a:pt x="2129117" y="254715"/>
                      <a:pt x="2133865" y="234458"/>
                      <a:pt x="2138659" y="214216"/>
                    </a:cubicBezTo>
                    <a:cubicBezTo>
                      <a:pt x="2147230" y="232695"/>
                      <a:pt x="2155383" y="251353"/>
                      <a:pt x="2163775" y="269907"/>
                    </a:cubicBezTo>
                    <a:cubicBezTo>
                      <a:pt x="2184307" y="315305"/>
                      <a:pt x="2208168" y="360643"/>
                      <a:pt x="2243140" y="396765"/>
                    </a:cubicBezTo>
                    <a:cubicBezTo>
                      <a:pt x="2267017" y="421428"/>
                      <a:pt x="2295746" y="443522"/>
                      <a:pt x="2330927" y="447137"/>
                    </a:cubicBezTo>
                    <a:cubicBezTo>
                      <a:pt x="2369258" y="451081"/>
                      <a:pt x="2403274" y="432931"/>
                      <a:pt x="2429778" y="406281"/>
                    </a:cubicBezTo>
                    <a:cubicBezTo>
                      <a:pt x="2453580" y="382349"/>
                      <a:pt x="2475606" y="354907"/>
                      <a:pt x="2494346" y="326852"/>
                    </a:cubicBezTo>
                    <a:cubicBezTo>
                      <a:pt x="2514235" y="297065"/>
                      <a:pt x="2525464" y="268294"/>
                      <a:pt x="2533304" y="233502"/>
                    </a:cubicBezTo>
                    <a:cubicBezTo>
                      <a:pt x="2538082" y="212752"/>
                      <a:pt x="2532080" y="191076"/>
                      <a:pt x="2513324" y="17929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 name="Google Shape;167;p60"/>
              <p:cNvSpPr/>
              <p:nvPr/>
            </p:nvSpPr>
            <p:spPr>
              <a:xfrm>
                <a:off x="4460955" y="6717103"/>
                <a:ext cx="1198" cy="117"/>
              </a:xfrm>
              <a:custGeom>
                <a:rect b="b" l="l" r="r" t="t"/>
                <a:pathLst>
                  <a:path extrusionOk="0" h="117" w="1198">
                    <a:moveTo>
                      <a:pt x="0" y="102"/>
                    </a:moveTo>
                    <a:cubicBezTo>
                      <a:pt x="15" y="102"/>
                      <a:pt x="15" y="117"/>
                      <a:pt x="30" y="117"/>
                    </a:cubicBezTo>
                    <a:cubicBezTo>
                      <a:pt x="1314" y="13"/>
                      <a:pt x="1851" y="-77"/>
                      <a:pt x="0" y="10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 name="Google Shape;168;p60"/>
              <p:cNvSpPr/>
              <p:nvPr/>
            </p:nvSpPr>
            <p:spPr>
              <a:xfrm>
                <a:off x="4909744" y="6696834"/>
                <a:ext cx="2150" cy="1056"/>
              </a:xfrm>
              <a:custGeom>
                <a:rect b="b" l="l" r="r" t="t"/>
                <a:pathLst>
                  <a:path extrusionOk="0" h="1056" w="2150">
                    <a:moveTo>
                      <a:pt x="0" y="85"/>
                    </a:moveTo>
                    <a:cubicBezTo>
                      <a:pt x="0" y="100"/>
                      <a:pt x="0" y="100"/>
                      <a:pt x="0" y="85"/>
                    </a:cubicBezTo>
                    <a:cubicBezTo>
                      <a:pt x="508" y="459"/>
                      <a:pt x="941" y="758"/>
                      <a:pt x="1389" y="1056"/>
                    </a:cubicBezTo>
                    <a:cubicBezTo>
                      <a:pt x="1433" y="1041"/>
                      <a:pt x="1493" y="1026"/>
                      <a:pt x="1538" y="1026"/>
                    </a:cubicBezTo>
                    <a:cubicBezTo>
                      <a:pt x="1717" y="922"/>
                      <a:pt x="2001" y="758"/>
                      <a:pt x="2150" y="683"/>
                    </a:cubicBezTo>
                    <a:cubicBezTo>
                      <a:pt x="1299" y="220"/>
                      <a:pt x="523" y="-94"/>
                      <a:pt x="90" y="26"/>
                    </a:cubicBezTo>
                    <a:cubicBezTo>
                      <a:pt x="239" y="205"/>
                      <a:pt x="224" y="220"/>
                      <a:pt x="0" y="8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 name="Google Shape;169;p60"/>
            <p:cNvGrpSpPr/>
            <p:nvPr/>
          </p:nvGrpSpPr>
          <p:grpSpPr>
            <a:xfrm rot="-155436">
              <a:off x="929372" y="773103"/>
              <a:ext cx="2152333" cy="142517"/>
              <a:chOff x="1998890" y="1538560"/>
              <a:chExt cx="4304572" cy="285027"/>
            </a:xfrm>
          </p:grpSpPr>
          <p:sp>
            <p:nvSpPr>
              <p:cNvPr id="170" name="Google Shape;170;p60"/>
              <p:cNvSpPr/>
              <p:nvPr/>
            </p:nvSpPr>
            <p:spPr>
              <a:xfrm>
                <a:off x="6141836" y="1661893"/>
                <a:ext cx="161626" cy="161694"/>
              </a:xfrm>
              <a:custGeom>
                <a:rect b="b" l="l" r="r" t="t"/>
                <a:pathLst>
                  <a:path extrusionOk="0" h="161694" w="161626">
                    <a:moveTo>
                      <a:pt x="161627" y="80847"/>
                    </a:moveTo>
                    <a:cubicBezTo>
                      <a:pt x="161627" y="125498"/>
                      <a:pt x="125446" y="161694"/>
                      <a:pt x="80814" y="161694"/>
                    </a:cubicBezTo>
                    <a:cubicBezTo>
                      <a:pt x="36182" y="161694"/>
                      <a:pt x="0" y="125498"/>
                      <a:pt x="0" y="80847"/>
                    </a:cubicBezTo>
                    <a:cubicBezTo>
                      <a:pt x="0" y="36197"/>
                      <a:pt x="36182"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 name="Google Shape;171;p60"/>
              <p:cNvSpPr/>
              <p:nvPr/>
            </p:nvSpPr>
            <p:spPr>
              <a:xfrm>
                <a:off x="5796602" y="1651615"/>
                <a:ext cx="161626" cy="161694"/>
              </a:xfrm>
              <a:custGeom>
                <a:rect b="b" l="l" r="r" t="t"/>
                <a:pathLst>
                  <a:path extrusionOk="0" h="161694" w="161626">
                    <a:moveTo>
                      <a:pt x="161627" y="80847"/>
                    </a:moveTo>
                    <a:cubicBezTo>
                      <a:pt x="161627" y="125498"/>
                      <a:pt x="125446" y="161694"/>
                      <a:pt x="80814" y="161694"/>
                    </a:cubicBezTo>
                    <a:cubicBezTo>
                      <a:pt x="36182" y="161694"/>
                      <a:pt x="0" y="125498"/>
                      <a:pt x="0" y="80847"/>
                    </a:cubicBezTo>
                    <a:cubicBezTo>
                      <a:pt x="0" y="36197"/>
                      <a:pt x="36182"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 name="Google Shape;172;p60"/>
              <p:cNvSpPr/>
              <p:nvPr/>
            </p:nvSpPr>
            <p:spPr>
              <a:xfrm>
                <a:off x="5451353" y="1641337"/>
                <a:ext cx="161626" cy="161694"/>
              </a:xfrm>
              <a:custGeom>
                <a:rect b="b" l="l" r="r" t="t"/>
                <a:pathLst>
                  <a:path extrusionOk="0" h="161694" w="161626">
                    <a:moveTo>
                      <a:pt x="161627" y="80847"/>
                    </a:moveTo>
                    <a:cubicBezTo>
                      <a:pt x="161627" y="125498"/>
                      <a:pt x="125446" y="161694"/>
                      <a:pt x="80814" y="161694"/>
                    </a:cubicBezTo>
                    <a:cubicBezTo>
                      <a:pt x="36182" y="161694"/>
                      <a:pt x="0" y="125498"/>
                      <a:pt x="0" y="80847"/>
                    </a:cubicBezTo>
                    <a:cubicBezTo>
                      <a:pt x="0" y="36197"/>
                      <a:pt x="36182"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 name="Google Shape;173;p60"/>
              <p:cNvSpPr/>
              <p:nvPr/>
            </p:nvSpPr>
            <p:spPr>
              <a:xfrm>
                <a:off x="5106104" y="1631060"/>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 name="Google Shape;174;p60"/>
              <p:cNvSpPr/>
              <p:nvPr/>
            </p:nvSpPr>
            <p:spPr>
              <a:xfrm>
                <a:off x="4760854" y="1620782"/>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 name="Google Shape;175;p60"/>
              <p:cNvSpPr/>
              <p:nvPr/>
            </p:nvSpPr>
            <p:spPr>
              <a:xfrm>
                <a:off x="4415620" y="1610504"/>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 name="Google Shape;176;p60"/>
              <p:cNvSpPr/>
              <p:nvPr/>
            </p:nvSpPr>
            <p:spPr>
              <a:xfrm>
                <a:off x="4070371" y="1600226"/>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 name="Google Shape;177;p60"/>
              <p:cNvSpPr/>
              <p:nvPr/>
            </p:nvSpPr>
            <p:spPr>
              <a:xfrm>
                <a:off x="3725122" y="1589949"/>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 name="Google Shape;178;p60"/>
              <p:cNvSpPr/>
              <p:nvPr/>
            </p:nvSpPr>
            <p:spPr>
              <a:xfrm>
                <a:off x="3379872" y="1579671"/>
                <a:ext cx="161626" cy="161694"/>
              </a:xfrm>
              <a:custGeom>
                <a:rect b="b" l="l" r="r" t="t"/>
                <a:pathLst>
                  <a:path extrusionOk="0" h="161694" w="161626">
                    <a:moveTo>
                      <a:pt x="161627" y="80847"/>
                    </a:moveTo>
                    <a:cubicBezTo>
                      <a:pt x="161627" y="125498"/>
                      <a:pt x="125446" y="161694"/>
                      <a:pt x="80814" y="161694"/>
                    </a:cubicBezTo>
                    <a:cubicBezTo>
                      <a:pt x="36181" y="161694"/>
                      <a:pt x="0" y="125498"/>
                      <a:pt x="0" y="80847"/>
                    </a:cubicBezTo>
                    <a:cubicBezTo>
                      <a:pt x="0" y="36197"/>
                      <a:pt x="36181"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 name="Google Shape;179;p60"/>
              <p:cNvSpPr/>
              <p:nvPr/>
            </p:nvSpPr>
            <p:spPr>
              <a:xfrm>
                <a:off x="3034623" y="1569393"/>
                <a:ext cx="161626" cy="161694"/>
              </a:xfrm>
              <a:custGeom>
                <a:rect b="b" l="l" r="r" t="t"/>
                <a:pathLst>
                  <a:path extrusionOk="0" h="161694" w="161626">
                    <a:moveTo>
                      <a:pt x="161627" y="80847"/>
                    </a:moveTo>
                    <a:cubicBezTo>
                      <a:pt x="161627" y="125498"/>
                      <a:pt x="125446" y="161695"/>
                      <a:pt x="80813" y="161695"/>
                    </a:cubicBezTo>
                    <a:cubicBezTo>
                      <a:pt x="36181" y="161695"/>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 name="Google Shape;180;p60"/>
              <p:cNvSpPr/>
              <p:nvPr/>
            </p:nvSpPr>
            <p:spPr>
              <a:xfrm>
                <a:off x="2689389" y="1559116"/>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 name="Google Shape;181;p60"/>
              <p:cNvSpPr/>
              <p:nvPr/>
            </p:nvSpPr>
            <p:spPr>
              <a:xfrm>
                <a:off x="2344140" y="1548838"/>
                <a:ext cx="161626" cy="161694"/>
              </a:xfrm>
              <a:custGeom>
                <a:rect b="b" l="l" r="r" t="t"/>
                <a:pathLst>
                  <a:path extrusionOk="0" h="161694" w="161626">
                    <a:moveTo>
                      <a:pt x="161627" y="80847"/>
                    </a:moveTo>
                    <a:cubicBezTo>
                      <a:pt x="161627" y="125498"/>
                      <a:pt x="125446" y="161694"/>
                      <a:pt x="80814" y="161694"/>
                    </a:cubicBezTo>
                    <a:cubicBezTo>
                      <a:pt x="36181" y="161694"/>
                      <a:pt x="0" y="125498"/>
                      <a:pt x="0" y="80847"/>
                    </a:cubicBezTo>
                    <a:cubicBezTo>
                      <a:pt x="0" y="36197"/>
                      <a:pt x="36181"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 name="Google Shape;182;p60"/>
              <p:cNvSpPr/>
              <p:nvPr/>
            </p:nvSpPr>
            <p:spPr>
              <a:xfrm>
                <a:off x="1998890" y="1538560"/>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3" name="Google Shape;183;p60"/>
            <p:cNvGrpSpPr/>
            <p:nvPr/>
          </p:nvGrpSpPr>
          <p:grpSpPr>
            <a:xfrm rot="-155436">
              <a:off x="825267" y="534187"/>
              <a:ext cx="2308507" cy="352843"/>
              <a:chOff x="1802829" y="1058660"/>
              <a:chExt cx="4616912" cy="705670"/>
            </a:xfrm>
          </p:grpSpPr>
          <p:sp>
            <p:nvSpPr>
              <p:cNvPr id="184" name="Google Shape;184;p60"/>
              <p:cNvSpPr/>
              <p:nvPr/>
            </p:nvSpPr>
            <p:spPr>
              <a:xfrm>
                <a:off x="5947216" y="1177128"/>
                <a:ext cx="472525" cy="587202"/>
              </a:xfrm>
              <a:custGeom>
                <a:rect b="b" l="l" r="r" t="t"/>
                <a:pathLst>
                  <a:path extrusionOk="0" h="587202" w="472525">
                    <a:moveTo>
                      <a:pt x="376168" y="37730"/>
                    </a:moveTo>
                    <a:cubicBezTo>
                      <a:pt x="307001" y="-8953"/>
                      <a:pt x="214495" y="-12060"/>
                      <a:pt x="141477" y="26989"/>
                    </a:cubicBezTo>
                    <a:cubicBezTo>
                      <a:pt x="-8025" y="106955"/>
                      <a:pt x="-40309" y="318888"/>
                      <a:pt x="50674" y="454305"/>
                    </a:cubicBezTo>
                    <a:cubicBezTo>
                      <a:pt x="101354" y="529760"/>
                      <a:pt x="185691" y="580506"/>
                      <a:pt x="276659" y="587124"/>
                    </a:cubicBezTo>
                    <a:cubicBezTo>
                      <a:pt x="297220" y="588617"/>
                      <a:pt x="314781" y="568525"/>
                      <a:pt x="314781" y="548986"/>
                    </a:cubicBezTo>
                    <a:cubicBezTo>
                      <a:pt x="314781" y="526772"/>
                      <a:pt x="297250" y="512760"/>
                      <a:pt x="276659" y="510847"/>
                    </a:cubicBezTo>
                    <a:cubicBezTo>
                      <a:pt x="153422" y="499390"/>
                      <a:pt x="60245" y="384318"/>
                      <a:pt x="77836" y="260478"/>
                    </a:cubicBezTo>
                    <a:cubicBezTo>
                      <a:pt x="93260" y="151875"/>
                      <a:pt x="192590" y="47275"/>
                      <a:pt x="308420" y="93062"/>
                    </a:cubicBezTo>
                    <a:cubicBezTo>
                      <a:pt x="369941" y="117382"/>
                      <a:pt x="405405" y="183276"/>
                      <a:pt x="407465" y="247347"/>
                    </a:cubicBezTo>
                    <a:cubicBezTo>
                      <a:pt x="408541" y="280944"/>
                      <a:pt x="461789" y="291565"/>
                      <a:pt x="468673" y="255638"/>
                    </a:cubicBezTo>
                    <a:cubicBezTo>
                      <a:pt x="485054" y="169951"/>
                      <a:pt x="448260" y="86384"/>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 name="Google Shape;185;p60"/>
              <p:cNvSpPr/>
              <p:nvPr/>
            </p:nvSpPr>
            <p:spPr>
              <a:xfrm>
                <a:off x="5601847" y="1167254"/>
                <a:ext cx="472525" cy="587201"/>
              </a:xfrm>
              <a:custGeom>
                <a:rect b="b" l="l" r="r" t="t"/>
                <a:pathLst>
                  <a:path extrusionOk="0" h="587201" w="472525">
                    <a:moveTo>
                      <a:pt x="376167" y="37730"/>
                    </a:moveTo>
                    <a:cubicBezTo>
                      <a:pt x="307001" y="-8953"/>
                      <a:pt x="214495" y="-12060"/>
                      <a:pt x="141477" y="26989"/>
                    </a:cubicBezTo>
                    <a:cubicBezTo>
                      <a:pt x="-8025" y="106955"/>
                      <a:pt x="-40309" y="318888"/>
                      <a:pt x="50674" y="454305"/>
                    </a:cubicBezTo>
                    <a:cubicBezTo>
                      <a:pt x="101354" y="529760"/>
                      <a:pt x="185691" y="580506"/>
                      <a:pt x="276659" y="587124"/>
                    </a:cubicBezTo>
                    <a:cubicBezTo>
                      <a:pt x="297220" y="588617"/>
                      <a:pt x="314781" y="568525"/>
                      <a:pt x="314781" y="548986"/>
                    </a:cubicBezTo>
                    <a:cubicBezTo>
                      <a:pt x="314781" y="526772"/>
                      <a:pt x="297250" y="512760"/>
                      <a:pt x="276659" y="510847"/>
                    </a:cubicBezTo>
                    <a:cubicBezTo>
                      <a:pt x="153422" y="499390"/>
                      <a:pt x="60245" y="384318"/>
                      <a:pt x="77836" y="260478"/>
                    </a:cubicBezTo>
                    <a:cubicBezTo>
                      <a:pt x="93260" y="151875"/>
                      <a:pt x="192590" y="47275"/>
                      <a:pt x="308420" y="93062"/>
                    </a:cubicBezTo>
                    <a:cubicBezTo>
                      <a:pt x="369941" y="117382"/>
                      <a:pt x="405405" y="183276"/>
                      <a:pt x="407465" y="247347"/>
                    </a:cubicBezTo>
                    <a:cubicBezTo>
                      <a:pt x="408541" y="280944"/>
                      <a:pt x="461789" y="291565"/>
                      <a:pt x="468673" y="255638"/>
                    </a:cubicBezTo>
                    <a:cubicBezTo>
                      <a:pt x="485054" y="169951"/>
                      <a:pt x="448260" y="86399"/>
                      <a:pt x="37616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 name="Google Shape;186;p60"/>
              <p:cNvSpPr/>
              <p:nvPr/>
            </p:nvSpPr>
            <p:spPr>
              <a:xfrm>
                <a:off x="5256478" y="1157379"/>
                <a:ext cx="472526" cy="587201"/>
              </a:xfrm>
              <a:custGeom>
                <a:rect b="b" l="l" r="r" t="t"/>
                <a:pathLst>
                  <a:path extrusionOk="0" h="587201" w="472526">
                    <a:moveTo>
                      <a:pt x="376167"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1"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0" y="280944"/>
                      <a:pt x="461789" y="291565"/>
                      <a:pt x="468673" y="255638"/>
                    </a:cubicBezTo>
                    <a:cubicBezTo>
                      <a:pt x="485054" y="169965"/>
                      <a:pt x="448275" y="86399"/>
                      <a:pt x="37616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 name="Google Shape;187;p60"/>
              <p:cNvSpPr/>
              <p:nvPr/>
            </p:nvSpPr>
            <p:spPr>
              <a:xfrm>
                <a:off x="4911109" y="1147505"/>
                <a:ext cx="472531" cy="587201"/>
              </a:xfrm>
              <a:custGeom>
                <a:rect b="b" l="l" r="r" t="t"/>
                <a:pathLst>
                  <a:path extrusionOk="0" h="587201" w="472531">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5"/>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69" y="169965"/>
                      <a:pt x="448275"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 name="Google Shape;188;p60"/>
              <p:cNvSpPr/>
              <p:nvPr/>
            </p:nvSpPr>
            <p:spPr>
              <a:xfrm>
                <a:off x="4565756" y="1137630"/>
                <a:ext cx="472525" cy="587201"/>
              </a:xfrm>
              <a:custGeom>
                <a:rect b="b" l="l" r="r" t="t"/>
                <a:pathLst>
                  <a:path extrusionOk="0" h="587201" w="472525">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6" y="247347"/>
                    </a:cubicBezTo>
                    <a:cubicBezTo>
                      <a:pt x="408541" y="280944"/>
                      <a:pt x="461789" y="291565"/>
                      <a:pt x="468673" y="255638"/>
                    </a:cubicBezTo>
                    <a:cubicBezTo>
                      <a:pt x="485054" y="169965"/>
                      <a:pt x="448261"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 name="Google Shape;189;p60"/>
              <p:cNvSpPr/>
              <p:nvPr/>
            </p:nvSpPr>
            <p:spPr>
              <a:xfrm>
                <a:off x="4220387" y="1127756"/>
                <a:ext cx="472525" cy="587202"/>
              </a:xfrm>
              <a:custGeom>
                <a:rect b="b" l="l" r="r" t="t"/>
                <a:pathLst>
                  <a:path extrusionOk="0" h="587202" w="472525">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54" y="169965"/>
                      <a:pt x="448261"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 name="Google Shape;190;p60"/>
              <p:cNvSpPr/>
              <p:nvPr/>
            </p:nvSpPr>
            <p:spPr>
              <a:xfrm>
                <a:off x="3875018" y="1117897"/>
                <a:ext cx="472525" cy="587202"/>
              </a:xfrm>
              <a:custGeom>
                <a:rect b="b" l="l" r="r" t="t"/>
                <a:pathLst>
                  <a:path extrusionOk="0" h="587202" w="472525">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54" y="169951"/>
                      <a:pt x="448261" y="86384"/>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 name="Google Shape;191;p60"/>
              <p:cNvSpPr/>
              <p:nvPr/>
            </p:nvSpPr>
            <p:spPr>
              <a:xfrm>
                <a:off x="3529650" y="1108022"/>
                <a:ext cx="472531" cy="587201"/>
              </a:xfrm>
              <a:custGeom>
                <a:rect b="b" l="l" r="r" t="t"/>
                <a:pathLst>
                  <a:path extrusionOk="0" h="587201" w="472531">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69" y="169951"/>
                      <a:pt x="448275"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 name="Google Shape;192;p60"/>
              <p:cNvSpPr/>
              <p:nvPr/>
            </p:nvSpPr>
            <p:spPr>
              <a:xfrm>
                <a:off x="3184292" y="1098148"/>
                <a:ext cx="472521" cy="587216"/>
              </a:xfrm>
              <a:custGeom>
                <a:rect b="b" l="l" r="r" t="t"/>
                <a:pathLst>
                  <a:path extrusionOk="0" h="587216" w="472521">
                    <a:moveTo>
                      <a:pt x="376157" y="37730"/>
                    </a:moveTo>
                    <a:cubicBezTo>
                      <a:pt x="306991" y="-8953"/>
                      <a:pt x="214485" y="-12060"/>
                      <a:pt x="141466" y="26989"/>
                    </a:cubicBezTo>
                    <a:cubicBezTo>
                      <a:pt x="-8021" y="106955"/>
                      <a:pt x="-40304" y="318888"/>
                      <a:pt x="50663" y="454320"/>
                    </a:cubicBezTo>
                    <a:cubicBezTo>
                      <a:pt x="101343" y="529775"/>
                      <a:pt x="185681" y="580521"/>
                      <a:pt x="276648" y="587138"/>
                    </a:cubicBezTo>
                    <a:cubicBezTo>
                      <a:pt x="297210" y="588632"/>
                      <a:pt x="314770" y="568540"/>
                      <a:pt x="314770" y="549000"/>
                    </a:cubicBezTo>
                    <a:cubicBezTo>
                      <a:pt x="314770" y="526787"/>
                      <a:pt x="297240" y="512775"/>
                      <a:pt x="276648" y="510862"/>
                    </a:cubicBezTo>
                    <a:cubicBezTo>
                      <a:pt x="153412" y="499405"/>
                      <a:pt x="60235" y="384333"/>
                      <a:pt x="77825" y="260493"/>
                    </a:cubicBezTo>
                    <a:cubicBezTo>
                      <a:pt x="93250" y="151890"/>
                      <a:pt x="192580" y="47290"/>
                      <a:pt x="308409" y="93077"/>
                    </a:cubicBezTo>
                    <a:cubicBezTo>
                      <a:pt x="369930" y="117397"/>
                      <a:pt x="405394" y="183291"/>
                      <a:pt x="407455" y="247362"/>
                    </a:cubicBezTo>
                    <a:cubicBezTo>
                      <a:pt x="408530" y="280959"/>
                      <a:pt x="461779" y="291580"/>
                      <a:pt x="468662" y="255653"/>
                    </a:cubicBezTo>
                    <a:cubicBezTo>
                      <a:pt x="485058" y="169965"/>
                      <a:pt x="448265" y="86399"/>
                      <a:pt x="37615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 name="Google Shape;193;p60"/>
              <p:cNvSpPr/>
              <p:nvPr/>
            </p:nvSpPr>
            <p:spPr>
              <a:xfrm>
                <a:off x="2838927" y="1088276"/>
                <a:ext cx="472525" cy="587214"/>
              </a:xfrm>
              <a:custGeom>
                <a:rect b="b" l="l" r="r" t="t"/>
                <a:pathLst>
                  <a:path extrusionOk="0" h="587214" w="472525">
                    <a:moveTo>
                      <a:pt x="376167" y="37727"/>
                    </a:moveTo>
                    <a:cubicBezTo>
                      <a:pt x="307001" y="-8955"/>
                      <a:pt x="214496" y="-12063"/>
                      <a:pt x="141477" y="27002"/>
                    </a:cubicBezTo>
                    <a:cubicBezTo>
                      <a:pt x="-8025" y="106967"/>
                      <a:pt x="-40309" y="318900"/>
                      <a:pt x="50674" y="454318"/>
                    </a:cubicBezTo>
                    <a:cubicBezTo>
                      <a:pt x="101354" y="529772"/>
                      <a:pt x="185691" y="580518"/>
                      <a:pt x="276659" y="587136"/>
                    </a:cubicBezTo>
                    <a:cubicBezTo>
                      <a:pt x="297220" y="588630"/>
                      <a:pt x="314781" y="568538"/>
                      <a:pt x="314781" y="548998"/>
                    </a:cubicBezTo>
                    <a:cubicBezTo>
                      <a:pt x="314781" y="526784"/>
                      <a:pt x="297250" y="512772"/>
                      <a:pt x="276659" y="510860"/>
                    </a:cubicBezTo>
                    <a:cubicBezTo>
                      <a:pt x="153423" y="499402"/>
                      <a:pt x="60245" y="384331"/>
                      <a:pt x="77835" y="260491"/>
                    </a:cubicBezTo>
                    <a:cubicBezTo>
                      <a:pt x="93261" y="151888"/>
                      <a:pt x="192590" y="47288"/>
                      <a:pt x="308420" y="93075"/>
                    </a:cubicBezTo>
                    <a:cubicBezTo>
                      <a:pt x="369941" y="117394"/>
                      <a:pt x="405405" y="183288"/>
                      <a:pt x="407466" y="247360"/>
                    </a:cubicBezTo>
                    <a:cubicBezTo>
                      <a:pt x="408541" y="280956"/>
                      <a:pt x="461789" y="291578"/>
                      <a:pt x="468673" y="255650"/>
                    </a:cubicBezTo>
                    <a:cubicBezTo>
                      <a:pt x="485054" y="169963"/>
                      <a:pt x="448260" y="86397"/>
                      <a:pt x="376167" y="3772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 name="Google Shape;194;p60"/>
              <p:cNvSpPr/>
              <p:nvPr/>
            </p:nvSpPr>
            <p:spPr>
              <a:xfrm>
                <a:off x="2493559" y="1078399"/>
                <a:ext cx="472525" cy="587201"/>
              </a:xfrm>
              <a:custGeom>
                <a:rect b="b" l="l" r="r" t="t"/>
                <a:pathLst>
                  <a:path extrusionOk="0" h="587201" w="472525">
                    <a:moveTo>
                      <a:pt x="376167"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0" y="151875"/>
                      <a:pt x="192590" y="47275"/>
                      <a:pt x="308420" y="93062"/>
                    </a:cubicBezTo>
                    <a:cubicBezTo>
                      <a:pt x="369941" y="117382"/>
                      <a:pt x="405405" y="183276"/>
                      <a:pt x="407465" y="247347"/>
                    </a:cubicBezTo>
                    <a:cubicBezTo>
                      <a:pt x="408541" y="280944"/>
                      <a:pt x="461789" y="291565"/>
                      <a:pt x="468673" y="255638"/>
                    </a:cubicBezTo>
                    <a:cubicBezTo>
                      <a:pt x="485054" y="169965"/>
                      <a:pt x="448260" y="86399"/>
                      <a:pt x="37616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 name="Google Shape;195;p60"/>
              <p:cNvSpPr/>
              <p:nvPr/>
            </p:nvSpPr>
            <p:spPr>
              <a:xfrm>
                <a:off x="2148205" y="1068533"/>
                <a:ext cx="472525" cy="587208"/>
              </a:xfrm>
              <a:custGeom>
                <a:rect b="b" l="l" r="r" t="t"/>
                <a:pathLst>
                  <a:path extrusionOk="0" h="587208" w="472525">
                    <a:moveTo>
                      <a:pt x="376152" y="37721"/>
                    </a:moveTo>
                    <a:cubicBezTo>
                      <a:pt x="306986" y="-8961"/>
                      <a:pt x="214496" y="-12054"/>
                      <a:pt x="141477" y="26996"/>
                    </a:cubicBezTo>
                    <a:cubicBezTo>
                      <a:pt x="-8025" y="106961"/>
                      <a:pt x="-40309" y="318894"/>
                      <a:pt x="50674" y="454312"/>
                    </a:cubicBezTo>
                    <a:cubicBezTo>
                      <a:pt x="101354" y="529766"/>
                      <a:pt x="185691" y="580512"/>
                      <a:pt x="276659" y="587130"/>
                    </a:cubicBezTo>
                    <a:cubicBezTo>
                      <a:pt x="297220" y="588624"/>
                      <a:pt x="314781" y="568532"/>
                      <a:pt x="314781" y="548992"/>
                    </a:cubicBezTo>
                    <a:cubicBezTo>
                      <a:pt x="314781" y="526779"/>
                      <a:pt x="297250" y="512766"/>
                      <a:pt x="276659" y="510854"/>
                    </a:cubicBezTo>
                    <a:cubicBezTo>
                      <a:pt x="153423" y="499396"/>
                      <a:pt x="60245" y="384325"/>
                      <a:pt x="77835" y="260485"/>
                    </a:cubicBezTo>
                    <a:cubicBezTo>
                      <a:pt x="93260" y="151882"/>
                      <a:pt x="192590" y="47282"/>
                      <a:pt x="308420" y="93069"/>
                    </a:cubicBezTo>
                    <a:cubicBezTo>
                      <a:pt x="369941" y="117388"/>
                      <a:pt x="405405" y="183282"/>
                      <a:pt x="407465" y="247354"/>
                    </a:cubicBezTo>
                    <a:cubicBezTo>
                      <a:pt x="408541" y="280950"/>
                      <a:pt x="461789" y="291572"/>
                      <a:pt x="468673" y="255644"/>
                    </a:cubicBezTo>
                    <a:cubicBezTo>
                      <a:pt x="485054" y="169957"/>
                      <a:pt x="448261" y="86391"/>
                      <a:pt x="376152" y="3772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6" name="Google Shape;196;p60"/>
              <p:cNvSpPr/>
              <p:nvPr/>
            </p:nvSpPr>
            <p:spPr>
              <a:xfrm>
                <a:off x="1802829" y="1058660"/>
                <a:ext cx="472524" cy="587207"/>
              </a:xfrm>
              <a:custGeom>
                <a:rect b="b" l="l" r="r" t="t"/>
                <a:pathLst>
                  <a:path extrusionOk="0" h="587207" w="472524">
                    <a:moveTo>
                      <a:pt x="376160" y="37735"/>
                    </a:moveTo>
                    <a:cubicBezTo>
                      <a:pt x="306994" y="-8963"/>
                      <a:pt x="214503" y="-12055"/>
                      <a:pt x="141484" y="26994"/>
                    </a:cubicBezTo>
                    <a:cubicBezTo>
                      <a:pt x="-8033" y="106960"/>
                      <a:pt x="-40301" y="318893"/>
                      <a:pt x="50666" y="454310"/>
                    </a:cubicBezTo>
                    <a:cubicBezTo>
                      <a:pt x="101346" y="529765"/>
                      <a:pt x="185684" y="580511"/>
                      <a:pt x="276651" y="587129"/>
                    </a:cubicBezTo>
                    <a:cubicBezTo>
                      <a:pt x="297213" y="588623"/>
                      <a:pt x="314774" y="568530"/>
                      <a:pt x="314774" y="548991"/>
                    </a:cubicBezTo>
                    <a:cubicBezTo>
                      <a:pt x="314774" y="526777"/>
                      <a:pt x="297243" y="512765"/>
                      <a:pt x="276651" y="510853"/>
                    </a:cubicBezTo>
                    <a:cubicBezTo>
                      <a:pt x="153415" y="499395"/>
                      <a:pt x="60238" y="384323"/>
                      <a:pt x="77828" y="260483"/>
                    </a:cubicBezTo>
                    <a:cubicBezTo>
                      <a:pt x="93253" y="151880"/>
                      <a:pt x="192583" y="47281"/>
                      <a:pt x="308412" y="93067"/>
                    </a:cubicBezTo>
                    <a:cubicBezTo>
                      <a:pt x="369933" y="117387"/>
                      <a:pt x="405398" y="183281"/>
                      <a:pt x="407458" y="247352"/>
                    </a:cubicBezTo>
                    <a:cubicBezTo>
                      <a:pt x="408533" y="280949"/>
                      <a:pt x="461782" y="291570"/>
                      <a:pt x="468666" y="255643"/>
                    </a:cubicBezTo>
                    <a:cubicBezTo>
                      <a:pt x="485061" y="169956"/>
                      <a:pt x="448268" y="86390"/>
                      <a:pt x="376160" y="377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97" name="Google Shape;197;p60"/>
          <p:cNvSpPr/>
          <p:nvPr>
            <p:ph idx="2" type="pic"/>
          </p:nvPr>
        </p:nvSpPr>
        <p:spPr>
          <a:xfrm rot="136249">
            <a:off x="1161413" y="955713"/>
            <a:ext cx="2430409" cy="3654474"/>
          </a:xfrm>
          <a:prstGeom prst="rect">
            <a:avLst/>
          </a:prstGeom>
          <a:noFill/>
          <a:ln>
            <a:noFill/>
          </a:ln>
        </p:spPr>
      </p:sp>
      <p:grpSp>
        <p:nvGrpSpPr>
          <p:cNvPr id="198" name="Google Shape;198;p60"/>
          <p:cNvGrpSpPr/>
          <p:nvPr/>
        </p:nvGrpSpPr>
        <p:grpSpPr>
          <a:xfrm>
            <a:off x="388602" y="1197147"/>
            <a:ext cx="1192351" cy="605603"/>
            <a:chOff x="388602" y="1273347"/>
            <a:chExt cx="1192351" cy="605603"/>
          </a:xfrm>
        </p:grpSpPr>
        <p:sp>
          <p:nvSpPr>
            <p:cNvPr id="199" name="Google Shape;199;p60"/>
            <p:cNvSpPr/>
            <p:nvPr/>
          </p:nvSpPr>
          <p:spPr>
            <a:xfrm rot="-692077">
              <a:off x="416160" y="1385914"/>
              <a:ext cx="1137979" cy="383130"/>
            </a:xfrm>
            <a:custGeom>
              <a:rect b="b" l="l" r="r" t="t"/>
              <a:pathLst>
                <a:path extrusionOk="0" h="765332" w="2275502">
                  <a:moveTo>
                    <a:pt x="2183074" y="627793"/>
                  </a:moveTo>
                  <a:cubicBezTo>
                    <a:pt x="2281316" y="571323"/>
                    <a:pt x="2271868" y="579086"/>
                    <a:pt x="2243543" y="537508"/>
                  </a:cubicBezTo>
                  <a:cubicBezTo>
                    <a:pt x="2219823" y="504710"/>
                    <a:pt x="2191489" y="476040"/>
                    <a:pt x="2162931" y="447552"/>
                  </a:cubicBezTo>
                  <a:cubicBezTo>
                    <a:pt x="2277917" y="364041"/>
                    <a:pt x="2264660" y="394981"/>
                    <a:pt x="2169161" y="259761"/>
                  </a:cubicBezTo>
                  <a:cubicBezTo>
                    <a:pt x="2223605" y="227701"/>
                    <a:pt x="2264814" y="213217"/>
                    <a:pt x="2242187" y="188246"/>
                  </a:cubicBezTo>
                  <a:cubicBezTo>
                    <a:pt x="2180698" y="99729"/>
                    <a:pt x="2202347" y="126322"/>
                    <a:pt x="2212614" y="91396"/>
                  </a:cubicBezTo>
                  <a:cubicBezTo>
                    <a:pt x="2217639" y="80626"/>
                    <a:pt x="2223432" y="71063"/>
                    <a:pt x="2229408" y="60639"/>
                  </a:cubicBezTo>
                  <a:cubicBezTo>
                    <a:pt x="2241313" y="43085"/>
                    <a:pt x="2254065" y="656"/>
                    <a:pt x="2221361" y="0"/>
                  </a:cubicBezTo>
                  <a:cubicBezTo>
                    <a:pt x="1896019" y="17923"/>
                    <a:pt x="264042" y="57856"/>
                    <a:pt x="263737" y="57847"/>
                  </a:cubicBezTo>
                  <a:cubicBezTo>
                    <a:pt x="207263" y="61013"/>
                    <a:pt x="91249" y="35741"/>
                    <a:pt x="49057" y="72936"/>
                  </a:cubicBezTo>
                  <a:cubicBezTo>
                    <a:pt x="35531" y="84995"/>
                    <a:pt x="45248" y="99269"/>
                    <a:pt x="61335" y="137890"/>
                  </a:cubicBezTo>
                  <a:cubicBezTo>
                    <a:pt x="72272" y="171143"/>
                    <a:pt x="57563" y="163412"/>
                    <a:pt x="22643" y="177968"/>
                  </a:cubicBezTo>
                  <a:cubicBezTo>
                    <a:pt x="-28410" y="195240"/>
                    <a:pt x="46790" y="232544"/>
                    <a:pt x="79594" y="285142"/>
                  </a:cubicBezTo>
                  <a:cubicBezTo>
                    <a:pt x="-7171" y="396143"/>
                    <a:pt x="-33039" y="349230"/>
                    <a:pt x="97125" y="483662"/>
                  </a:cubicBezTo>
                  <a:cubicBezTo>
                    <a:pt x="-18157" y="619023"/>
                    <a:pt x="-43825" y="558366"/>
                    <a:pt x="91695" y="651616"/>
                  </a:cubicBezTo>
                  <a:cubicBezTo>
                    <a:pt x="46622" y="713208"/>
                    <a:pt x="16240" y="750316"/>
                    <a:pt x="29183" y="765332"/>
                  </a:cubicBezTo>
                  <a:cubicBezTo>
                    <a:pt x="267714" y="686820"/>
                    <a:pt x="1672301" y="739026"/>
                    <a:pt x="2228857" y="740147"/>
                  </a:cubicBezTo>
                  <a:cubicBezTo>
                    <a:pt x="2321001" y="717736"/>
                    <a:pt x="2261087" y="682000"/>
                    <a:pt x="2183074" y="62779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00" name="Google Shape;200;p60"/>
            <p:cNvGrpSpPr/>
            <p:nvPr/>
          </p:nvGrpSpPr>
          <p:grpSpPr>
            <a:xfrm rot="-701246">
              <a:off x="415571" y="1384634"/>
              <a:ext cx="1137910" cy="382727"/>
              <a:chOff x="830772" y="2616762"/>
              <a:chExt cx="2275511" cy="765350"/>
            </a:xfrm>
          </p:grpSpPr>
          <p:sp>
            <p:nvSpPr>
              <p:cNvPr id="201" name="Google Shape;201;p60"/>
              <p:cNvSpPr/>
              <p:nvPr/>
            </p:nvSpPr>
            <p:spPr>
              <a:xfrm>
                <a:off x="1103578" y="2669985"/>
                <a:ext cx="219828" cy="677726"/>
              </a:xfrm>
              <a:custGeom>
                <a:rect b="b" l="l" r="r" t="t"/>
                <a:pathLst>
                  <a:path extrusionOk="0" h="677726" w="219828">
                    <a:moveTo>
                      <a:pt x="218891" y="614148"/>
                    </a:moveTo>
                    <a:cubicBezTo>
                      <a:pt x="213162" y="608918"/>
                      <a:pt x="203354" y="595647"/>
                      <a:pt x="160452" y="558238"/>
                    </a:cubicBezTo>
                    <a:cubicBezTo>
                      <a:pt x="154053" y="552661"/>
                      <a:pt x="136969" y="543577"/>
                      <a:pt x="142840" y="529116"/>
                    </a:cubicBezTo>
                    <a:cubicBezTo>
                      <a:pt x="154363" y="500728"/>
                      <a:pt x="161990" y="502168"/>
                      <a:pt x="202836" y="442859"/>
                    </a:cubicBezTo>
                    <a:cubicBezTo>
                      <a:pt x="204588" y="440326"/>
                      <a:pt x="203900" y="443028"/>
                      <a:pt x="212861" y="434772"/>
                    </a:cubicBezTo>
                    <a:cubicBezTo>
                      <a:pt x="156538" y="387359"/>
                      <a:pt x="171743" y="385910"/>
                      <a:pt x="148128" y="374493"/>
                    </a:cubicBezTo>
                    <a:cubicBezTo>
                      <a:pt x="144310" y="372648"/>
                      <a:pt x="134939" y="359189"/>
                      <a:pt x="134156" y="349558"/>
                    </a:cubicBezTo>
                    <a:cubicBezTo>
                      <a:pt x="133160" y="337321"/>
                      <a:pt x="137724" y="337125"/>
                      <a:pt x="140996" y="332423"/>
                    </a:cubicBezTo>
                    <a:cubicBezTo>
                      <a:pt x="143886" y="319184"/>
                      <a:pt x="161044" y="303425"/>
                      <a:pt x="164826" y="292732"/>
                    </a:cubicBezTo>
                    <a:cubicBezTo>
                      <a:pt x="166951" y="286718"/>
                      <a:pt x="173277" y="287374"/>
                      <a:pt x="191221" y="265911"/>
                    </a:cubicBezTo>
                    <a:cubicBezTo>
                      <a:pt x="196359" y="259765"/>
                      <a:pt x="201179" y="253264"/>
                      <a:pt x="206645" y="247341"/>
                    </a:cubicBezTo>
                    <a:cubicBezTo>
                      <a:pt x="183630" y="225979"/>
                      <a:pt x="202289" y="250125"/>
                      <a:pt x="182834" y="223828"/>
                    </a:cubicBezTo>
                    <a:cubicBezTo>
                      <a:pt x="179430" y="219231"/>
                      <a:pt x="174023" y="216170"/>
                      <a:pt x="170209" y="211814"/>
                    </a:cubicBezTo>
                    <a:cubicBezTo>
                      <a:pt x="166591" y="207687"/>
                      <a:pt x="156015" y="184602"/>
                      <a:pt x="151755" y="181750"/>
                    </a:cubicBezTo>
                    <a:cubicBezTo>
                      <a:pt x="141078" y="174606"/>
                      <a:pt x="139322" y="166045"/>
                      <a:pt x="130820" y="157066"/>
                    </a:cubicBezTo>
                    <a:cubicBezTo>
                      <a:pt x="127193" y="153239"/>
                      <a:pt x="124572" y="147972"/>
                      <a:pt x="127139" y="141904"/>
                    </a:cubicBezTo>
                    <a:cubicBezTo>
                      <a:pt x="127562" y="140901"/>
                      <a:pt x="126260" y="128919"/>
                      <a:pt x="135408" y="124960"/>
                    </a:cubicBezTo>
                    <a:cubicBezTo>
                      <a:pt x="139367" y="123247"/>
                      <a:pt x="142516" y="118832"/>
                      <a:pt x="147145" y="112509"/>
                    </a:cubicBezTo>
                    <a:cubicBezTo>
                      <a:pt x="151687" y="106313"/>
                      <a:pt x="168307" y="99734"/>
                      <a:pt x="172876" y="93561"/>
                    </a:cubicBezTo>
                    <a:cubicBezTo>
                      <a:pt x="220216" y="29577"/>
                      <a:pt x="241865" y="64840"/>
                      <a:pt x="189082" y="15467"/>
                    </a:cubicBezTo>
                    <a:cubicBezTo>
                      <a:pt x="182274" y="9103"/>
                      <a:pt x="182242" y="6082"/>
                      <a:pt x="176649" y="0"/>
                    </a:cubicBezTo>
                    <a:cubicBezTo>
                      <a:pt x="110345" y="1672"/>
                      <a:pt x="58760" y="2957"/>
                      <a:pt x="26971" y="3740"/>
                    </a:cubicBezTo>
                    <a:cubicBezTo>
                      <a:pt x="46513" y="20688"/>
                      <a:pt x="74206" y="37545"/>
                      <a:pt x="75152" y="45473"/>
                    </a:cubicBezTo>
                    <a:cubicBezTo>
                      <a:pt x="67821" y="63387"/>
                      <a:pt x="39077" y="79483"/>
                      <a:pt x="17264" y="110331"/>
                    </a:cubicBezTo>
                    <a:cubicBezTo>
                      <a:pt x="34872" y="146769"/>
                      <a:pt x="49048" y="136655"/>
                      <a:pt x="58764" y="149758"/>
                    </a:cubicBezTo>
                    <a:cubicBezTo>
                      <a:pt x="84992" y="185135"/>
                      <a:pt x="100524" y="183394"/>
                      <a:pt x="63834" y="224954"/>
                    </a:cubicBezTo>
                    <a:cubicBezTo>
                      <a:pt x="-7626" y="305894"/>
                      <a:pt x="-1882" y="283648"/>
                      <a:pt x="20841" y="309871"/>
                    </a:cubicBezTo>
                    <a:cubicBezTo>
                      <a:pt x="21865" y="311051"/>
                      <a:pt x="22729" y="312518"/>
                      <a:pt x="24008" y="313293"/>
                    </a:cubicBezTo>
                    <a:cubicBezTo>
                      <a:pt x="39718" y="322838"/>
                      <a:pt x="57704" y="348273"/>
                      <a:pt x="62765" y="350337"/>
                    </a:cubicBezTo>
                    <a:cubicBezTo>
                      <a:pt x="64703" y="351130"/>
                      <a:pt x="67020" y="352843"/>
                      <a:pt x="67662" y="354670"/>
                    </a:cubicBezTo>
                    <a:cubicBezTo>
                      <a:pt x="70674" y="363212"/>
                      <a:pt x="86940" y="370146"/>
                      <a:pt x="89884" y="376215"/>
                    </a:cubicBezTo>
                    <a:cubicBezTo>
                      <a:pt x="102085" y="401377"/>
                      <a:pt x="93088" y="402976"/>
                      <a:pt x="86484" y="408216"/>
                    </a:cubicBezTo>
                    <a:cubicBezTo>
                      <a:pt x="86293" y="408849"/>
                      <a:pt x="71316" y="431970"/>
                      <a:pt x="61936" y="438836"/>
                    </a:cubicBezTo>
                    <a:cubicBezTo>
                      <a:pt x="41816" y="453565"/>
                      <a:pt x="2568" y="504688"/>
                      <a:pt x="2314" y="504988"/>
                    </a:cubicBezTo>
                    <a:cubicBezTo>
                      <a:pt x="-3070" y="511417"/>
                      <a:pt x="-1869" y="510032"/>
                      <a:pt x="37302" y="550452"/>
                    </a:cubicBezTo>
                    <a:cubicBezTo>
                      <a:pt x="39304" y="552511"/>
                      <a:pt x="38321" y="558438"/>
                      <a:pt x="74925" y="590799"/>
                    </a:cubicBezTo>
                    <a:cubicBezTo>
                      <a:pt x="76095" y="591833"/>
                      <a:pt x="77323" y="593045"/>
                      <a:pt x="78739" y="593515"/>
                    </a:cubicBezTo>
                    <a:cubicBezTo>
                      <a:pt x="114605" y="605419"/>
                      <a:pt x="99063" y="650865"/>
                      <a:pt x="60216" y="669125"/>
                    </a:cubicBezTo>
                    <a:cubicBezTo>
                      <a:pt x="56270" y="670979"/>
                      <a:pt x="57795" y="673813"/>
                      <a:pt x="53271" y="677726"/>
                    </a:cubicBezTo>
                    <a:cubicBezTo>
                      <a:pt x="87595" y="676104"/>
                      <a:pt x="123967" y="674742"/>
                      <a:pt x="162095" y="673608"/>
                    </a:cubicBezTo>
                    <a:cubicBezTo>
                      <a:pt x="171033" y="658828"/>
                      <a:pt x="219169" y="614403"/>
                      <a:pt x="218891" y="61414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 name="Google Shape;202;p60"/>
              <p:cNvSpPr/>
              <p:nvPr/>
            </p:nvSpPr>
            <p:spPr>
              <a:xfrm>
                <a:off x="2124343" y="2644262"/>
                <a:ext cx="191309" cy="700597"/>
              </a:xfrm>
              <a:custGeom>
                <a:rect b="b" l="l" r="r" t="t"/>
                <a:pathLst>
                  <a:path extrusionOk="0" h="700597" w="191309">
                    <a:moveTo>
                      <a:pt x="141950" y="687895"/>
                    </a:moveTo>
                    <a:cubicBezTo>
                      <a:pt x="173456" y="654026"/>
                      <a:pt x="160846" y="664746"/>
                      <a:pt x="190245" y="640596"/>
                    </a:cubicBezTo>
                    <a:cubicBezTo>
                      <a:pt x="182231" y="633566"/>
                      <a:pt x="178426" y="626499"/>
                      <a:pt x="149705" y="600449"/>
                    </a:cubicBezTo>
                    <a:cubicBezTo>
                      <a:pt x="117902" y="571610"/>
                      <a:pt x="107858" y="568320"/>
                      <a:pt x="113324" y="554844"/>
                    </a:cubicBezTo>
                    <a:cubicBezTo>
                      <a:pt x="123664" y="529353"/>
                      <a:pt x="134823" y="522843"/>
                      <a:pt x="159075" y="489106"/>
                    </a:cubicBezTo>
                    <a:cubicBezTo>
                      <a:pt x="185248" y="452650"/>
                      <a:pt x="165319" y="477101"/>
                      <a:pt x="183346" y="460495"/>
                    </a:cubicBezTo>
                    <a:cubicBezTo>
                      <a:pt x="177179" y="455306"/>
                      <a:pt x="146155" y="427706"/>
                      <a:pt x="142064" y="421100"/>
                    </a:cubicBezTo>
                    <a:cubicBezTo>
                      <a:pt x="131574" y="404179"/>
                      <a:pt x="117274" y="400293"/>
                      <a:pt x="116300" y="398876"/>
                    </a:cubicBezTo>
                    <a:cubicBezTo>
                      <a:pt x="108222" y="387117"/>
                      <a:pt x="98069" y="369864"/>
                      <a:pt x="109105" y="360898"/>
                    </a:cubicBezTo>
                    <a:cubicBezTo>
                      <a:pt x="113520" y="357312"/>
                      <a:pt x="111044" y="351959"/>
                      <a:pt x="117374" y="347034"/>
                    </a:cubicBezTo>
                    <a:cubicBezTo>
                      <a:pt x="121083" y="336132"/>
                      <a:pt x="131419" y="329435"/>
                      <a:pt x="135305" y="318455"/>
                    </a:cubicBezTo>
                    <a:cubicBezTo>
                      <a:pt x="136507" y="315052"/>
                      <a:pt x="140498" y="312395"/>
                      <a:pt x="143647" y="309972"/>
                    </a:cubicBezTo>
                    <a:cubicBezTo>
                      <a:pt x="156809" y="299848"/>
                      <a:pt x="167126" y="283903"/>
                      <a:pt x="177120" y="273064"/>
                    </a:cubicBezTo>
                    <a:cubicBezTo>
                      <a:pt x="154115" y="251711"/>
                      <a:pt x="172769" y="275848"/>
                      <a:pt x="153309" y="249551"/>
                    </a:cubicBezTo>
                    <a:cubicBezTo>
                      <a:pt x="149905" y="244954"/>
                      <a:pt x="144498" y="241892"/>
                      <a:pt x="140685" y="237537"/>
                    </a:cubicBezTo>
                    <a:cubicBezTo>
                      <a:pt x="137067" y="233409"/>
                      <a:pt x="126495" y="210324"/>
                      <a:pt x="122230" y="207472"/>
                    </a:cubicBezTo>
                    <a:cubicBezTo>
                      <a:pt x="111554" y="200329"/>
                      <a:pt x="109797" y="191768"/>
                      <a:pt x="101296" y="182788"/>
                    </a:cubicBezTo>
                    <a:cubicBezTo>
                      <a:pt x="97669" y="178961"/>
                      <a:pt x="95047" y="173695"/>
                      <a:pt x="97614" y="167626"/>
                    </a:cubicBezTo>
                    <a:cubicBezTo>
                      <a:pt x="98278" y="166054"/>
                      <a:pt x="97564" y="163945"/>
                      <a:pt x="98001" y="162218"/>
                    </a:cubicBezTo>
                    <a:cubicBezTo>
                      <a:pt x="100895" y="150888"/>
                      <a:pt x="103790" y="152929"/>
                      <a:pt x="110184" y="147799"/>
                    </a:cubicBezTo>
                    <a:cubicBezTo>
                      <a:pt x="127400" y="125252"/>
                      <a:pt x="137135" y="127675"/>
                      <a:pt x="143342" y="119288"/>
                    </a:cubicBezTo>
                    <a:cubicBezTo>
                      <a:pt x="165838" y="88882"/>
                      <a:pt x="168286" y="96394"/>
                      <a:pt x="191310" y="70380"/>
                    </a:cubicBezTo>
                    <a:cubicBezTo>
                      <a:pt x="189235" y="68553"/>
                      <a:pt x="157109" y="40129"/>
                      <a:pt x="153018" y="33527"/>
                    </a:cubicBezTo>
                    <a:cubicBezTo>
                      <a:pt x="138828" y="10634"/>
                      <a:pt x="131273" y="21203"/>
                      <a:pt x="119732" y="0"/>
                    </a:cubicBezTo>
                    <a:cubicBezTo>
                      <a:pt x="80675" y="1116"/>
                      <a:pt x="41332" y="2228"/>
                      <a:pt x="1933" y="3330"/>
                    </a:cubicBezTo>
                    <a:cubicBezTo>
                      <a:pt x="9088" y="10679"/>
                      <a:pt x="22381" y="23458"/>
                      <a:pt x="46706" y="45878"/>
                    </a:cubicBezTo>
                    <a:cubicBezTo>
                      <a:pt x="78076" y="74827"/>
                      <a:pt x="96972" y="57213"/>
                      <a:pt x="24925" y="123926"/>
                    </a:cubicBezTo>
                    <a:cubicBezTo>
                      <a:pt x="23232" y="137056"/>
                      <a:pt x="7135" y="128550"/>
                      <a:pt x="31283" y="157485"/>
                    </a:cubicBezTo>
                    <a:cubicBezTo>
                      <a:pt x="36180" y="163348"/>
                      <a:pt x="54361" y="169348"/>
                      <a:pt x="58912" y="175490"/>
                    </a:cubicBezTo>
                    <a:cubicBezTo>
                      <a:pt x="90696" y="218357"/>
                      <a:pt x="104140" y="207682"/>
                      <a:pt x="43006" y="273766"/>
                    </a:cubicBezTo>
                    <a:cubicBezTo>
                      <a:pt x="9971" y="309484"/>
                      <a:pt x="10895" y="307999"/>
                      <a:pt x="4974" y="319876"/>
                    </a:cubicBezTo>
                    <a:cubicBezTo>
                      <a:pt x="23892" y="336997"/>
                      <a:pt x="22136" y="337795"/>
                      <a:pt x="24152" y="339025"/>
                    </a:cubicBezTo>
                    <a:cubicBezTo>
                      <a:pt x="39862" y="348570"/>
                      <a:pt x="57847" y="374005"/>
                      <a:pt x="62908" y="376069"/>
                    </a:cubicBezTo>
                    <a:cubicBezTo>
                      <a:pt x="64851" y="376862"/>
                      <a:pt x="67163" y="378575"/>
                      <a:pt x="67809" y="380402"/>
                    </a:cubicBezTo>
                    <a:cubicBezTo>
                      <a:pt x="72579" y="393892"/>
                      <a:pt x="99443" y="394539"/>
                      <a:pt x="95593" y="427209"/>
                    </a:cubicBezTo>
                    <a:cubicBezTo>
                      <a:pt x="77471" y="440782"/>
                      <a:pt x="76211" y="454222"/>
                      <a:pt x="62084" y="464563"/>
                    </a:cubicBezTo>
                    <a:cubicBezTo>
                      <a:pt x="49578" y="473716"/>
                      <a:pt x="11372" y="516164"/>
                      <a:pt x="6366" y="526620"/>
                    </a:cubicBezTo>
                    <a:cubicBezTo>
                      <a:pt x="500" y="538866"/>
                      <a:pt x="-13777" y="523308"/>
                      <a:pt x="37454" y="576179"/>
                    </a:cubicBezTo>
                    <a:cubicBezTo>
                      <a:pt x="39252" y="578043"/>
                      <a:pt x="39802" y="581100"/>
                      <a:pt x="41559" y="583022"/>
                    </a:cubicBezTo>
                    <a:cubicBezTo>
                      <a:pt x="45418" y="587241"/>
                      <a:pt x="73903" y="617593"/>
                      <a:pt x="78896" y="619251"/>
                    </a:cubicBezTo>
                    <a:cubicBezTo>
                      <a:pt x="84612" y="621151"/>
                      <a:pt x="99016" y="630768"/>
                      <a:pt x="97154" y="636040"/>
                    </a:cubicBezTo>
                    <a:cubicBezTo>
                      <a:pt x="106479" y="660081"/>
                      <a:pt x="89905" y="669831"/>
                      <a:pt x="84038" y="676642"/>
                    </a:cubicBezTo>
                    <a:cubicBezTo>
                      <a:pt x="70153" y="692775"/>
                      <a:pt x="58452" y="694374"/>
                      <a:pt x="57738" y="696952"/>
                    </a:cubicBezTo>
                    <a:cubicBezTo>
                      <a:pt x="57479" y="697882"/>
                      <a:pt x="57151" y="698684"/>
                      <a:pt x="56778" y="699412"/>
                    </a:cubicBezTo>
                    <a:cubicBezTo>
                      <a:pt x="81895" y="699795"/>
                      <a:pt x="106930" y="700192"/>
                      <a:pt x="131865" y="700597"/>
                    </a:cubicBezTo>
                    <a:cubicBezTo>
                      <a:pt x="131501" y="698565"/>
                      <a:pt x="135501" y="694829"/>
                      <a:pt x="141950" y="68789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 name="Google Shape;203;p60"/>
              <p:cNvSpPr/>
              <p:nvPr/>
            </p:nvSpPr>
            <p:spPr>
              <a:xfrm>
                <a:off x="2440914" y="2634681"/>
                <a:ext cx="221439" cy="716037"/>
              </a:xfrm>
              <a:custGeom>
                <a:rect b="b" l="l" r="r" t="t"/>
                <a:pathLst>
                  <a:path extrusionOk="0" h="716037" w="221439">
                    <a:moveTo>
                      <a:pt x="197324" y="670009"/>
                    </a:moveTo>
                    <a:cubicBezTo>
                      <a:pt x="198380" y="668163"/>
                      <a:pt x="202826" y="668432"/>
                      <a:pt x="203481" y="667576"/>
                    </a:cubicBezTo>
                    <a:cubicBezTo>
                      <a:pt x="208670" y="660783"/>
                      <a:pt x="215883" y="655990"/>
                      <a:pt x="221367" y="649511"/>
                    </a:cubicBezTo>
                    <a:cubicBezTo>
                      <a:pt x="210718" y="635839"/>
                      <a:pt x="210499" y="642167"/>
                      <a:pt x="209771" y="639684"/>
                    </a:cubicBezTo>
                    <a:cubicBezTo>
                      <a:pt x="206299" y="627930"/>
                      <a:pt x="187553" y="619347"/>
                      <a:pt x="186461" y="615488"/>
                    </a:cubicBezTo>
                    <a:cubicBezTo>
                      <a:pt x="182656" y="602048"/>
                      <a:pt x="161781" y="586061"/>
                      <a:pt x="156775" y="579327"/>
                    </a:cubicBezTo>
                    <a:cubicBezTo>
                      <a:pt x="152683" y="573819"/>
                      <a:pt x="149789" y="567181"/>
                      <a:pt x="143131" y="563933"/>
                    </a:cubicBezTo>
                    <a:cubicBezTo>
                      <a:pt x="124667" y="524670"/>
                      <a:pt x="125386" y="545026"/>
                      <a:pt x="171156" y="480796"/>
                    </a:cubicBezTo>
                    <a:cubicBezTo>
                      <a:pt x="175215" y="475097"/>
                      <a:pt x="181031" y="470673"/>
                      <a:pt x="185828" y="465456"/>
                    </a:cubicBezTo>
                    <a:cubicBezTo>
                      <a:pt x="195854" y="454559"/>
                      <a:pt x="197775" y="445342"/>
                      <a:pt x="209621" y="437743"/>
                    </a:cubicBezTo>
                    <a:cubicBezTo>
                      <a:pt x="213867" y="435014"/>
                      <a:pt x="212083" y="431524"/>
                      <a:pt x="221440" y="424485"/>
                    </a:cubicBezTo>
                    <a:cubicBezTo>
                      <a:pt x="184872" y="387737"/>
                      <a:pt x="113417" y="333294"/>
                      <a:pt x="143003" y="310418"/>
                    </a:cubicBezTo>
                    <a:cubicBezTo>
                      <a:pt x="143294" y="310190"/>
                      <a:pt x="185346" y="256221"/>
                      <a:pt x="187244" y="255829"/>
                    </a:cubicBezTo>
                    <a:cubicBezTo>
                      <a:pt x="195804" y="254057"/>
                      <a:pt x="196773" y="243774"/>
                      <a:pt x="204169" y="240703"/>
                    </a:cubicBezTo>
                    <a:cubicBezTo>
                      <a:pt x="209876" y="238330"/>
                      <a:pt x="207668" y="232202"/>
                      <a:pt x="210162" y="232289"/>
                    </a:cubicBezTo>
                    <a:cubicBezTo>
                      <a:pt x="214053" y="232421"/>
                      <a:pt x="214108" y="229427"/>
                      <a:pt x="214572" y="227159"/>
                    </a:cubicBezTo>
                    <a:cubicBezTo>
                      <a:pt x="203600" y="217213"/>
                      <a:pt x="204214" y="217413"/>
                      <a:pt x="196432" y="208721"/>
                    </a:cubicBezTo>
                    <a:cubicBezTo>
                      <a:pt x="195613" y="207805"/>
                      <a:pt x="160675" y="188497"/>
                      <a:pt x="155473" y="181599"/>
                    </a:cubicBezTo>
                    <a:cubicBezTo>
                      <a:pt x="147245" y="170683"/>
                      <a:pt x="147522" y="157057"/>
                      <a:pt x="156738" y="144683"/>
                    </a:cubicBezTo>
                    <a:cubicBezTo>
                      <a:pt x="161799" y="137885"/>
                      <a:pt x="159510" y="131685"/>
                      <a:pt x="165826" y="130350"/>
                    </a:cubicBezTo>
                    <a:cubicBezTo>
                      <a:pt x="166354" y="130240"/>
                      <a:pt x="164147" y="132751"/>
                      <a:pt x="178219" y="109493"/>
                    </a:cubicBezTo>
                    <a:cubicBezTo>
                      <a:pt x="180599" y="105561"/>
                      <a:pt x="179652" y="112509"/>
                      <a:pt x="197424" y="89875"/>
                    </a:cubicBezTo>
                    <a:cubicBezTo>
                      <a:pt x="203996" y="81506"/>
                      <a:pt x="115492" y="36384"/>
                      <a:pt x="126333" y="0"/>
                    </a:cubicBezTo>
                    <a:cubicBezTo>
                      <a:pt x="93511" y="1021"/>
                      <a:pt x="59834" y="2046"/>
                      <a:pt x="25510" y="3080"/>
                    </a:cubicBezTo>
                    <a:cubicBezTo>
                      <a:pt x="43131" y="17955"/>
                      <a:pt x="37101" y="20597"/>
                      <a:pt x="72044" y="47076"/>
                    </a:cubicBezTo>
                    <a:cubicBezTo>
                      <a:pt x="145402" y="102668"/>
                      <a:pt x="69755" y="121680"/>
                      <a:pt x="61162" y="134960"/>
                    </a:cubicBezTo>
                    <a:cubicBezTo>
                      <a:pt x="53262" y="147166"/>
                      <a:pt x="40765" y="156018"/>
                      <a:pt x="35531" y="170191"/>
                    </a:cubicBezTo>
                    <a:cubicBezTo>
                      <a:pt x="35431" y="170460"/>
                      <a:pt x="35144" y="170692"/>
                      <a:pt x="34962" y="170948"/>
                    </a:cubicBezTo>
                    <a:cubicBezTo>
                      <a:pt x="38011" y="173604"/>
                      <a:pt x="34507" y="187381"/>
                      <a:pt x="40173" y="195208"/>
                    </a:cubicBezTo>
                    <a:cubicBezTo>
                      <a:pt x="40915" y="196238"/>
                      <a:pt x="42148" y="197053"/>
                      <a:pt x="42512" y="198174"/>
                    </a:cubicBezTo>
                    <a:cubicBezTo>
                      <a:pt x="48734" y="217195"/>
                      <a:pt x="69218" y="223919"/>
                      <a:pt x="75016" y="258276"/>
                    </a:cubicBezTo>
                    <a:cubicBezTo>
                      <a:pt x="75371" y="260371"/>
                      <a:pt x="75990" y="264148"/>
                      <a:pt x="75357" y="264408"/>
                    </a:cubicBezTo>
                    <a:cubicBezTo>
                      <a:pt x="68034" y="267406"/>
                      <a:pt x="80245" y="266043"/>
                      <a:pt x="54504" y="287648"/>
                    </a:cubicBezTo>
                    <a:cubicBezTo>
                      <a:pt x="56721" y="298591"/>
                      <a:pt x="43090" y="299129"/>
                      <a:pt x="14801" y="338136"/>
                    </a:cubicBezTo>
                    <a:cubicBezTo>
                      <a:pt x="20058" y="342460"/>
                      <a:pt x="21719" y="341526"/>
                      <a:pt x="22447" y="343162"/>
                    </a:cubicBezTo>
                    <a:cubicBezTo>
                      <a:pt x="25710" y="350510"/>
                      <a:pt x="86420" y="414025"/>
                      <a:pt x="94917" y="423610"/>
                    </a:cubicBezTo>
                    <a:cubicBezTo>
                      <a:pt x="106686" y="436886"/>
                      <a:pt x="101357" y="446900"/>
                      <a:pt x="91044" y="450103"/>
                    </a:cubicBezTo>
                    <a:cubicBezTo>
                      <a:pt x="88692" y="457515"/>
                      <a:pt x="86835" y="456140"/>
                      <a:pt x="79753" y="466413"/>
                    </a:cubicBezTo>
                    <a:cubicBezTo>
                      <a:pt x="67725" y="483872"/>
                      <a:pt x="56220" y="486787"/>
                      <a:pt x="55779" y="489434"/>
                    </a:cubicBezTo>
                    <a:cubicBezTo>
                      <a:pt x="54864" y="494952"/>
                      <a:pt x="14501" y="534392"/>
                      <a:pt x="8111" y="545978"/>
                    </a:cubicBezTo>
                    <a:cubicBezTo>
                      <a:pt x="-1077" y="562630"/>
                      <a:pt x="-7116" y="543117"/>
                      <a:pt x="16608" y="570507"/>
                    </a:cubicBezTo>
                    <a:cubicBezTo>
                      <a:pt x="17632" y="571687"/>
                      <a:pt x="18497" y="573154"/>
                      <a:pt x="19776" y="573933"/>
                    </a:cubicBezTo>
                    <a:cubicBezTo>
                      <a:pt x="35486" y="583478"/>
                      <a:pt x="53471" y="608914"/>
                      <a:pt x="58532" y="610977"/>
                    </a:cubicBezTo>
                    <a:cubicBezTo>
                      <a:pt x="60471" y="611770"/>
                      <a:pt x="62787" y="613483"/>
                      <a:pt x="63433" y="615310"/>
                    </a:cubicBezTo>
                    <a:cubicBezTo>
                      <a:pt x="67415" y="626572"/>
                      <a:pt x="81897" y="626012"/>
                      <a:pt x="88491" y="643429"/>
                    </a:cubicBezTo>
                    <a:cubicBezTo>
                      <a:pt x="103605" y="646965"/>
                      <a:pt x="109599" y="665525"/>
                      <a:pt x="95441" y="675403"/>
                    </a:cubicBezTo>
                    <a:cubicBezTo>
                      <a:pt x="93424" y="676806"/>
                      <a:pt x="74834" y="699549"/>
                      <a:pt x="65204" y="708593"/>
                    </a:cubicBezTo>
                    <a:cubicBezTo>
                      <a:pt x="62883" y="710770"/>
                      <a:pt x="61153" y="712693"/>
                      <a:pt x="59806" y="714411"/>
                    </a:cubicBezTo>
                    <a:cubicBezTo>
                      <a:pt x="90571" y="714962"/>
                      <a:pt x="120913" y="715504"/>
                      <a:pt x="150731" y="716037"/>
                    </a:cubicBezTo>
                    <a:cubicBezTo>
                      <a:pt x="159300" y="707057"/>
                      <a:pt x="197278" y="670086"/>
                      <a:pt x="197324" y="67000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4" name="Google Shape;204;p60"/>
              <p:cNvSpPr/>
              <p:nvPr/>
            </p:nvSpPr>
            <p:spPr>
              <a:xfrm>
                <a:off x="2941089" y="2616762"/>
                <a:ext cx="138215" cy="433523"/>
              </a:xfrm>
              <a:custGeom>
                <a:rect b="b" l="l" r="r" t="t"/>
                <a:pathLst>
                  <a:path extrusionOk="0" h="433523" w="138215">
                    <a:moveTo>
                      <a:pt x="16466" y="11276"/>
                    </a:moveTo>
                    <a:cubicBezTo>
                      <a:pt x="14718" y="13230"/>
                      <a:pt x="12306" y="14397"/>
                      <a:pt x="11273" y="17244"/>
                    </a:cubicBezTo>
                    <a:cubicBezTo>
                      <a:pt x="8306" y="25440"/>
                      <a:pt x="-1211" y="22037"/>
                      <a:pt x="5803" y="27522"/>
                    </a:cubicBezTo>
                    <a:cubicBezTo>
                      <a:pt x="28726" y="45445"/>
                      <a:pt x="18919" y="46188"/>
                      <a:pt x="55577" y="73970"/>
                    </a:cubicBezTo>
                    <a:cubicBezTo>
                      <a:pt x="127196" y="128245"/>
                      <a:pt x="52596" y="147580"/>
                      <a:pt x="45010" y="159298"/>
                    </a:cubicBezTo>
                    <a:cubicBezTo>
                      <a:pt x="37341" y="171148"/>
                      <a:pt x="25203" y="179741"/>
                      <a:pt x="20125" y="193504"/>
                    </a:cubicBezTo>
                    <a:cubicBezTo>
                      <a:pt x="20029" y="193764"/>
                      <a:pt x="19751" y="193991"/>
                      <a:pt x="19569" y="194237"/>
                    </a:cubicBezTo>
                    <a:cubicBezTo>
                      <a:pt x="22528" y="196816"/>
                      <a:pt x="19128" y="210192"/>
                      <a:pt x="24630" y="217792"/>
                    </a:cubicBezTo>
                    <a:cubicBezTo>
                      <a:pt x="25349" y="218789"/>
                      <a:pt x="26546" y="219582"/>
                      <a:pt x="26906" y="220671"/>
                    </a:cubicBezTo>
                    <a:cubicBezTo>
                      <a:pt x="29841" y="229651"/>
                      <a:pt x="36950" y="235933"/>
                      <a:pt x="41678" y="243742"/>
                    </a:cubicBezTo>
                    <a:cubicBezTo>
                      <a:pt x="48345" y="254763"/>
                      <a:pt x="54148" y="252672"/>
                      <a:pt x="54357" y="267866"/>
                    </a:cubicBezTo>
                    <a:cubicBezTo>
                      <a:pt x="56432" y="268932"/>
                      <a:pt x="56633" y="270645"/>
                      <a:pt x="56974" y="275880"/>
                    </a:cubicBezTo>
                    <a:cubicBezTo>
                      <a:pt x="57047" y="276955"/>
                      <a:pt x="58276" y="277921"/>
                      <a:pt x="58467" y="279023"/>
                    </a:cubicBezTo>
                    <a:cubicBezTo>
                      <a:pt x="58808" y="281055"/>
                      <a:pt x="59413" y="284723"/>
                      <a:pt x="58794" y="284973"/>
                    </a:cubicBezTo>
                    <a:cubicBezTo>
                      <a:pt x="51718" y="287871"/>
                      <a:pt x="63546" y="286563"/>
                      <a:pt x="38547" y="307539"/>
                    </a:cubicBezTo>
                    <a:cubicBezTo>
                      <a:pt x="40704" y="318218"/>
                      <a:pt x="27638" y="318446"/>
                      <a:pt x="0" y="356556"/>
                    </a:cubicBezTo>
                    <a:cubicBezTo>
                      <a:pt x="5106" y="360757"/>
                      <a:pt x="6717" y="359850"/>
                      <a:pt x="7423" y="361436"/>
                    </a:cubicBezTo>
                    <a:cubicBezTo>
                      <a:pt x="10062" y="367367"/>
                      <a:pt x="60447" y="421032"/>
                      <a:pt x="72193" y="433524"/>
                    </a:cubicBezTo>
                    <a:cubicBezTo>
                      <a:pt x="165675" y="367208"/>
                      <a:pt x="148540" y="386748"/>
                      <a:pt x="58858" y="259761"/>
                    </a:cubicBezTo>
                    <a:cubicBezTo>
                      <a:pt x="113302" y="227701"/>
                      <a:pt x="154511" y="213217"/>
                      <a:pt x="131884" y="188246"/>
                    </a:cubicBezTo>
                    <a:cubicBezTo>
                      <a:pt x="70395" y="99729"/>
                      <a:pt x="92044" y="126322"/>
                      <a:pt x="102311" y="91396"/>
                    </a:cubicBezTo>
                    <a:cubicBezTo>
                      <a:pt x="107335" y="80626"/>
                      <a:pt x="113129" y="71063"/>
                      <a:pt x="119104" y="60639"/>
                    </a:cubicBezTo>
                    <a:cubicBezTo>
                      <a:pt x="131010" y="43085"/>
                      <a:pt x="143762" y="656"/>
                      <a:pt x="111058" y="0"/>
                    </a:cubicBezTo>
                    <a:cubicBezTo>
                      <a:pt x="88076" y="1267"/>
                      <a:pt x="58567" y="2642"/>
                      <a:pt x="23583" y="4105"/>
                    </a:cubicBezTo>
                    <a:cubicBezTo>
                      <a:pt x="22109" y="5499"/>
                      <a:pt x="19629" y="7727"/>
                      <a:pt x="16466" y="1127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 name="Google Shape;205;p60"/>
              <p:cNvSpPr/>
              <p:nvPr/>
            </p:nvSpPr>
            <p:spPr>
              <a:xfrm>
                <a:off x="2613649" y="2628576"/>
                <a:ext cx="217737" cy="725244"/>
              </a:xfrm>
              <a:custGeom>
                <a:rect b="b" l="l" r="r" t="t"/>
                <a:pathLst>
                  <a:path extrusionOk="0" h="725244" w="217737">
                    <a:moveTo>
                      <a:pt x="204577" y="676018"/>
                    </a:moveTo>
                    <a:cubicBezTo>
                      <a:pt x="219386" y="663275"/>
                      <a:pt x="218262" y="665667"/>
                      <a:pt x="216828" y="664359"/>
                    </a:cubicBezTo>
                    <a:cubicBezTo>
                      <a:pt x="210925" y="658974"/>
                      <a:pt x="200827" y="645302"/>
                      <a:pt x="156641" y="606772"/>
                    </a:cubicBezTo>
                    <a:cubicBezTo>
                      <a:pt x="150051" y="601032"/>
                      <a:pt x="132461" y="591669"/>
                      <a:pt x="138501" y="576781"/>
                    </a:cubicBezTo>
                    <a:cubicBezTo>
                      <a:pt x="150360" y="547545"/>
                      <a:pt x="158229" y="549017"/>
                      <a:pt x="200294" y="487940"/>
                    </a:cubicBezTo>
                    <a:cubicBezTo>
                      <a:pt x="202096" y="485334"/>
                      <a:pt x="201391" y="488113"/>
                      <a:pt x="210620" y="479612"/>
                    </a:cubicBezTo>
                    <a:cubicBezTo>
                      <a:pt x="152609" y="430777"/>
                      <a:pt x="168264" y="429282"/>
                      <a:pt x="143944" y="417524"/>
                    </a:cubicBezTo>
                    <a:cubicBezTo>
                      <a:pt x="140012" y="415624"/>
                      <a:pt x="130359" y="401765"/>
                      <a:pt x="129553" y="391842"/>
                    </a:cubicBezTo>
                    <a:cubicBezTo>
                      <a:pt x="128525" y="379236"/>
                      <a:pt x="133221" y="379040"/>
                      <a:pt x="136594" y="374197"/>
                    </a:cubicBezTo>
                    <a:cubicBezTo>
                      <a:pt x="139570" y="360556"/>
                      <a:pt x="157242" y="344333"/>
                      <a:pt x="161137" y="333316"/>
                    </a:cubicBezTo>
                    <a:cubicBezTo>
                      <a:pt x="163326" y="327125"/>
                      <a:pt x="169843" y="327799"/>
                      <a:pt x="188325" y="305689"/>
                    </a:cubicBezTo>
                    <a:cubicBezTo>
                      <a:pt x="193613" y="299361"/>
                      <a:pt x="198578" y="292664"/>
                      <a:pt x="204208" y="286563"/>
                    </a:cubicBezTo>
                    <a:cubicBezTo>
                      <a:pt x="180506" y="264567"/>
                      <a:pt x="199725" y="289429"/>
                      <a:pt x="179678" y="262349"/>
                    </a:cubicBezTo>
                    <a:cubicBezTo>
                      <a:pt x="176174" y="257615"/>
                      <a:pt x="170603" y="254458"/>
                      <a:pt x="166676" y="249975"/>
                    </a:cubicBezTo>
                    <a:cubicBezTo>
                      <a:pt x="162949" y="245719"/>
                      <a:pt x="152058" y="221947"/>
                      <a:pt x="147666" y="219008"/>
                    </a:cubicBezTo>
                    <a:cubicBezTo>
                      <a:pt x="136671" y="211650"/>
                      <a:pt x="134864" y="202835"/>
                      <a:pt x="126104" y="193586"/>
                    </a:cubicBezTo>
                    <a:cubicBezTo>
                      <a:pt x="122367" y="189645"/>
                      <a:pt x="119669" y="184219"/>
                      <a:pt x="122313" y="177973"/>
                    </a:cubicBezTo>
                    <a:cubicBezTo>
                      <a:pt x="122750" y="176939"/>
                      <a:pt x="121412" y="164597"/>
                      <a:pt x="130828" y="160524"/>
                    </a:cubicBezTo>
                    <a:cubicBezTo>
                      <a:pt x="134960" y="158742"/>
                      <a:pt x="138314" y="153981"/>
                      <a:pt x="142915" y="147703"/>
                    </a:cubicBezTo>
                    <a:cubicBezTo>
                      <a:pt x="147593" y="141320"/>
                      <a:pt x="164710" y="134546"/>
                      <a:pt x="169416" y="128190"/>
                    </a:cubicBezTo>
                    <a:cubicBezTo>
                      <a:pt x="217975" y="62557"/>
                      <a:pt x="240525" y="98659"/>
                      <a:pt x="186104" y="47755"/>
                    </a:cubicBezTo>
                    <a:cubicBezTo>
                      <a:pt x="176433" y="38712"/>
                      <a:pt x="175118" y="27964"/>
                      <a:pt x="155226" y="18342"/>
                    </a:cubicBezTo>
                    <a:cubicBezTo>
                      <a:pt x="152395" y="16971"/>
                      <a:pt x="146110" y="9126"/>
                      <a:pt x="142820" y="0"/>
                    </a:cubicBezTo>
                    <a:cubicBezTo>
                      <a:pt x="102520" y="1362"/>
                      <a:pt x="59773" y="2761"/>
                      <a:pt x="15068" y="4178"/>
                    </a:cubicBezTo>
                    <a:cubicBezTo>
                      <a:pt x="7154" y="12492"/>
                      <a:pt x="17307" y="4027"/>
                      <a:pt x="3490" y="16110"/>
                    </a:cubicBezTo>
                    <a:cubicBezTo>
                      <a:pt x="-1889" y="20816"/>
                      <a:pt x="-9202" y="14761"/>
                      <a:pt x="51044" y="70312"/>
                    </a:cubicBezTo>
                    <a:cubicBezTo>
                      <a:pt x="81727" y="98631"/>
                      <a:pt x="99703" y="81446"/>
                      <a:pt x="29895" y="146090"/>
                    </a:cubicBezTo>
                    <a:cubicBezTo>
                      <a:pt x="28252" y="158838"/>
                      <a:pt x="12624" y="150583"/>
                      <a:pt x="36071" y="178674"/>
                    </a:cubicBezTo>
                    <a:cubicBezTo>
                      <a:pt x="40822" y="184365"/>
                      <a:pt x="58476" y="190196"/>
                      <a:pt x="62895" y="196156"/>
                    </a:cubicBezTo>
                    <a:cubicBezTo>
                      <a:pt x="83797" y="224352"/>
                      <a:pt x="87930" y="221445"/>
                      <a:pt x="86833" y="229924"/>
                    </a:cubicBezTo>
                    <a:cubicBezTo>
                      <a:pt x="104113" y="244344"/>
                      <a:pt x="25303" y="306701"/>
                      <a:pt x="10526" y="336341"/>
                    </a:cubicBezTo>
                    <a:cubicBezTo>
                      <a:pt x="28899" y="352966"/>
                      <a:pt x="27187" y="353741"/>
                      <a:pt x="29145" y="354930"/>
                    </a:cubicBezTo>
                    <a:cubicBezTo>
                      <a:pt x="44399" y="364196"/>
                      <a:pt x="61862" y="388894"/>
                      <a:pt x="66772" y="390894"/>
                    </a:cubicBezTo>
                    <a:cubicBezTo>
                      <a:pt x="68656" y="391664"/>
                      <a:pt x="70905" y="393327"/>
                      <a:pt x="71528" y="395104"/>
                    </a:cubicBezTo>
                    <a:cubicBezTo>
                      <a:pt x="76156" y="408202"/>
                      <a:pt x="102243" y="408831"/>
                      <a:pt x="98502" y="440554"/>
                    </a:cubicBezTo>
                    <a:cubicBezTo>
                      <a:pt x="80939" y="453702"/>
                      <a:pt x="79661" y="466796"/>
                      <a:pt x="65971" y="476823"/>
                    </a:cubicBezTo>
                    <a:cubicBezTo>
                      <a:pt x="53829" y="485712"/>
                      <a:pt x="16734" y="526925"/>
                      <a:pt x="11873" y="537076"/>
                    </a:cubicBezTo>
                    <a:cubicBezTo>
                      <a:pt x="6180" y="548967"/>
                      <a:pt x="-7682" y="533859"/>
                      <a:pt x="42056" y="585191"/>
                    </a:cubicBezTo>
                    <a:cubicBezTo>
                      <a:pt x="43803" y="587000"/>
                      <a:pt x="44331" y="589965"/>
                      <a:pt x="46038" y="591833"/>
                    </a:cubicBezTo>
                    <a:cubicBezTo>
                      <a:pt x="49783" y="595929"/>
                      <a:pt x="77440" y="625401"/>
                      <a:pt x="82291" y="627005"/>
                    </a:cubicBezTo>
                    <a:cubicBezTo>
                      <a:pt x="87839" y="628850"/>
                      <a:pt x="101824" y="638185"/>
                      <a:pt x="100017" y="643306"/>
                    </a:cubicBezTo>
                    <a:cubicBezTo>
                      <a:pt x="109092" y="666692"/>
                      <a:pt x="93109" y="675959"/>
                      <a:pt x="87284" y="682747"/>
                    </a:cubicBezTo>
                    <a:cubicBezTo>
                      <a:pt x="73794" y="698410"/>
                      <a:pt x="62444" y="699964"/>
                      <a:pt x="61748" y="702465"/>
                    </a:cubicBezTo>
                    <a:cubicBezTo>
                      <a:pt x="60474" y="707044"/>
                      <a:pt x="56724" y="709786"/>
                      <a:pt x="53242" y="711695"/>
                    </a:cubicBezTo>
                    <a:cubicBezTo>
                      <a:pt x="39653" y="719149"/>
                      <a:pt x="45838" y="722151"/>
                      <a:pt x="40449" y="723249"/>
                    </a:cubicBezTo>
                    <a:cubicBezTo>
                      <a:pt x="81467" y="723964"/>
                      <a:pt x="121293" y="724639"/>
                      <a:pt x="159708" y="725245"/>
                    </a:cubicBezTo>
                    <a:cubicBezTo>
                      <a:pt x="165788" y="715818"/>
                      <a:pt x="178991" y="698023"/>
                      <a:pt x="204577" y="67601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 name="Google Shape;206;p60"/>
              <p:cNvSpPr/>
              <p:nvPr/>
            </p:nvSpPr>
            <p:spPr>
              <a:xfrm>
                <a:off x="830772" y="2671561"/>
                <a:ext cx="166486" cy="710551"/>
              </a:xfrm>
              <a:custGeom>
                <a:rect b="b" l="l" r="r" t="t"/>
                <a:pathLst>
                  <a:path extrusionOk="0" h="710551" w="166486">
                    <a:moveTo>
                      <a:pt x="94512" y="690337"/>
                    </a:moveTo>
                    <a:cubicBezTo>
                      <a:pt x="98972" y="688465"/>
                      <a:pt x="150867" y="626700"/>
                      <a:pt x="162432" y="617383"/>
                    </a:cubicBezTo>
                    <a:cubicBezTo>
                      <a:pt x="161585" y="615725"/>
                      <a:pt x="105426" y="560530"/>
                      <a:pt x="90366" y="547472"/>
                    </a:cubicBezTo>
                    <a:cubicBezTo>
                      <a:pt x="87326" y="544834"/>
                      <a:pt x="79057" y="529467"/>
                      <a:pt x="69031" y="522620"/>
                    </a:cubicBezTo>
                    <a:cubicBezTo>
                      <a:pt x="63816" y="519057"/>
                      <a:pt x="65013" y="516528"/>
                      <a:pt x="67120" y="512091"/>
                    </a:cubicBezTo>
                    <a:cubicBezTo>
                      <a:pt x="65136" y="503954"/>
                      <a:pt x="68572" y="493926"/>
                      <a:pt x="78010" y="489872"/>
                    </a:cubicBezTo>
                    <a:cubicBezTo>
                      <a:pt x="91436" y="466896"/>
                      <a:pt x="125195" y="432472"/>
                      <a:pt x="127830" y="426476"/>
                    </a:cubicBezTo>
                    <a:cubicBezTo>
                      <a:pt x="128677" y="424558"/>
                      <a:pt x="133141" y="424312"/>
                      <a:pt x="133692" y="423401"/>
                    </a:cubicBezTo>
                    <a:cubicBezTo>
                      <a:pt x="135125" y="421036"/>
                      <a:pt x="149247" y="402913"/>
                      <a:pt x="160497" y="392101"/>
                    </a:cubicBezTo>
                    <a:cubicBezTo>
                      <a:pt x="155186" y="387391"/>
                      <a:pt x="127976" y="363185"/>
                      <a:pt x="124130" y="356984"/>
                    </a:cubicBezTo>
                    <a:cubicBezTo>
                      <a:pt x="112129" y="337613"/>
                      <a:pt x="94763" y="334934"/>
                      <a:pt x="91586" y="330214"/>
                    </a:cubicBezTo>
                    <a:cubicBezTo>
                      <a:pt x="85793" y="321603"/>
                      <a:pt x="78233" y="305999"/>
                      <a:pt x="84318" y="297539"/>
                    </a:cubicBezTo>
                    <a:cubicBezTo>
                      <a:pt x="87395" y="293251"/>
                      <a:pt x="85442" y="285976"/>
                      <a:pt x="92323" y="284103"/>
                    </a:cubicBezTo>
                    <a:cubicBezTo>
                      <a:pt x="94085" y="278226"/>
                      <a:pt x="99386" y="274923"/>
                      <a:pt x="102522" y="270062"/>
                    </a:cubicBezTo>
                    <a:cubicBezTo>
                      <a:pt x="119220" y="244180"/>
                      <a:pt x="129045" y="242116"/>
                      <a:pt x="129528" y="238261"/>
                    </a:cubicBezTo>
                    <a:cubicBezTo>
                      <a:pt x="130706" y="228908"/>
                      <a:pt x="141092" y="221874"/>
                      <a:pt x="149525" y="217755"/>
                    </a:cubicBezTo>
                    <a:cubicBezTo>
                      <a:pt x="147918" y="215760"/>
                      <a:pt x="122783" y="172000"/>
                      <a:pt x="115715" y="165198"/>
                    </a:cubicBezTo>
                    <a:cubicBezTo>
                      <a:pt x="105822" y="155672"/>
                      <a:pt x="107806" y="147544"/>
                      <a:pt x="103068" y="135097"/>
                    </a:cubicBezTo>
                    <a:cubicBezTo>
                      <a:pt x="101762" y="131662"/>
                      <a:pt x="103318" y="128568"/>
                      <a:pt x="108279" y="113251"/>
                    </a:cubicBezTo>
                    <a:cubicBezTo>
                      <a:pt x="116967" y="113055"/>
                      <a:pt x="139695" y="88339"/>
                      <a:pt x="144132" y="83925"/>
                    </a:cubicBezTo>
                    <a:cubicBezTo>
                      <a:pt x="166914" y="61259"/>
                      <a:pt x="169895" y="62881"/>
                      <a:pt x="163619" y="60557"/>
                    </a:cubicBezTo>
                    <a:cubicBezTo>
                      <a:pt x="157780" y="58393"/>
                      <a:pt x="165572" y="58334"/>
                      <a:pt x="136309" y="38798"/>
                    </a:cubicBezTo>
                    <a:cubicBezTo>
                      <a:pt x="128267" y="33436"/>
                      <a:pt x="106258" y="6201"/>
                      <a:pt x="96260" y="0"/>
                    </a:cubicBezTo>
                    <a:cubicBezTo>
                      <a:pt x="76950" y="2747"/>
                      <a:pt x="60348" y="8201"/>
                      <a:pt x="49057" y="18155"/>
                    </a:cubicBezTo>
                    <a:cubicBezTo>
                      <a:pt x="35531" y="30215"/>
                      <a:pt x="45248" y="44489"/>
                      <a:pt x="61335" y="83109"/>
                    </a:cubicBezTo>
                    <a:cubicBezTo>
                      <a:pt x="72272" y="116363"/>
                      <a:pt x="57563" y="108632"/>
                      <a:pt x="22643" y="123188"/>
                    </a:cubicBezTo>
                    <a:cubicBezTo>
                      <a:pt x="-28410" y="140459"/>
                      <a:pt x="46790" y="177763"/>
                      <a:pt x="79594" y="230361"/>
                    </a:cubicBezTo>
                    <a:cubicBezTo>
                      <a:pt x="-7171" y="341362"/>
                      <a:pt x="-33039" y="294450"/>
                      <a:pt x="97125" y="428881"/>
                    </a:cubicBezTo>
                    <a:cubicBezTo>
                      <a:pt x="-18157" y="564243"/>
                      <a:pt x="-43825" y="503585"/>
                      <a:pt x="91695" y="596836"/>
                    </a:cubicBezTo>
                    <a:cubicBezTo>
                      <a:pt x="46622" y="658427"/>
                      <a:pt x="16240" y="695535"/>
                      <a:pt x="29183" y="710552"/>
                    </a:cubicBezTo>
                    <a:cubicBezTo>
                      <a:pt x="43050" y="705987"/>
                      <a:pt x="60908" y="701868"/>
                      <a:pt x="82261" y="698155"/>
                    </a:cubicBezTo>
                    <a:cubicBezTo>
                      <a:pt x="85465" y="692169"/>
                      <a:pt x="90157" y="692164"/>
                      <a:pt x="94512" y="69033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 name="Google Shape;207;p60"/>
              <p:cNvSpPr/>
              <p:nvPr/>
            </p:nvSpPr>
            <p:spPr>
              <a:xfrm>
                <a:off x="2782109" y="2623423"/>
                <a:ext cx="197650" cy="732411"/>
              </a:xfrm>
              <a:custGeom>
                <a:rect b="b" l="l" r="r" t="t"/>
                <a:pathLst>
                  <a:path extrusionOk="0" h="732411" w="197650">
                    <a:moveTo>
                      <a:pt x="186323" y="671125"/>
                    </a:moveTo>
                    <a:cubicBezTo>
                      <a:pt x="189772" y="666815"/>
                      <a:pt x="188462" y="669626"/>
                      <a:pt x="193572" y="665516"/>
                    </a:cubicBezTo>
                    <a:cubicBezTo>
                      <a:pt x="193427" y="665220"/>
                      <a:pt x="144617" y="615647"/>
                      <a:pt x="121507" y="595606"/>
                    </a:cubicBezTo>
                    <a:cubicBezTo>
                      <a:pt x="118467" y="592968"/>
                      <a:pt x="110193" y="577605"/>
                      <a:pt x="100172" y="570753"/>
                    </a:cubicBezTo>
                    <a:cubicBezTo>
                      <a:pt x="94934" y="567177"/>
                      <a:pt x="96154" y="564653"/>
                      <a:pt x="98261" y="560224"/>
                    </a:cubicBezTo>
                    <a:cubicBezTo>
                      <a:pt x="96277" y="552087"/>
                      <a:pt x="99712" y="542055"/>
                      <a:pt x="109151" y="538005"/>
                    </a:cubicBezTo>
                    <a:cubicBezTo>
                      <a:pt x="121243" y="517307"/>
                      <a:pt x="175218" y="456017"/>
                      <a:pt x="191643" y="440230"/>
                    </a:cubicBezTo>
                    <a:cubicBezTo>
                      <a:pt x="186159" y="435369"/>
                      <a:pt x="159112" y="411296"/>
                      <a:pt x="155276" y="405113"/>
                    </a:cubicBezTo>
                    <a:cubicBezTo>
                      <a:pt x="143275" y="385741"/>
                      <a:pt x="125908" y="383062"/>
                      <a:pt x="122731" y="378343"/>
                    </a:cubicBezTo>
                    <a:cubicBezTo>
                      <a:pt x="116938" y="369732"/>
                      <a:pt x="109379" y="354128"/>
                      <a:pt x="115464" y="345667"/>
                    </a:cubicBezTo>
                    <a:cubicBezTo>
                      <a:pt x="118540" y="341380"/>
                      <a:pt x="116588" y="334104"/>
                      <a:pt x="123469" y="332232"/>
                    </a:cubicBezTo>
                    <a:cubicBezTo>
                      <a:pt x="125230" y="326355"/>
                      <a:pt x="130532" y="323052"/>
                      <a:pt x="133668" y="318191"/>
                    </a:cubicBezTo>
                    <a:cubicBezTo>
                      <a:pt x="150365" y="292304"/>
                      <a:pt x="160191" y="290249"/>
                      <a:pt x="160678" y="286390"/>
                    </a:cubicBezTo>
                    <a:cubicBezTo>
                      <a:pt x="161852" y="277037"/>
                      <a:pt x="172246" y="270003"/>
                      <a:pt x="180675" y="265884"/>
                    </a:cubicBezTo>
                    <a:cubicBezTo>
                      <a:pt x="179050" y="263879"/>
                      <a:pt x="153942" y="220142"/>
                      <a:pt x="146861" y="213327"/>
                    </a:cubicBezTo>
                    <a:cubicBezTo>
                      <a:pt x="136967" y="203800"/>
                      <a:pt x="138951" y="195673"/>
                      <a:pt x="134214" y="183226"/>
                    </a:cubicBezTo>
                    <a:cubicBezTo>
                      <a:pt x="132907" y="179791"/>
                      <a:pt x="134464" y="176697"/>
                      <a:pt x="139425" y="161380"/>
                    </a:cubicBezTo>
                    <a:cubicBezTo>
                      <a:pt x="150547" y="161130"/>
                      <a:pt x="185399" y="119839"/>
                      <a:pt x="193222" y="115074"/>
                    </a:cubicBezTo>
                    <a:cubicBezTo>
                      <a:pt x="200567" y="110595"/>
                      <a:pt x="197077" y="109543"/>
                      <a:pt x="194765" y="108686"/>
                    </a:cubicBezTo>
                    <a:cubicBezTo>
                      <a:pt x="188930" y="106522"/>
                      <a:pt x="196717" y="106463"/>
                      <a:pt x="167454" y="86927"/>
                    </a:cubicBezTo>
                    <a:cubicBezTo>
                      <a:pt x="158903" y="81219"/>
                      <a:pt x="133668" y="49755"/>
                      <a:pt x="125234" y="47026"/>
                    </a:cubicBezTo>
                    <a:cubicBezTo>
                      <a:pt x="122727" y="46215"/>
                      <a:pt x="110599" y="31946"/>
                      <a:pt x="110872" y="25345"/>
                    </a:cubicBezTo>
                    <a:cubicBezTo>
                      <a:pt x="108814" y="20073"/>
                      <a:pt x="109579" y="5321"/>
                      <a:pt x="118718" y="0"/>
                    </a:cubicBezTo>
                    <a:cubicBezTo>
                      <a:pt x="91143" y="1052"/>
                      <a:pt x="61320" y="2137"/>
                      <a:pt x="29586" y="3253"/>
                    </a:cubicBezTo>
                    <a:cubicBezTo>
                      <a:pt x="49023" y="26306"/>
                      <a:pt x="98625" y="72034"/>
                      <a:pt x="101369" y="84977"/>
                    </a:cubicBezTo>
                    <a:cubicBezTo>
                      <a:pt x="103107" y="93032"/>
                      <a:pt x="96923" y="93164"/>
                      <a:pt x="100190" y="97697"/>
                    </a:cubicBezTo>
                    <a:cubicBezTo>
                      <a:pt x="85609" y="106508"/>
                      <a:pt x="79579" y="113547"/>
                      <a:pt x="56929" y="136532"/>
                    </a:cubicBezTo>
                    <a:cubicBezTo>
                      <a:pt x="40677" y="153020"/>
                      <a:pt x="19642" y="159626"/>
                      <a:pt x="4323" y="180752"/>
                    </a:cubicBezTo>
                    <a:cubicBezTo>
                      <a:pt x="2954" y="182643"/>
                      <a:pt x="1556" y="184342"/>
                      <a:pt x="0" y="185691"/>
                    </a:cubicBezTo>
                    <a:cubicBezTo>
                      <a:pt x="2680" y="191568"/>
                      <a:pt x="6167" y="197048"/>
                      <a:pt x="12424" y="200365"/>
                    </a:cubicBezTo>
                    <a:cubicBezTo>
                      <a:pt x="17849" y="203245"/>
                      <a:pt x="51809" y="268996"/>
                      <a:pt x="81049" y="277174"/>
                    </a:cubicBezTo>
                    <a:cubicBezTo>
                      <a:pt x="84230" y="284837"/>
                      <a:pt x="86442" y="286076"/>
                      <a:pt x="84312" y="288869"/>
                    </a:cubicBezTo>
                    <a:cubicBezTo>
                      <a:pt x="79633" y="312373"/>
                      <a:pt x="80676" y="310250"/>
                      <a:pt x="80375" y="310304"/>
                    </a:cubicBezTo>
                    <a:cubicBezTo>
                      <a:pt x="73913" y="311416"/>
                      <a:pt x="74764" y="319594"/>
                      <a:pt x="69330" y="321603"/>
                    </a:cubicBezTo>
                    <a:cubicBezTo>
                      <a:pt x="54867" y="326952"/>
                      <a:pt x="9457" y="379946"/>
                      <a:pt x="3714" y="387536"/>
                    </a:cubicBezTo>
                    <a:cubicBezTo>
                      <a:pt x="8806" y="391641"/>
                      <a:pt x="10390" y="390762"/>
                      <a:pt x="11100" y="392361"/>
                    </a:cubicBezTo>
                    <a:cubicBezTo>
                      <a:pt x="17899" y="407651"/>
                      <a:pt x="33436" y="415168"/>
                      <a:pt x="42902" y="428289"/>
                    </a:cubicBezTo>
                    <a:cubicBezTo>
                      <a:pt x="49611" y="437588"/>
                      <a:pt x="58257" y="445711"/>
                      <a:pt x="66267" y="454053"/>
                    </a:cubicBezTo>
                    <a:cubicBezTo>
                      <a:pt x="99449" y="488614"/>
                      <a:pt x="91166" y="485266"/>
                      <a:pt x="84207" y="499061"/>
                    </a:cubicBezTo>
                    <a:cubicBezTo>
                      <a:pt x="73389" y="520469"/>
                      <a:pt x="69139" y="512998"/>
                      <a:pt x="40313" y="552867"/>
                    </a:cubicBezTo>
                    <a:cubicBezTo>
                      <a:pt x="25932" y="572767"/>
                      <a:pt x="22218" y="568152"/>
                      <a:pt x="17175" y="576544"/>
                    </a:cubicBezTo>
                    <a:cubicBezTo>
                      <a:pt x="41027" y="607820"/>
                      <a:pt x="56837" y="613192"/>
                      <a:pt x="64774" y="630796"/>
                    </a:cubicBezTo>
                    <a:cubicBezTo>
                      <a:pt x="68183" y="638359"/>
                      <a:pt x="81813" y="640263"/>
                      <a:pt x="85932" y="651475"/>
                    </a:cubicBezTo>
                    <a:cubicBezTo>
                      <a:pt x="87575" y="655949"/>
                      <a:pt x="108582" y="656942"/>
                      <a:pt x="97792" y="671384"/>
                    </a:cubicBezTo>
                    <a:cubicBezTo>
                      <a:pt x="96318" y="679631"/>
                      <a:pt x="93632" y="685335"/>
                      <a:pt x="87256" y="692169"/>
                    </a:cubicBezTo>
                    <a:cubicBezTo>
                      <a:pt x="63009" y="711600"/>
                      <a:pt x="50307" y="723705"/>
                      <a:pt x="42001" y="731176"/>
                    </a:cubicBezTo>
                    <a:cubicBezTo>
                      <a:pt x="73854" y="731646"/>
                      <a:pt x="104582" y="732065"/>
                      <a:pt x="133982" y="732411"/>
                    </a:cubicBezTo>
                    <a:cubicBezTo>
                      <a:pt x="132343" y="727545"/>
                      <a:pt x="152846" y="712971"/>
                      <a:pt x="186323" y="67112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8" name="Google Shape;208;p60"/>
              <p:cNvSpPr/>
              <p:nvPr/>
            </p:nvSpPr>
            <p:spPr>
              <a:xfrm>
                <a:off x="1275503" y="2666764"/>
                <a:ext cx="199479" cy="675507"/>
              </a:xfrm>
              <a:custGeom>
                <a:rect b="b" l="l" r="r" t="t"/>
                <a:pathLst>
                  <a:path extrusionOk="0" h="675507" w="199479">
                    <a:moveTo>
                      <a:pt x="104773" y="537832"/>
                    </a:moveTo>
                    <a:cubicBezTo>
                      <a:pt x="97305" y="532388"/>
                      <a:pt x="92809" y="530725"/>
                      <a:pt x="95735" y="524788"/>
                    </a:cubicBezTo>
                    <a:cubicBezTo>
                      <a:pt x="97546" y="521112"/>
                      <a:pt x="93209" y="510305"/>
                      <a:pt x="103576" y="502291"/>
                    </a:cubicBezTo>
                    <a:cubicBezTo>
                      <a:pt x="105501" y="500797"/>
                      <a:pt x="159130" y="434795"/>
                      <a:pt x="159262" y="434485"/>
                    </a:cubicBezTo>
                    <a:cubicBezTo>
                      <a:pt x="160132" y="432508"/>
                      <a:pt x="164737" y="432253"/>
                      <a:pt x="165302" y="431314"/>
                    </a:cubicBezTo>
                    <a:cubicBezTo>
                      <a:pt x="170321" y="423027"/>
                      <a:pt x="178240" y="417050"/>
                      <a:pt x="183133" y="408690"/>
                    </a:cubicBezTo>
                    <a:cubicBezTo>
                      <a:pt x="191939" y="393637"/>
                      <a:pt x="205614" y="411441"/>
                      <a:pt x="162180" y="370807"/>
                    </a:cubicBezTo>
                    <a:cubicBezTo>
                      <a:pt x="152518" y="361773"/>
                      <a:pt x="151175" y="351007"/>
                      <a:pt x="131301" y="341394"/>
                    </a:cubicBezTo>
                    <a:cubicBezTo>
                      <a:pt x="113484" y="332779"/>
                      <a:pt x="109215" y="308969"/>
                      <a:pt x="114453" y="301685"/>
                    </a:cubicBezTo>
                    <a:cubicBezTo>
                      <a:pt x="117625" y="297270"/>
                      <a:pt x="115614" y="289775"/>
                      <a:pt x="122695" y="287848"/>
                    </a:cubicBezTo>
                    <a:cubicBezTo>
                      <a:pt x="123273" y="285930"/>
                      <a:pt x="144326" y="255519"/>
                      <a:pt x="158175" y="244303"/>
                    </a:cubicBezTo>
                    <a:cubicBezTo>
                      <a:pt x="165789" y="238134"/>
                      <a:pt x="153292" y="239656"/>
                      <a:pt x="178067" y="221500"/>
                    </a:cubicBezTo>
                    <a:cubicBezTo>
                      <a:pt x="182186" y="218484"/>
                      <a:pt x="182040" y="220425"/>
                      <a:pt x="180998" y="218680"/>
                    </a:cubicBezTo>
                    <a:cubicBezTo>
                      <a:pt x="120770" y="118317"/>
                      <a:pt x="156987" y="195331"/>
                      <a:pt x="133768" y="134377"/>
                    </a:cubicBezTo>
                    <a:cubicBezTo>
                      <a:pt x="132421" y="130842"/>
                      <a:pt x="134027" y="127653"/>
                      <a:pt x="139133" y="111880"/>
                    </a:cubicBezTo>
                    <a:cubicBezTo>
                      <a:pt x="148604" y="111661"/>
                      <a:pt x="199298" y="59564"/>
                      <a:pt x="199480" y="59259"/>
                    </a:cubicBezTo>
                    <a:cubicBezTo>
                      <a:pt x="195825" y="57104"/>
                      <a:pt x="194970" y="57751"/>
                      <a:pt x="192439" y="54721"/>
                    </a:cubicBezTo>
                    <a:cubicBezTo>
                      <a:pt x="179774" y="39600"/>
                      <a:pt x="163700" y="36060"/>
                      <a:pt x="155085" y="22843"/>
                    </a:cubicBezTo>
                    <a:cubicBezTo>
                      <a:pt x="150279" y="15472"/>
                      <a:pt x="140631" y="7513"/>
                      <a:pt x="131761" y="0"/>
                    </a:cubicBezTo>
                    <a:cubicBezTo>
                      <a:pt x="105829" y="665"/>
                      <a:pt x="81099" y="1294"/>
                      <a:pt x="57725" y="1886"/>
                    </a:cubicBezTo>
                    <a:cubicBezTo>
                      <a:pt x="70914" y="17226"/>
                      <a:pt x="96167" y="39213"/>
                      <a:pt x="98425" y="49833"/>
                    </a:cubicBezTo>
                    <a:cubicBezTo>
                      <a:pt x="100113" y="57655"/>
                      <a:pt x="94106" y="57783"/>
                      <a:pt x="97282" y="62184"/>
                    </a:cubicBezTo>
                    <a:cubicBezTo>
                      <a:pt x="83129" y="70735"/>
                      <a:pt x="77272" y="77574"/>
                      <a:pt x="55277" y="99889"/>
                    </a:cubicBezTo>
                    <a:cubicBezTo>
                      <a:pt x="39498" y="115894"/>
                      <a:pt x="19073" y="122308"/>
                      <a:pt x="4201" y="142824"/>
                    </a:cubicBezTo>
                    <a:cubicBezTo>
                      <a:pt x="2872" y="144660"/>
                      <a:pt x="1515" y="146309"/>
                      <a:pt x="0" y="147617"/>
                    </a:cubicBezTo>
                    <a:cubicBezTo>
                      <a:pt x="2603" y="153321"/>
                      <a:pt x="5989" y="158642"/>
                      <a:pt x="12060" y="161868"/>
                    </a:cubicBezTo>
                    <a:cubicBezTo>
                      <a:pt x="17285" y="164647"/>
                      <a:pt x="50361" y="228521"/>
                      <a:pt x="78691" y="236439"/>
                    </a:cubicBezTo>
                    <a:cubicBezTo>
                      <a:pt x="81777" y="243879"/>
                      <a:pt x="83930" y="245082"/>
                      <a:pt x="81859" y="247792"/>
                    </a:cubicBezTo>
                    <a:cubicBezTo>
                      <a:pt x="77317" y="270613"/>
                      <a:pt x="78327" y="268554"/>
                      <a:pt x="78036" y="268604"/>
                    </a:cubicBezTo>
                    <a:cubicBezTo>
                      <a:pt x="71760" y="269684"/>
                      <a:pt x="72589" y="277625"/>
                      <a:pt x="67309" y="279575"/>
                    </a:cubicBezTo>
                    <a:cubicBezTo>
                      <a:pt x="53265" y="284773"/>
                      <a:pt x="9202" y="336196"/>
                      <a:pt x="3600" y="343590"/>
                    </a:cubicBezTo>
                    <a:cubicBezTo>
                      <a:pt x="8542" y="347572"/>
                      <a:pt x="10080" y="346720"/>
                      <a:pt x="10772" y="348273"/>
                    </a:cubicBezTo>
                    <a:cubicBezTo>
                      <a:pt x="17371" y="363117"/>
                      <a:pt x="32462" y="370415"/>
                      <a:pt x="41651" y="383158"/>
                    </a:cubicBezTo>
                    <a:cubicBezTo>
                      <a:pt x="48159" y="392188"/>
                      <a:pt x="56555" y="400070"/>
                      <a:pt x="64333" y="408170"/>
                    </a:cubicBezTo>
                    <a:cubicBezTo>
                      <a:pt x="96550" y="441729"/>
                      <a:pt x="88503" y="438476"/>
                      <a:pt x="81750" y="451871"/>
                    </a:cubicBezTo>
                    <a:cubicBezTo>
                      <a:pt x="71251" y="472659"/>
                      <a:pt x="67118" y="465402"/>
                      <a:pt x="39130" y="504114"/>
                    </a:cubicBezTo>
                    <a:cubicBezTo>
                      <a:pt x="25167" y="523435"/>
                      <a:pt x="21563" y="518952"/>
                      <a:pt x="16661" y="527103"/>
                    </a:cubicBezTo>
                    <a:cubicBezTo>
                      <a:pt x="39817" y="557468"/>
                      <a:pt x="55167" y="562685"/>
                      <a:pt x="62872" y="579774"/>
                    </a:cubicBezTo>
                    <a:cubicBezTo>
                      <a:pt x="66185" y="587118"/>
                      <a:pt x="79415" y="588968"/>
                      <a:pt x="83411" y="599852"/>
                    </a:cubicBezTo>
                    <a:cubicBezTo>
                      <a:pt x="85013" y="604198"/>
                      <a:pt x="105406" y="605159"/>
                      <a:pt x="94934" y="619183"/>
                    </a:cubicBezTo>
                    <a:cubicBezTo>
                      <a:pt x="93487" y="627256"/>
                      <a:pt x="90856" y="632773"/>
                      <a:pt x="84703" y="639361"/>
                    </a:cubicBezTo>
                    <a:cubicBezTo>
                      <a:pt x="54680" y="663425"/>
                      <a:pt x="48887" y="672109"/>
                      <a:pt x="40194" y="675508"/>
                    </a:cubicBezTo>
                    <a:cubicBezTo>
                      <a:pt x="77258" y="674628"/>
                      <a:pt x="115741" y="673936"/>
                      <a:pt x="155408" y="673416"/>
                    </a:cubicBezTo>
                    <a:cubicBezTo>
                      <a:pt x="165943" y="661371"/>
                      <a:pt x="189609" y="634395"/>
                      <a:pt x="189845" y="634290"/>
                    </a:cubicBezTo>
                    <a:cubicBezTo>
                      <a:pt x="203658" y="628222"/>
                      <a:pt x="128056" y="574188"/>
                      <a:pt x="104773" y="53783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 name="Google Shape;209;p60"/>
              <p:cNvSpPr/>
              <p:nvPr/>
            </p:nvSpPr>
            <p:spPr>
              <a:xfrm>
                <a:off x="1628106" y="2657492"/>
                <a:ext cx="182505" cy="681699"/>
              </a:xfrm>
              <a:custGeom>
                <a:rect b="b" l="l" r="r" t="t"/>
                <a:pathLst>
                  <a:path extrusionOk="0" h="681699" w="182505">
                    <a:moveTo>
                      <a:pt x="181435" y="635447"/>
                    </a:moveTo>
                    <a:cubicBezTo>
                      <a:pt x="175541" y="630071"/>
                      <a:pt x="165434" y="616394"/>
                      <a:pt x="121248" y="577860"/>
                    </a:cubicBezTo>
                    <a:cubicBezTo>
                      <a:pt x="82810" y="544461"/>
                      <a:pt x="103039" y="548835"/>
                      <a:pt x="164901" y="459028"/>
                    </a:cubicBezTo>
                    <a:cubicBezTo>
                      <a:pt x="174440" y="445192"/>
                      <a:pt x="190136" y="465447"/>
                      <a:pt x="139429" y="418020"/>
                    </a:cubicBezTo>
                    <a:cubicBezTo>
                      <a:pt x="129790" y="408999"/>
                      <a:pt x="128379" y="398193"/>
                      <a:pt x="108551" y="388607"/>
                    </a:cubicBezTo>
                    <a:cubicBezTo>
                      <a:pt x="104618" y="386707"/>
                      <a:pt x="94966" y="372848"/>
                      <a:pt x="94160" y="362925"/>
                    </a:cubicBezTo>
                    <a:cubicBezTo>
                      <a:pt x="93132" y="350319"/>
                      <a:pt x="97837" y="350114"/>
                      <a:pt x="101201" y="345280"/>
                    </a:cubicBezTo>
                    <a:cubicBezTo>
                      <a:pt x="104177" y="331631"/>
                      <a:pt x="121844" y="315430"/>
                      <a:pt x="125744" y="304400"/>
                    </a:cubicBezTo>
                    <a:cubicBezTo>
                      <a:pt x="127933" y="298213"/>
                      <a:pt x="134459" y="298873"/>
                      <a:pt x="152932" y="276773"/>
                    </a:cubicBezTo>
                    <a:cubicBezTo>
                      <a:pt x="158220" y="270445"/>
                      <a:pt x="163185" y="263747"/>
                      <a:pt x="168815" y="257647"/>
                    </a:cubicBezTo>
                    <a:cubicBezTo>
                      <a:pt x="147912" y="238243"/>
                      <a:pt x="163449" y="259319"/>
                      <a:pt x="144290" y="233432"/>
                    </a:cubicBezTo>
                    <a:cubicBezTo>
                      <a:pt x="140785" y="228699"/>
                      <a:pt x="135215" y="225541"/>
                      <a:pt x="131287" y="221058"/>
                    </a:cubicBezTo>
                    <a:cubicBezTo>
                      <a:pt x="127560" y="216803"/>
                      <a:pt x="116670" y="193030"/>
                      <a:pt x="112278" y="190092"/>
                    </a:cubicBezTo>
                    <a:cubicBezTo>
                      <a:pt x="101283" y="182734"/>
                      <a:pt x="99476" y="173918"/>
                      <a:pt x="90715" y="164669"/>
                    </a:cubicBezTo>
                    <a:cubicBezTo>
                      <a:pt x="86979" y="160729"/>
                      <a:pt x="84280" y="155303"/>
                      <a:pt x="86924" y="149056"/>
                    </a:cubicBezTo>
                    <a:cubicBezTo>
                      <a:pt x="87361" y="148022"/>
                      <a:pt x="86018" y="135680"/>
                      <a:pt x="95439" y="131607"/>
                    </a:cubicBezTo>
                    <a:cubicBezTo>
                      <a:pt x="99571" y="129821"/>
                      <a:pt x="102925" y="125065"/>
                      <a:pt x="107527" y="118787"/>
                    </a:cubicBezTo>
                    <a:cubicBezTo>
                      <a:pt x="112205" y="112404"/>
                      <a:pt x="129321" y="105629"/>
                      <a:pt x="134027" y="99274"/>
                    </a:cubicBezTo>
                    <a:cubicBezTo>
                      <a:pt x="182659" y="33536"/>
                      <a:pt x="205451" y="70038"/>
                      <a:pt x="150716" y="18839"/>
                    </a:cubicBezTo>
                    <a:cubicBezTo>
                      <a:pt x="144203" y="12752"/>
                      <a:pt x="141882" y="6529"/>
                      <a:pt x="135137" y="0"/>
                    </a:cubicBezTo>
                    <a:cubicBezTo>
                      <a:pt x="90838" y="1180"/>
                      <a:pt x="47540" y="2319"/>
                      <a:pt x="5620" y="3417"/>
                    </a:cubicBezTo>
                    <a:cubicBezTo>
                      <a:pt x="23019" y="21212"/>
                      <a:pt x="-4424" y="-4492"/>
                      <a:pt x="45355" y="41400"/>
                    </a:cubicBezTo>
                    <a:cubicBezTo>
                      <a:pt x="75811" y="69510"/>
                      <a:pt x="94156" y="52407"/>
                      <a:pt x="24207" y="117178"/>
                    </a:cubicBezTo>
                    <a:cubicBezTo>
                      <a:pt x="22564" y="129921"/>
                      <a:pt x="6936" y="121666"/>
                      <a:pt x="30382" y="149762"/>
                    </a:cubicBezTo>
                    <a:cubicBezTo>
                      <a:pt x="35134" y="155453"/>
                      <a:pt x="52787" y="161284"/>
                      <a:pt x="57206" y="167244"/>
                    </a:cubicBezTo>
                    <a:cubicBezTo>
                      <a:pt x="78109" y="195440"/>
                      <a:pt x="82246" y="192534"/>
                      <a:pt x="81144" y="201012"/>
                    </a:cubicBezTo>
                    <a:cubicBezTo>
                      <a:pt x="98434" y="215423"/>
                      <a:pt x="19619" y="277784"/>
                      <a:pt x="4838" y="307430"/>
                    </a:cubicBezTo>
                    <a:cubicBezTo>
                      <a:pt x="23205" y="324054"/>
                      <a:pt x="21499" y="324829"/>
                      <a:pt x="23456" y="326018"/>
                    </a:cubicBezTo>
                    <a:cubicBezTo>
                      <a:pt x="38711" y="335284"/>
                      <a:pt x="56173" y="359982"/>
                      <a:pt x="61084" y="361982"/>
                    </a:cubicBezTo>
                    <a:cubicBezTo>
                      <a:pt x="62968" y="362752"/>
                      <a:pt x="65211" y="364415"/>
                      <a:pt x="65839" y="366192"/>
                    </a:cubicBezTo>
                    <a:cubicBezTo>
                      <a:pt x="70468" y="379290"/>
                      <a:pt x="96549" y="379919"/>
                      <a:pt x="92813" y="411642"/>
                    </a:cubicBezTo>
                    <a:cubicBezTo>
                      <a:pt x="75251" y="424790"/>
                      <a:pt x="73972" y="437884"/>
                      <a:pt x="60283" y="447912"/>
                    </a:cubicBezTo>
                    <a:cubicBezTo>
                      <a:pt x="48140" y="456800"/>
                      <a:pt x="11045" y="498013"/>
                      <a:pt x="6185" y="508164"/>
                    </a:cubicBezTo>
                    <a:cubicBezTo>
                      <a:pt x="496" y="520050"/>
                      <a:pt x="-13394" y="504929"/>
                      <a:pt x="36367" y="556279"/>
                    </a:cubicBezTo>
                    <a:cubicBezTo>
                      <a:pt x="38115" y="558088"/>
                      <a:pt x="38642" y="561054"/>
                      <a:pt x="40349" y="562921"/>
                    </a:cubicBezTo>
                    <a:cubicBezTo>
                      <a:pt x="44095" y="567017"/>
                      <a:pt x="71751" y="596490"/>
                      <a:pt x="76602" y="598093"/>
                    </a:cubicBezTo>
                    <a:cubicBezTo>
                      <a:pt x="82150" y="599938"/>
                      <a:pt x="96140" y="609273"/>
                      <a:pt x="94329" y="614394"/>
                    </a:cubicBezTo>
                    <a:cubicBezTo>
                      <a:pt x="103403" y="637775"/>
                      <a:pt x="87429" y="647038"/>
                      <a:pt x="81595" y="653830"/>
                    </a:cubicBezTo>
                    <a:cubicBezTo>
                      <a:pt x="68169" y="669425"/>
                      <a:pt x="56756" y="671038"/>
                      <a:pt x="56059" y="673553"/>
                    </a:cubicBezTo>
                    <a:cubicBezTo>
                      <a:pt x="54899" y="677713"/>
                      <a:pt x="53629" y="680086"/>
                      <a:pt x="49119" y="681426"/>
                    </a:cubicBezTo>
                    <a:cubicBezTo>
                      <a:pt x="77535" y="681462"/>
                      <a:pt x="106248" y="681558"/>
                      <a:pt x="135192" y="681699"/>
                    </a:cubicBezTo>
                    <a:cubicBezTo>
                      <a:pt x="181016" y="631657"/>
                      <a:pt x="184416" y="638163"/>
                      <a:pt x="181435" y="6354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 name="Google Shape;210;p60"/>
              <p:cNvSpPr/>
              <p:nvPr/>
            </p:nvSpPr>
            <p:spPr>
              <a:xfrm>
                <a:off x="1761159" y="2649014"/>
                <a:ext cx="407396" cy="693694"/>
              </a:xfrm>
              <a:custGeom>
                <a:rect b="b" l="l" r="r" t="t"/>
                <a:pathLst>
                  <a:path extrusionOk="0" h="693694" w="407396">
                    <a:moveTo>
                      <a:pt x="382635" y="665079"/>
                    </a:moveTo>
                    <a:cubicBezTo>
                      <a:pt x="383723" y="663179"/>
                      <a:pt x="388301" y="663457"/>
                      <a:pt x="388974" y="662573"/>
                    </a:cubicBezTo>
                    <a:cubicBezTo>
                      <a:pt x="394317" y="655575"/>
                      <a:pt x="401745" y="650641"/>
                      <a:pt x="407397" y="643981"/>
                    </a:cubicBezTo>
                    <a:cubicBezTo>
                      <a:pt x="396429" y="629898"/>
                      <a:pt x="396211" y="636418"/>
                      <a:pt x="395455" y="633862"/>
                    </a:cubicBezTo>
                    <a:cubicBezTo>
                      <a:pt x="391914" y="621875"/>
                      <a:pt x="372564" y="612891"/>
                      <a:pt x="371444" y="608941"/>
                    </a:cubicBezTo>
                    <a:cubicBezTo>
                      <a:pt x="367526" y="595100"/>
                      <a:pt x="346027" y="578630"/>
                      <a:pt x="340866" y="571696"/>
                    </a:cubicBezTo>
                    <a:cubicBezTo>
                      <a:pt x="336652" y="566024"/>
                      <a:pt x="333671" y="559186"/>
                      <a:pt x="326812" y="555842"/>
                    </a:cubicBezTo>
                    <a:cubicBezTo>
                      <a:pt x="311193" y="522620"/>
                      <a:pt x="312540" y="529850"/>
                      <a:pt x="322876" y="511749"/>
                    </a:cubicBezTo>
                    <a:cubicBezTo>
                      <a:pt x="328068" y="511494"/>
                      <a:pt x="342149" y="486919"/>
                      <a:pt x="342450" y="486687"/>
                    </a:cubicBezTo>
                    <a:cubicBezTo>
                      <a:pt x="348229" y="482250"/>
                      <a:pt x="351561" y="475994"/>
                      <a:pt x="355679" y="470213"/>
                    </a:cubicBezTo>
                    <a:cubicBezTo>
                      <a:pt x="361705" y="461757"/>
                      <a:pt x="371103" y="456468"/>
                      <a:pt x="378889" y="443966"/>
                    </a:cubicBezTo>
                    <a:cubicBezTo>
                      <a:pt x="389907" y="426280"/>
                      <a:pt x="396097" y="426982"/>
                      <a:pt x="397931" y="423223"/>
                    </a:cubicBezTo>
                    <a:cubicBezTo>
                      <a:pt x="408362" y="401847"/>
                      <a:pt x="418975" y="427838"/>
                      <a:pt x="375189" y="380839"/>
                    </a:cubicBezTo>
                    <a:cubicBezTo>
                      <a:pt x="374907" y="380538"/>
                      <a:pt x="352667" y="359262"/>
                      <a:pt x="343788" y="351563"/>
                    </a:cubicBezTo>
                    <a:cubicBezTo>
                      <a:pt x="338722" y="347171"/>
                      <a:pt x="339446" y="340592"/>
                      <a:pt x="326394" y="333271"/>
                    </a:cubicBezTo>
                    <a:cubicBezTo>
                      <a:pt x="322830" y="323407"/>
                      <a:pt x="326926" y="328965"/>
                      <a:pt x="321615" y="319790"/>
                    </a:cubicBezTo>
                    <a:cubicBezTo>
                      <a:pt x="316955" y="311739"/>
                      <a:pt x="319016" y="299630"/>
                      <a:pt x="328278" y="293725"/>
                    </a:cubicBezTo>
                    <a:cubicBezTo>
                      <a:pt x="330339" y="290140"/>
                      <a:pt x="344102" y="269474"/>
                      <a:pt x="351697" y="262804"/>
                    </a:cubicBezTo>
                    <a:cubicBezTo>
                      <a:pt x="359935" y="255569"/>
                      <a:pt x="371945" y="238576"/>
                      <a:pt x="372245" y="238512"/>
                    </a:cubicBezTo>
                    <a:cubicBezTo>
                      <a:pt x="381065" y="236685"/>
                      <a:pt x="382062" y="226097"/>
                      <a:pt x="389680" y="222931"/>
                    </a:cubicBezTo>
                    <a:cubicBezTo>
                      <a:pt x="392192" y="221883"/>
                      <a:pt x="393762" y="220188"/>
                      <a:pt x="393958" y="217218"/>
                    </a:cubicBezTo>
                    <a:cubicBezTo>
                      <a:pt x="394336" y="211518"/>
                      <a:pt x="398573" y="217855"/>
                      <a:pt x="400388" y="208980"/>
                    </a:cubicBezTo>
                    <a:cubicBezTo>
                      <a:pt x="389116" y="198761"/>
                      <a:pt x="389735" y="198957"/>
                      <a:pt x="381707" y="189991"/>
                    </a:cubicBezTo>
                    <a:cubicBezTo>
                      <a:pt x="374234" y="181649"/>
                      <a:pt x="311084" y="163982"/>
                      <a:pt x="340829" y="124035"/>
                    </a:cubicBezTo>
                    <a:cubicBezTo>
                      <a:pt x="346045" y="117033"/>
                      <a:pt x="343683" y="110645"/>
                      <a:pt x="350191" y="109274"/>
                    </a:cubicBezTo>
                    <a:cubicBezTo>
                      <a:pt x="350496" y="109215"/>
                      <a:pt x="362551" y="87214"/>
                      <a:pt x="364208" y="86380"/>
                    </a:cubicBezTo>
                    <a:cubicBezTo>
                      <a:pt x="374925" y="81004"/>
                      <a:pt x="380041" y="69432"/>
                      <a:pt x="384756" y="65592"/>
                    </a:cubicBezTo>
                    <a:cubicBezTo>
                      <a:pt x="343860" y="32320"/>
                      <a:pt x="325174" y="17481"/>
                      <a:pt x="314575" y="0"/>
                    </a:cubicBezTo>
                    <a:cubicBezTo>
                      <a:pt x="227564" y="2415"/>
                      <a:pt x="140822" y="4770"/>
                      <a:pt x="56924" y="7016"/>
                    </a:cubicBezTo>
                    <a:cubicBezTo>
                      <a:pt x="59645" y="10265"/>
                      <a:pt x="65016" y="16201"/>
                      <a:pt x="77563" y="29272"/>
                    </a:cubicBezTo>
                    <a:cubicBezTo>
                      <a:pt x="83725" y="35691"/>
                      <a:pt x="103071" y="52553"/>
                      <a:pt x="101278" y="59100"/>
                    </a:cubicBezTo>
                    <a:cubicBezTo>
                      <a:pt x="103244" y="67533"/>
                      <a:pt x="96923" y="67578"/>
                      <a:pt x="100195" y="72116"/>
                    </a:cubicBezTo>
                    <a:cubicBezTo>
                      <a:pt x="89841" y="78376"/>
                      <a:pt x="81017" y="85925"/>
                      <a:pt x="73144" y="94745"/>
                    </a:cubicBezTo>
                    <a:cubicBezTo>
                      <a:pt x="45728" y="125479"/>
                      <a:pt x="25517" y="131571"/>
                      <a:pt x="10035" y="147603"/>
                    </a:cubicBezTo>
                    <a:cubicBezTo>
                      <a:pt x="6380" y="151389"/>
                      <a:pt x="4182" y="156492"/>
                      <a:pt x="0" y="160109"/>
                    </a:cubicBezTo>
                    <a:cubicBezTo>
                      <a:pt x="5780" y="172770"/>
                      <a:pt x="11264" y="173362"/>
                      <a:pt x="13048" y="175503"/>
                    </a:cubicBezTo>
                    <a:cubicBezTo>
                      <a:pt x="28972" y="194575"/>
                      <a:pt x="53816" y="243979"/>
                      <a:pt x="81053" y="251592"/>
                    </a:cubicBezTo>
                    <a:cubicBezTo>
                      <a:pt x="86501" y="264704"/>
                      <a:pt x="86069" y="253884"/>
                      <a:pt x="80803" y="281087"/>
                    </a:cubicBezTo>
                    <a:cubicBezTo>
                      <a:pt x="80562" y="282331"/>
                      <a:pt x="80717" y="284668"/>
                      <a:pt x="80384" y="284723"/>
                    </a:cubicBezTo>
                    <a:cubicBezTo>
                      <a:pt x="73922" y="285834"/>
                      <a:pt x="74773" y="294012"/>
                      <a:pt x="69339" y="296021"/>
                    </a:cubicBezTo>
                    <a:cubicBezTo>
                      <a:pt x="59122" y="299798"/>
                      <a:pt x="26610" y="334145"/>
                      <a:pt x="26514" y="334460"/>
                    </a:cubicBezTo>
                    <a:cubicBezTo>
                      <a:pt x="22605" y="347950"/>
                      <a:pt x="-6290" y="359590"/>
                      <a:pt x="9703" y="365550"/>
                    </a:cubicBezTo>
                    <a:cubicBezTo>
                      <a:pt x="10253" y="365759"/>
                      <a:pt x="10881" y="366251"/>
                      <a:pt x="11109" y="366770"/>
                    </a:cubicBezTo>
                    <a:cubicBezTo>
                      <a:pt x="17908" y="382060"/>
                      <a:pt x="33445" y="389577"/>
                      <a:pt x="42911" y="402699"/>
                    </a:cubicBezTo>
                    <a:cubicBezTo>
                      <a:pt x="64010" y="431957"/>
                      <a:pt x="104732" y="455370"/>
                      <a:pt x="85181" y="470860"/>
                    </a:cubicBezTo>
                    <a:cubicBezTo>
                      <a:pt x="83789" y="475903"/>
                      <a:pt x="77458" y="484058"/>
                      <a:pt x="75096" y="487680"/>
                    </a:cubicBezTo>
                    <a:cubicBezTo>
                      <a:pt x="42688" y="516884"/>
                      <a:pt x="39753" y="535085"/>
                      <a:pt x="21749" y="545814"/>
                    </a:cubicBezTo>
                    <a:cubicBezTo>
                      <a:pt x="19879" y="546926"/>
                      <a:pt x="18395" y="548939"/>
                      <a:pt x="17180" y="550958"/>
                    </a:cubicBezTo>
                    <a:cubicBezTo>
                      <a:pt x="27238" y="564147"/>
                      <a:pt x="37582" y="574708"/>
                      <a:pt x="48473" y="584649"/>
                    </a:cubicBezTo>
                    <a:cubicBezTo>
                      <a:pt x="67751" y="602244"/>
                      <a:pt x="60729" y="604194"/>
                      <a:pt x="70440" y="611141"/>
                    </a:cubicBezTo>
                    <a:cubicBezTo>
                      <a:pt x="95512" y="629087"/>
                      <a:pt x="78423" y="624016"/>
                      <a:pt x="92936" y="630135"/>
                    </a:cubicBezTo>
                    <a:cubicBezTo>
                      <a:pt x="105524" y="635447"/>
                      <a:pt x="99603" y="640759"/>
                      <a:pt x="96500" y="651306"/>
                    </a:cubicBezTo>
                    <a:cubicBezTo>
                      <a:pt x="92577" y="664646"/>
                      <a:pt x="83770" y="668815"/>
                      <a:pt x="73217" y="677877"/>
                    </a:cubicBezTo>
                    <a:cubicBezTo>
                      <a:pt x="66986" y="683221"/>
                      <a:pt x="62572" y="687335"/>
                      <a:pt x="59086" y="690492"/>
                    </a:cubicBezTo>
                    <a:cubicBezTo>
                      <a:pt x="97660" y="690756"/>
                      <a:pt x="136553" y="691098"/>
                      <a:pt x="175610" y="691499"/>
                    </a:cubicBezTo>
                    <a:cubicBezTo>
                      <a:pt x="176288" y="690474"/>
                      <a:pt x="178377" y="688925"/>
                      <a:pt x="180138" y="686519"/>
                    </a:cubicBezTo>
                    <a:cubicBezTo>
                      <a:pt x="180352" y="686223"/>
                      <a:pt x="218098" y="643133"/>
                      <a:pt x="218394" y="643006"/>
                    </a:cubicBezTo>
                    <a:cubicBezTo>
                      <a:pt x="231378" y="637297"/>
                      <a:pt x="157415" y="583127"/>
                      <a:pt x="135788" y="549354"/>
                    </a:cubicBezTo>
                    <a:cubicBezTo>
                      <a:pt x="128539" y="544069"/>
                      <a:pt x="124170" y="542452"/>
                      <a:pt x="127009" y="536688"/>
                    </a:cubicBezTo>
                    <a:cubicBezTo>
                      <a:pt x="128766" y="533117"/>
                      <a:pt x="124561" y="522629"/>
                      <a:pt x="134623" y="514843"/>
                    </a:cubicBezTo>
                    <a:cubicBezTo>
                      <a:pt x="136539" y="513357"/>
                      <a:pt x="188562" y="449310"/>
                      <a:pt x="188689" y="449010"/>
                    </a:cubicBezTo>
                    <a:cubicBezTo>
                      <a:pt x="189536" y="447092"/>
                      <a:pt x="194005" y="446845"/>
                      <a:pt x="194551" y="445934"/>
                    </a:cubicBezTo>
                    <a:cubicBezTo>
                      <a:pt x="195989" y="443561"/>
                      <a:pt x="210106" y="425451"/>
                      <a:pt x="221356" y="414635"/>
                    </a:cubicBezTo>
                    <a:cubicBezTo>
                      <a:pt x="167518" y="366907"/>
                      <a:pt x="182782" y="368903"/>
                      <a:pt x="161538" y="358629"/>
                    </a:cubicBezTo>
                    <a:cubicBezTo>
                      <a:pt x="143539" y="349923"/>
                      <a:pt x="140235" y="326956"/>
                      <a:pt x="145182" y="320077"/>
                    </a:cubicBezTo>
                    <a:cubicBezTo>
                      <a:pt x="148258" y="315790"/>
                      <a:pt x="146306" y="308514"/>
                      <a:pt x="153187" y="306641"/>
                    </a:cubicBezTo>
                    <a:cubicBezTo>
                      <a:pt x="153747" y="304778"/>
                      <a:pt x="174190" y="275256"/>
                      <a:pt x="187638" y="264362"/>
                    </a:cubicBezTo>
                    <a:cubicBezTo>
                      <a:pt x="195029" y="258371"/>
                      <a:pt x="182900" y="259852"/>
                      <a:pt x="206952" y="242225"/>
                    </a:cubicBezTo>
                    <a:cubicBezTo>
                      <a:pt x="210944" y="239300"/>
                      <a:pt x="210807" y="241177"/>
                      <a:pt x="209797" y="239487"/>
                    </a:cubicBezTo>
                    <a:cubicBezTo>
                      <a:pt x="157747" y="152742"/>
                      <a:pt x="159490" y="165654"/>
                      <a:pt x="169156" y="135789"/>
                    </a:cubicBezTo>
                    <a:cubicBezTo>
                      <a:pt x="178445" y="135580"/>
                      <a:pt x="227573" y="84995"/>
                      <a:pt x="227746" y="84699"/>
                    </a:cubicBezTo>
                    <a:cubicBezTo>
                      <a:pt x="224196" y="82608"/>
                      <a:pt x="223368" y="83232"/>
                      <a:pt x="220910" y="80294"/>
                    </a:cubicBezTo>
                    <a:cubicBezTo>
                      <a:pt x="208614" y="65614"/>
                      <a:pt x="192995" y="62161"/>
                      <a:pt x="184639" y="49341"/>
                    </a:cubicBezTo>
                    <a:cubicBezTo>
                      <a:pt x="181749" y="44908"/>
                      <a:pt x="159604" y="22944"/>
                      <a:pt x="154962" y="21440"/>
                    </a:cubicBezTo>
                    <a:cubicBezTo>
                      <a:pt x="152541" y="20657"/>
                      <a:pt x="150543" y="16898"/>
                      <a:pt x="144590" y="9991"/>
                    </a:cubicBezTo>
                    <a:cubicBezTo>
                      <a:pt x="139507" y="4100"/>
                      <a:pt x="134710" y="6119"/>
                      <a:pt x="203976" y="3795"/>
                    </a:cubicBezTo>
                    <a:cubicBezTo>
                      <a:pt x="222854" y="22511"/>
                      <a:pt x="217033" y="21080"/>
                      <a:pt x="244280" y="41728"/>
                    </a:cubicBezTo>
                    <a:cubicBezTo>
                      <a:pt x="315503" y="95702"/>
                      <a:pt x="242059" y="114162"/>
                      <a:pt x="233712" y="127056"/>
                    </a:cubicBezTo>
                    <a:cubicBezTo>
                      <a:pt x="226044" y="138906"/>
                      <a:pt x="213906" y="147503"/>
                      <a:pt x="208818" y="161253"/>
                    </a:cubicBezTo>
                    <a:cubicBezTo>
                      <a:pt x="208723" y="161512"/>
                      <a:pt x="208445" y="161740"/>
                      <a:pt x="208263" y="161986"/>
                    </a:cubicBezTo>
                    <a:cubicBezTo>
                      <a:pt x="211226" y="164574"/>
                      <a:pt x="207822" y="177941"/>
                      <a:pt x="213324" y="185540"/>
                    </a:cubicBezTo>
                    <a:cubicBezTo>
                      <a:pt x="214043" y="186538"/>
                      <a:pt x="215240" y="187331"/>
                      <a:pt x="215595" y="188420"/>
                    </a:cubicBezTo>
                    <a:cubicBezTo>
                      <a:pt x="221670" y="206980"/>
                      <a:pt x="241499" y="213377"/>
                      <a:pt x="247151" y="246776"/>
                    </a:cubicBezTo>
                    <a:cubicBezTo>
                      <a:pt x="247493" y="248808"/>
                      <a:pt x="248098" y="252476"/>
                      <a:pt x="247479" y="252726"/>
                    </a:cubicBezTo>
                    <a:cubicBezTo>
                      <a:pt x="240370" y="255638"/>
                      <a:pt x="252226" y="254316"/>
                      <a:pt x="227232" y="275292"/>
                    </a:cubicBezTo>
                    <a:cubicBezTo>
                      <a:pt x="229384" y="285967"/>
                      <a:pt x="216318" y="286213"/>
                      <a:pt x="188685" y="324309"/>
                    </a:cubicBezTo>
                    <a:cubicBezTo>
                      <a:pt x="193791" y="328510"/>
                      <a:pt x="195402" y="327603"/>
                      <a:pt x="196107" y="329189"/>
                    </a:cubicBezTo>
                    <a:cubicBezTo>
                      <a:pt x="202706" y="344032"/>
                      <a:pt x="217797" y="351330"/>
                      <a:pt x="226986" y="364073"/>
                    </a:cubicBezTo>
                    <a:cubicBezTo>
                      <a:pt x="245176" y="389300"/>
                      <a:pt x="294955" y="423004"/>
                      <a:pt x="262711" y="433018"/>
                    </a:cubicBezTo>
                    <a:cubicBezTo>
                      <a:pt x="258652" y="445811"/>
                      <a:pt x="236293" y="461721"/>
                      <a:pt x="174385" y="534178"/>
                    </a:cubicBezTo>
                    <a:cubicBezTo>
                      <a:pt x="198196" y="556124"/>
                      <a:pt x="189376" y="550725"/>
                      <a:pt x="193518" y="553240"/>
                    </a:cubicBezTo>
                    <a:cubicBezTo>
                      <a:pt x="208773" y="562507"/>
                      <a:pt x="226235" y="587205"/>
                      <a:pt x="231146" y="589205"/>
                    </a:cubicBezTo>
                    <a:cubicBezTo>
                      <a:pt x="233030" y="589975"/>
                      <a:pt x="235278" y="591637"/>
                      <a:pt x="235901" y="593414"/>
                    </a:cubicBezTo>
                    <a:cubicBezTo>
                      <a:pt x="239756" y="604312"/>
                      <a:pt x="253860" y="603870"/>
                      <a:pt x="260231" y="620718"/>
                    </a:cubicBezTo>
                    <a:cubicBezTo>
                      <a:pt x="274899" y="624153"/>
                      <a:pt x="280724" y="642172"/>
                      <a:pt x="266976" y="651762"/>
                    </a:cubicBezTo>
                    <a:cubicBezTo>
                      <a:pt x="266703" y="651953"/>
                      <a:pt x="242496" y="678432"/>
                      <a:pt x="231450" y="692114"/>
                    </a:cubicBezTo>
                    <a:cubicBezTo>
                      <a:pt x="272064" y="692588"/>
                      <a:pt x="312763" y="693121"/>
                      <a:pt x="353386" y="693695"/>
                    </a:cubicBezTo>
                    <a:cubicBezTo>
                      <a:pt x="366370" y="681234"/>
                      <a:pt x="381497" y="667065"/>
                      <a:pt x="382635" y="66507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 name="Google Shape;211;p60"/>
              <p:cNvSpPr/>
              <p:nvPr/>
            </p:nvSpPr>
            <p:spPr>
              <a:xfrm>
                <a:off x="1420052" y="2662217"/>
                <a:ext cx="251065" cy="677329"/>
              </a:xfrm>
              <a:custGeom>
                <a:rect b="b" l="l" r="r" t="t"/>
                <a:pathLst>
                  <a:path extrusionOk="0" h="677329" w="251065">
                    <a:moveTo>
                      <a:pt x="226954" y="642473"/>
                    </a:moveTo>
                    <a:cubicBezTo>
                      <a:pt x="228015" y="640627"/>
                      <a:pt x="232456" y="640896"/>
                      <a:pt x="233112" y="640040"/>
                    </a:cubicBezTo>
                    <a:cubicBezTo>
                      <a:pt x="238300" y="633247"/>
                      <a:pt x="245509" y="628454"/>
                      <a:pt x="250997" y="621975"/>
                    </a:cubicBezTo>
                    <a:cubicBezTo>
                      <a:pt x="240348" y="608303"/>
                      <a:pt x="240129" y="614631"/>
                      <a:pt x="239401" y="612148"/>
                    </a:cubicBezTo>
                    <a:cubicBezTo>
                      <a:pt x="235929" y="600394"/>
                      <a:pt x="217183" y="591811"/>
                      <a:pt x="216091" y="587952"/>
                    </a:cubicBezTo>
                    <a:cubicBezTo>
                      <a:pt x="212286" y="574512"/>
                      <a:pt x="191411" y="558525"/>
                      <a:pt x="186405" y="551791"/>
                    </a:cubicBezTo>
                    <a:cubicBezTo>
                      <a:pt x="182313" y="546283"/>
                      <a:pt x="179419" y="539645"/>
                      <a:pt x="172761" y="536397"/>
                    </a:cubicBezTo>
                    <a:cubicBezTo>
                      <a:pt x="171769" y="534297"/>
                      <a:pt x="154675" y="506765"/>
                      <a:pt x="164405" y="501075"/>
                    </a:cubicBezTo>
                    <a:cubicBezTo>
                      <a:pt x="168132" y="498892"/>
                      <a:pt x="166330" y="493776"/>
                      <a:pt x="171127" y="493439"/>
                    </a:cubicBezTo>
                    <a:cubicBezTo>
                      <a:pt x="217019" y="430868"/>
                      <a:pt x="199976" y="454759"/>
                      <a:pt x="215454" y="437925"/>
                    </a:cubicBezTo>
                    <a:cubicBezTo>
                      <a:pt x="225480" y="427027"/>
                      <a:pt x="227400" y="417811"/>
                      <a:pt x="239246" y="410211"/>
                    </a:cubicBezTo>
                    <a:cubicBezTo>
                      <a:pt x="243388" y="407551"/>
                      <a:pt x="241781" y="403938"/>
                      <a:pt x="251065" y="396953"/>
                    </a:cubicBezTo>
                    <a:cubicBezTo>
                      <a:pt x="228529" y="374311"/>
                      <a:pt x="172283" y="325211"/>
                      <a:pt x="170349" y="311735"/>
                    </a:cubicBezTo>
                    <a:cubicBezTo>
                      <a:pt x="159039" y="292454"/>
                      <a:pt x="169930" y="286992"/>
                      <a:pt x="178176" y="275766"/>
                    </a:cubicBezTo>
                    <a:cubicBezTo>
                      <a:pt x="185235" y="266153"/>
                      <a:pt x="222653" y="217801"/>
                      <a:pt x="233803" y="213167"/>
                    </a:cubicBezTo>
                    <a:cubicBezTo>
                      <a:pt x="239510" y="210794"/>
                      <a:pt x="237303" y="204666"/>
                      <a:pt x="239797" y="204753"/>
                    </a:cubicBezTo>
                    <a:cubicBezTo>
                      <a:pt x="243688" y="204885"/>
                      <a:pt x="243743" y="201891"/>
                      <a:pt x="244207" y="199623"/>
                    </a:cubicBezTo>
                    <a:cubicBezTo>
                      <a:pt x="233266" y="189704"/>
                      <a:pt x="233853" y="189882"/>
                      <a:pt x="226067" y="181185"/>
                    </a:cubicBezTo>
                    <a:cubicBezTo>
                      <a:pt x="218963" y="173253"/>
                      <a:pt x="157674" y="155685"/>
                      <a:pt x="186377" y="117147"/>
                    </a:cubicBezTo>
                    <a:cubicBezTo>
                      <a:pt x="191438" y="110349"/>
                      <a:pt x="189149" y="104149"/>
                      <a:pt x="195466" y="102814"/>
                    </a:cubicBezTo>
                    <a:cubicBezTo>
                      <a:pt x="195994" y="102704"/>
                      <a:pt x="193786" y="105215"/>
                      <a:pt x="207858" y="81957"/>
                    </a:cubicBezTo>
                    <a:cubicBezTo>
                      <a:pt x="210257" y="77993"/>
                      <a:pt x="209255" y="85018"/>
                      <a:pt x="227063" y="62339"/>
                    </a:cubicBezTo>
                    <a:cubicBezTo>
                      <a:pt x="231919" y="56161"/>
                      <a:pt x="184552" y="30315"/>
                      <a:pt x="163336" y="0"/>
                    </a:cubicBezTo>
                    <a:cubicBezTo>
                      <a:pt x="124734" y="1007"/>
                      <a:pt x="87534" y="1968"/>
                      <a:pt x="52064" y="2884"/>
                    </a:cubicBezTo>
                    <a:cubicBezTo>
                      <a:pt x="56756" y="7321"/>
                      <a:pt x="63086" y="12802"/>
                      <a:pt x="71983" y="19545"/>
                    </a:cubicBezTo>
                    <a:cubicBezTo>
                      <a:pt x="145751" y="75446"/>
                      <a:pt x="68916" y="95351"/>
                      <a:pt x="61102" y="107429"/>
                    </a:cubicBezTo>
                    <a:cubicBezTo>
                      <a:pt x="53201" y="119634"/>
                      <a:pt x="40704" y="128486"/>
                      <a:pt x="35471" y="142660"/>
                    </a:cubicBezTo>
                    <a:cubicBezTo>
                      <a:pt x="35370" y="142929"/>
                      <a:pt x="35084" y="143161"/>
                      <a:pt x="34902" y="143416"/>
                    </a:cubicBezTo>
                    <a:cubicBezTo>
                      <a:pt x="37965" y="146090"/>
                      <a:pt x="34424" y="159822"/>
                      <a:pt x="40113" y="167676"/>
                    </a:cubicBezTo>
                    <a:cubicBezTo>
                      <a:pt x="40850" y="168706"/>
                      <a:pt x="42088" y="169522"/>
                      <a:pt x="42452" y="170642"/>
                    </a:cubicBezTo>
                    <a:cubicBezTo>
                      <a:pt x="45478" y="179891"/>
                      <a:pt x="52796" y="186360"/>
                      <a:pt x="57666" y="194406"/>
                    </a:cubicBezTo>
                    <a:cubicBezTo>
                      <a:pt x="64533" y="205759"/>
                      <a:pt x="70504" y="203600"/>
                      <a:pt x="70723" y="219254"/>
                    </a:cubicBezTo>
                    <a:cubicBezTo>
                      <a:pt x="72862" y="220352"/>
                      <a:pt x="73071" y="222115"/>
                      <a:pt x="73417" y="227505"/>
                    </a:cubicBezTo>
                    <a:cubicBezTo>
                      <a:pt x="73494" y="228612"/>
                      <a:pt x="74759" y="229610"/>
                      <a:pt x="74951" y="230744"/>
                    </a:cubicBezTo>
                    <a:cubicBezTo>
                      <a:pt x="75306" y="232840"/>
                      <a:pt x="75924" y="236617"/>
                      <a:pt x="75292" y="236876"/>
                    </a:cubicBezTo>
                    <a:cubicBezTo>
                      <a:pt x="68001" y="239861"/>
                      <a:pt x="80180" y="238512"/>
                      <a:pt x="54435" y="260116"/>
                    </a:cubicBezTo>
                    <a:cubicBezTo>
                      <a:pt x="56660" y="271119"/>
                      <a:pt x="43212" y="271337"/>
                      <a:pt x="14732" y="310605"/>
                    </a:cubicBezTo>
                    <a:cubicBezTo>
                      <a:pt x="19988" y="314929"/>
                      <a:pt x="21654" y="313995"/>
                      <a:pt x="22377" y="315630"/>
                    </a:cubicBezTo>
                    <a:cubicBezTo>
                      <a:pt x="29177" y="330920"/>
                      <a:pt x="44714" y="338437"/>
                      <a:pt x="54180" y="351558"/>
                    </a:cubicBezTo>
                    <a:cubicBezTo>
                      <a:pt x="72916" y="377541"/>
                      <a:pt x="124183" y="412257"/>
                      <a:pt x="90975" y="422571"/>
                    </a:cubicBezTo>
                    <a:cubicBezTo>
                      <a:pt x="86788" y="435765"/>
                      <a:pt x="64028" y="451825"/>
                      <a:pt x="0" y="526766"/>
                    </a:cubicBezTo>
                    <a:cubicBezTo>
                      <a:pt x="20739" y="545882"/>
                      <a:pt x="17508" y="545067"/>
                      <a:pt x="19706" y="546397"/>
                    </a:cubicBezTo>
                    <a:cubicBezTo>
                      <a:pt x="35416" y="555942"/>
                      <a:pt x="53402" y="581378"/>
                      <a:pt x="58462" y="583441"/>
                    </a:cubicBezTo>
                    <a:cubicBezTo>
                      <a:pt x="60401" y="584234"/>
                      <a:pt x="62717" y="585947"/>
                      <a:pt x="63364" y="587774"/>
                    </a:cubicBezTo>
                    <a:cubicBezTo>
                      <a:pt x="67346" y="599036"/>
                      <a:pt x="81827" y="598476"/>
                      <a:pt x="88422" y="615893"/>
                    </a:cubicBezTo>
                    <a:cubicBezTo>
                      <a:pt x="103535" y="619429"/>
                      <a:pt x="109529" y="637994"/>
                      <a:pt x="95371" y="647867"/>
                    </a:cubicBezTo>
                    <a:cubicBezTo>
                      <a:pt x="95253" y="647949"/>
                      <a:pt x="79324" y="665512"/>
                      <a:pt x="68784" y="677330"/>
                    </a:cubicBezTo>
                    <a:cubicBezTo>
                      <a:pt x="108874" y="676970"/>
                      <a:pt x="149978" y="676765"/>
                      <a:pt x="191889" y="676692"/>
                    </a:cubicBezTo>
                    <a:cubicBezTo>
                      <a:pt x="204895" y="664049"/>
                      <a:pt x="225684" y="644687"/>
                      <a:pt x="226954" y="6424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 name="Google Shape;212;p60"/>
              <p:cNvSpPr/>
              <p:nvPr/>
            </p:nvSpPr>
            <p:spPr>
              <a:xfrm>
                <a:off x="2266739" y="2639565"/>
                <a:ext cx="228782" cy="708528"/>
              </a:xfrm>
              <a:custGeom>
                <a:rect b="b" l="l" r="r" t="t"/>
                <a:pathLst>
                  <a:path extrusionOk="0" h="708528" w="228782">
                    <a:moveTo>
                      <a:pt x="224601" y="658318"/>
                    </a:moveTo>
                    <a:cubicBezTo>
                      <a:pt x="223732" y="656610"/>
                      <a:pt x="165889" y="599761"/>
                      <a:pt x="150379" y="586312"/>
                    </a:cubicBezTo>
                    <a:cubicBezTo>
                      <a:pt x="147248" y="583596"/>
                      <a:pt x="138728" y="567769"/>
                      <a:pt x="128402" y="560712"/>
                    </a:cubicBezTo>
                    <a:cubicBezTo>
                      <a:pt x="123032" y="557044"/>
                      <a:pt x="124261" y="554438"/>
                      <a:pt x="126432" y="549864"/>
                    </a:cubicBezTo>
                    <a:cubicBezTo>
                      <a:pt x="124388" y="541486"/>
                      <a:pt x="127924" y="531158"/>
                      <a:pt x="137650" y="526980"/>
                    </a:cubicBezTo>
                    <a:cubicBezTo>
                      <a:pt x="151476" y="503316"/>
                      <a:pt x="186250" y="467862"/>
                      <a:pt x="188962" y="461684"/>
                    </a:cubicBezTo>
                    <a:cubicBezTo>
                      <a:pt x="189832" y="459707"/>
                      <a:pt x="194433" y="459452"/>
                      <a:pt x="195001" y="458513"/>
                    </a:cubicBezTo>
                    <a:cubicBezTo>
                      <a:pt x="196476" y="456080"/>
                      <a:pt x="211021" y="437410"/>
                      <a:pt x="222613" y="426275"/>
                    </a:cubicBezTo>
                    <a:cubicBezTo>
                      <a:pt x="217142" y="421423"/>
                      <a:pt x="189112" y="396489"/>
                      <a:pt x="185158" y="390106"/>
                    </a:cubicBezTo>
                    <a:cubicBezTo>
                      <a:pt x="172797" y="370151"/>
                      <a:pt x="154912" y="367395"/>
                      <a:pt x="151640" y="362533"/>
                    </a:cubicBezTo>
                    <a:cubicBezTo>
                      <a:pt x="145673" y="353663"/>
                      <a:pt x="137891" y="337590"/>
                      <a:pt x="144153" y="328883"/>
                    </a:cubicBezTo>
                    <a:cubicBezTo>
                      <a:pt x="147325" y="324469"/>
                      <a:pt x="145314" y="316974"/>
                      <a:pt x="152395" y="315047"/>
                    </a:cubicBezTo>
                    <a:cubicBezTo>
                      <a:pt x="154206" y="308992"/>
                      <a:pt x="159667" y="305593"/>
                      <a:pt x="162899" y="300582"/>
                    </a:cubicBezTo>
                    <a:cubicBezTo>
                      <a:pt x="180097" y="273925"/>
                      <a:pt x="190218" y="271798"/>
                      <a:pt x="190714" y="267829"/>
                    </a:cubicBezTo>
                    <a:cubicBezTo>
                      <a:pt x="191930" y="258194"/>
                      <a:pt x="202624" y="250950"/>
                      <a:pt x="211308" y="246708"/>
                    </a:cubicBezTo>
                    <a:cubicBezTo>
                      <a:pt x="209656" y="244653"/>
                      <a:pt x="183765" y="199582"/>
                      <a:pt x="176488" y="192575"/>
                    </a:cubicBezTo>
                    <a:cubicBezTo>
                      <a:pt x="166298" y="182761"/>
                      <a:pt x="168342" y="174392"/>
                      <a:pt x="163463" y="161571"/>
                    </a:cubicBezTo>
                    <a:cubicBezTo>
                      <a:pt x="162116" y="158036"/>
                      <a:pt x="163722" y="154847"/>
                      <a:pt x="168829" y="139074"/>
                    </a:cubicBezTo>
                    <a:cubicBezTo>
                      <a:pt x="177776" y="138869"/>
                      <a:pt x="201186" y="113415"/>
                      <a:pt x="205756" y="108868"/>
                    </a:cubicBezTo>
                    <a:cubicBezTo>
                      <a:pt x="229221" y="85524"/>
                      <a:pt x="232292" y="87196"/>
                      <a:pt x="225830" y="84799"/>
                    </a:cubicBezTo>
                    <a:cubicBezTo>
                      <a:pt x="219814" y="82567"/>
                      <a:pt x="227842" y="82508"/>
                      <a:pt x="197700" y="62389"/>
                    </a:cubicBezTo>
                    <a:cubicBezTo>
                      <a:pt x="190437" y="57546"/>
                      <a:pt x="157224" y="19039"/>
                      <a:pt x="150788" y="18433"/>
                    </a:cubicBezTo>
                    <a:cubicBezTo>
                      <a:pt x="146260" y="12843"/>
                      <a:pt x="140922" y="7599"/>
                      <a:pt x="139024" y="0"/>
                    </a:cubicBezTo>
                    <a:cubicBezTo>
                      <a:pt x="104154" y="1034"/>
                      <a:pt x="68752" y="2068"/>
                      <a:pt x="32999" y="3098"/>
                    </a:cubicBezTo>
                    <a:cubicBezTo>
                      <a:pt x="101233" y="73756"/>
                      <a:pt x="93168" y="65491"/>
                      <a:pt x="98680" y="74981"/>
                    </a:cubicBezTo>
                    <a:cubicBezTo>
                      <a:pt x="98520" y="76512"/>
                      <a:pt x="98274" y="76330"/>
                      <a:pt x="98425" y="77036"/>
                    </a:cubicBezTo>
                    <a:cubicBezTo>
                      <a:pt x="100113" y="84859"/>
                      <a:pt x="94106" y="84986"/>
                      <a:pt x="97282" y="89383"/>
                    </a:cubicBezTo>
                    <a:cubicBezTo>
                      <a:pt x="83129" y="97934"/>
                      <a:pt x="77272" y="104773"/>
                      <a:pt x="55277" y="127088"/>
                    </a:cubicBezTo>
                    <a:cubicBezTo>
                      <a:pt x="39498" y="143093"/>
                      <a:pt x="19073" y="149507"/>
                      <a:pt x="4201" y="170023"/>
                    </a:cubicBezTo>
                    <a:cubicBezTo>
                      <a:pt x="2872" y="171859"/>
                      <a:pt x="1516" y="173508"/>
                      <a:pt x="0" y="174816"/>
                    </a:cubicBezTo>
                    <a:cubicBezTo>
                      <a:pt x="2603" y="180520"/>
                      <a:pt x="5985" y="185841"/>
                      <a:pt x="12060" y="189066"/>
                    </a:cubicBezTo>
                    <a:cubicBezTo>
                      <a:pt x="21335" y="193996"/>
                      <a:pt x="47130" y="254818"/>
                      <a:pt x="78691" y="263638"/>
                    </a:cubicBezTo>
                    <a:cubicBezTo>
                      <a:pt x="79333" y="265182"/>
                      <a:pt x="80498" y="268882"/>
                      <a:pt x="82651" y="271032"/>
                    </a:cubicBezTo>
                    <a:cubicBezTo>
                      <a:pt x="77185" y="298541"/>
                      <a:pt x="78332" y="295753"/>
                      <a:pt x="78041" y="295803"/>
                    </a:cubicBezTo>
                    <a:cubicBezTo>
                      <a:pt x="71765" y="296883"/>
                      <a:pt x="72593" y="304824"/>
                      <a:pt x="67314" y="306773"/>
                    </a:cubicBezTo>
                    <a:cubicBezTo>
                      <a:pt x="60469" y="309302"/>
                      <a:pt x="65453" y="309443"/>
                      <a:pt x="54271" y="316077"/>
                    </a:cubicBezTo>
                    <a:cubicBezTo>
                      <a:pt x="47995" y="319799"/>
                      <a:pt x="10727" y="361376"/>
                      <a:pt x="3609" y="370784"/>
                    </a:cubicBezTo>
                    <a:cubicBezTo>
                      <a:pt x="8551" y="374766"/>
                      <a:pt x="10090" y="373914"/>
                      <a:pt x="10781" y="375468"/>
                    </a:cubicBezTo>
                    <a:cubicBezTo>
                      <a:pt x="17180" y="389869"/>
                      <a:pt x="84380" y="450381"/>
                      <a:pt x="87457" y="464614"/>
                    </a:cubicBezTo>
                    <a:cubicBezTo>
                      <a:pt x="90283" y="477685"/>
                      <a:pt x="59509" y="503134"/>
                      <a:pt x="39139" y="531312"/>
                    </a:cubicBezTo>
                    <a:cubicBezTo>
                      <a:pt x="25176" y="550634"/>
                      <a:pt x="21572" y="546151"/>
                      <a:pt x="16670" y="554302"/>
                    </a:cubicBezTo>
                    <a:cubicBezTo>
                      <a:pt x="39853" y="584708"/>
                      <a:pt x="55167" y="589861"/>
                      <a:pt x="62881" y="606973"/>
                    </a:cubicBezTo>
                    <a:cubicBezTo>
                      <a:pt x="66194" y="614317"/>
                      <a:pt x="79429" y="616167"/>
                      <a:pt x="83420" y="627051"/>
                    </a:cubicBezTo>
                    <a:cubicBezTo>
                      <a:pt x="85022" y="631397"/>
                      <a:pt x="105415" y="632358"/>
                      <a:pt x="94943" y="646382"/>
                    </a:cubicBezTo>
                    <a:cubicBezTo>
                      <a:pt x="91093" y="667931"/>
                      <a:pt x="80480" y="666983"/>
                      <a:pt x="38183" y="706096"/>
                    </a:cubicBezTo>
                    <a:cubicBezTo>
                      <a:pt x="85600" y="706893"/>
                      <a:pt x="132498" y="707713"/>
                      <a:pt x="178591" y="708529"/>
                    </a:cubicBezTo>
                    <a:cubicBezTo>
                      <a:pt x="202365" y="682355"/>
                      <a:pt x="211458" y="668901"/>
                      <a:pt x="224601" y="65831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 name="Google Shape;213;p60"/>
              <p:cNvSpPr/>
              <p:nvPr/>
            </p:nvSpPr>
            <p:spPr>
              <a:xfrm>
                <a:off x="944222" y="2669702"/>
                <a:ext cx="203512" cy="690414"/>
              </a:xfrm>
              <a:custGeom>
                <a:rect b="b" l="l" r="r" t="t"/>
                <a:pathLst>
                  <a:path extrusionOk="0" h="690414" w="203512">
                    <a:moveTo>
                      <a:pt x="178640" y="644391"/>
                    </a:moveTo>
                    <a:cubicBezTo>
                      <a:pt x="179728" y="642491"/>
                      <a:pt x="184306" y="642769"/>
                      <a:pt x="184979" y="641885"/>
                    </a:cubicBezTo>
                    <a:cubicBezTo>
                      <a:pt x="190322" y="634887"/>
                      <a:pt x="197750" y="629953"/>
                      <a:pt x="203397" y="623283"/>
                    </a:cubicBezTo>
                    <a:cubicBezTo>
                      <a:pt x="192429" y="609201"/>
                      <a:pt x="192206" y="615720"/>
                      <a:pt x="191456" y="613164"/>
                    </a:cubicBezTo>
                    <a:cubicBezTo>
                      <a:pt x="187878" y="601059"/>
                      <a:pt x="168569" y="592216"/>
                      <a:pt x="167444" y="588239"/>
                    </a:cubicBezTo>
                    <a:cubicBezTo>
                      <a:pt x="163526" y="574398"/>
                      <a:pt x="142027" y="557928"/>
                      <a:pt x="136866" y="550994"/>
                    </a:cubicBezTo>
                    <a:cubicBezTo>
                      <a:pt x="132647" y="545322"/>
                      <a:pt x="129671" y="538483"/>
                      <a:pt x="122831" y="535149"/>
                    </a:cubicBezTo>
                    <a:cubicBezTo>
                      <a:pt x="105910" y="499166"/>
                      <a:pt x="107635" y="508906"/>
                      <a:pt x="125780" y="484710"/>
                    </a:cubicBezTo>
                    <a:cubicBezTo>
                      <a:pt x="142746" y="462090"/>
                      <a:pt x="135983" y="467903"/>
                      <a:pt x="138468" y="465999"/>
                    </a:cubicBezTo>
                    <a:cubicBezTo>
                      <a:pt x="144248" y="461561"/>
                      <a:pt x="147579" y="455306"/>
                      <a:pt x="151698" y="449524"/>
                    </a:cubicBezTo>
                    <a:cubicBezTo>
                      <a:pt x="157710" y="441091"/>
                      <a:pt x="167117" y="435775"/>
                      <a:pt x="174908" y="423278"/>
                    </a:cubicBezTo>
                    <a:cubicBezTo>
                      <a:pt x="185926" y="405592"/>
                      <a:pt x="192115" y="406293"/>
                      <a:pt x="193950" y="402535"/>
                    </a:cubicBezTo>
                    <a:cubicBezTo>
                      <a:pt x="202200" y="385618"/>
                      <a:pt x="208495" y="396849"/>
                      <a:pt x="198027" y="386584"/>
                    </a:cubicBezTo>
                    <a:cubicBezTo>
                      <a:pt x="183428" y="372270"/>
                      <a:pt x="155439" y="344437"/>
                      <a:pt x="139802" y="330870"/>
                    </a:cubicBezTo>
                    <a:cubicBezTo>
                      <a:pt x="134745" y="326482"/>
                      <a:pt x="135451" y="319890"/>
                      <a:pt x="122408" y="312578"/>
                    </a:cubicBezTo>
                    <a:cubicBezTo>
                      <a:pt x="118817" y="302628"/>
                      <a:pt x="122977" y="308327"/>
                      <a:pt x="117629" y="299097"/>
                    </a:cubicBezTo>
                    <a:cubicBezTo>
                      <a:pt x="112964" y="291046"/>
                      <a:pt x="115031" y="278928"/>
                      <a:pt x="124292" y="273032"/>
                    </a:cubicBezTo>
                    <a:cubicBezTo>
                      <a:pt x="126353" y="269447"/>
                      <a:pt x="140116" y="248786"/>
                      <a:pt x="147711" y="242111"/>
                    </a:cubicBezTo>
                    <a:cubicBezTo>
                      <a:pt x="155949" y="234876"/>
                      <a:pt x="167954" y="217883"/>
                      <a:pt x="168259" y="217819"/>
                    </a:cubicBezTo>
                    <a:cubicBezTo>
                      <a:pt x="177079" y="215992"/>
                      <a:pt x="178076" y="205404"/>
                      <a:pt x="185694" y="202238"/>
                    </a:cubicBezTo>
                    <a:cubicBezTo>
                      <a:pt x="188206" y="201190"/>
                      <a:pt x="189776" y="199495"/>
                      <a:pt x="189972" y="196525"/>
                    </a:cubicBezTo>
                    <a:cubicBezTo>
                      <a:pt x="190350" y="190825"/>
                      <a:pt x="194587" y="197162"/>
                      <a:pt x="196403" y="188287"/>
                    </a:cubicBezTo>
                    <a:cubicBezTo>
                      <a:pt x="185102" y="178046"/>
                      <a:pt x="185735" y="178251"/>
                      <a:pt x="177721" y="169298"/>
                    </a:cubicBezTo>
                    <a:cubicBezTo>
                      <a:pt x="170844" y="161612"/>
                      <a:pt x="107430" y="142837"/>
                      <a:pt x="136843" y="103342"/>
                    </a:cubicBezTo>
                    <a:cubicBezTo>
                      <a:pt x="142059" y="96340"/>
                      <a:pt x="139697" y="89952"/>
                      <a:pt x="146205" y="88581"/>
                    </a:cubicBezTo>
                    <a:cubicBezTo>
                      <a:pt x="146510" y="88522"/>
                      <a:pt x="158565" y="66521"/>
                      <a:pt x="160222" y="65687"/>
                    </a:cubicBezTo>
                    <a:cubicBezTo>
                      <a:pt x="170903" y="60330"/>
                      <a:pt x="176069" y="48726"/>
                      <a:pt x="180770" y="44899"/>
                    </a:cubicBezTo>
                    <a:cubicBezTo>
                      <a:pt x="180483" y="44662"/>
                      <a:pt x="144730" y="14565"/>
                      <a:pt x="133539" y="5144"/>
                    </a:cubicBezTo>
                    <a:cubicBezTo>
                      <a:pt x="108573" y="4674"/>
                      <a:pt x="76866" y="1339"/>
                      <a:pt x="45555" y="0"/>
                    </a:cubicBezTo>
                    <a:cubicBezTo>
                      <a:pt x="64423" y="19499"/>
                      <a:pt x="105455" y="42826"/>
                      <a:pt x="100759" y="62421"/>
                    </a:cubicBezTo>
                    <a:cubicBezTo>
                      <a:pt x="103157" y="81815"/>
                      <a:pt x="61224" y="103538"/>
                      <a:pt x="59394" y="106367"/>
                    </a:cubicBezTo>
                    <a:cubicBezTo>
                      <a:pt x="51721" y="118217"/>
                      <a:pt x="39588" y="126814"/>
                      <a:pt x="34496" y="140578"/>
                    </a:cubicBezTo>
                    <a:cubicBezTo>
                      <a:pt x="34400" y="140837"/>
                      <a:pt x="34123" y="141065"/>
                      <a:pt x="33941" y="141311"/>
                    </a:cubicBezTo>
                    <a:cubicBezTo>
                      <a:pt x="36899" y="143890"/>
                      <a:pt x="33499" y="157266"/>
                      <a:pt x="39001" y="164865"/>
                    </a:cubicBezTo>
                    <a:cubicBezTo>
                      <a:pt x="56960" y="189677"/>
                      <a:pt x="69334" y="205363"/>
                      <a:pt x="72834" y="226097"/>
                    </a:cubicBezTo>
                    <a:cubicBezTo>
                      <a:pt x="73175" y="228129"/>
                      <a:pt x="73780" y="231797"/>
                      <a:pt x="73161" y="232047"/>
                    </a:cubicBezTo>
                    <a:cubicBezTo>
                      <a:pt x="66053" y="234958"/>
                      <a:pt x="77908" y="233637"/>
                      <a:pt x="52914" y="254613"/>
                    </a:cubicBezTo>
                    <a:cubicBezTo>
                      <a:pt x="55062" y="265242"/>
                      <a:pt x="41832" y="265761"/>
                      <a:pt x="14367" y="303630"/>
                    </a:cubicBezTo>
                    <a:cubicBezTo>
                      <a:pt x="19473" y="307830"/>
                      <a:pt x="21080" y="306924"/>
                      <a:pt x="21789" y="308509"/>
                    </a:cubicBezTo>
                    <a:cubicBezTo>
                      <a:pt x="24957" y="315644"/>
                      <a:pt x="83902" y="377313"/>
                      <a:pt x="92153" y="386616"/>
                    </a:cubicBezTo>
                    <a:cubicBezTo>
                      <a:pt x="103576" y="399505"/>
                      <a:pt x="98406" y="409232"/>
                      <a:pt x="88393" y="412339"/>
                    </a:cubicBezTo>
                    <a:cubicBezTo>
                      <a:pt x="86113" y="419537"/>
                      <a:pt x="84307" y="418198"/>
                      <a:pt x="77430" y="428175"/>
                    </a:cubicBezTo>
                    <a:cubicBezTo>
                      <a:pt x="65752" y="445128"/>
                      <a:pt x="54579" y="447957"/>
                      <a:pt x="54156" y="450527"/>
                    </a:cubicBezTo>
                    <a:cubicBezTo>
                      <a:pt x="53273" y="455875"/>
                      <a:pt x="14071" y="494200"/>
                      <a:pt x="7877" y="505426"/>
                    </a:cubicBezTo>
                    <a:cubicBezTo>
                      <a:pt x="-1047" y="521595"/>
                      <a:pt x="-6909" y="502646"/>
                      <a:pt x="16128" y="529239"/>
                    </a:cubicBezTo>
                    <a:cubicBezTo>
                      <a:pt x="17120" y="530383"/>
                      <a:pt x="17962" y="531809"/>
                      <a:pt x="19200" y="532565"/>
                    </a:cubicBezTo>
                    <a:cubicBezTo>
                      <a:pt x="34455" y="541832"/>
                      <a:pt x="51917" y="566530"/>
                      <a:pt x="56828" y="568530"/>
                    </a:cubicBezTo>
                    <a:cubicBezTo>
                      <a:pt x="58712" y="569300"/>
                      <a:pt x="60955" y="570963"/>
                      <a:pt x="61583" y="572739"/>
                    </a:cubicBezTo>
                    <a:cubicBezTo>
                      <a:pt x="65447" y="583674"/>
                      <a:pt x="79510" y="583127"/>
                      <a:pt x="85913" y="600043"/>
                    </a:cubicBezTo>
                    <a:cubicBezTo>
                      <a:pt x="100586" y="603478"/>
                      <a:pt x="106406" y="621497"/>
                      <a:pt x="92658" y="631087"/>
                    </a:cubicBezTo>
                    <a:cubicBezTo>
                      <a:pt x="91506" y="631889"/>
                      <a:pt x="53592" y="675394"/>
                      <a:pt x="39588" y="690415"/>
                    </a:cubicBezTo>
                    <a:cubicBezTo>
                      <a:pt x="69561" y="687207"/>
                      <a:pt x="103207" y="684437"/>
                      <a:pt x="140052" y="682050"/>
                    </a:cubicBezTo>
                    <a:cubicBezTo>
                      <a:pt x="156549" y="665566"/>
                      <a:pt x="176556" y="648017"/>
                      <a:pt x="178640" y="64439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 name="Google Shape;214;p60"/>
              <p:cNvSpPr/>
              <p:nvPr/>
            </p:nvSpPr>
            <p:spPr>
              <a:xfrm>
                <a:off x="2926938" y="3084506"/>
                <a:ext cx="179345" cy="272412"/>
              </a:xfrm>
              <a:custGeom>
                <a:rect b="b" l="l" r="r" t="t"/>
                <a:pathLst>
                  <a:path extrusionOk="0" h="272412" w="179345">
                    <a:moveTo>
                      <a:pt x="86917" y="160059"/>
                    </a:moveTo>
                    <a:cubicBezTo>
                      <a:pt x="185159" y="103588"/>
                      <a:pt x="175711" y="111351"/>
                      <a:pt x="147386" y="69774"/>
                    </a:cubicBezTo>
                    <a:cubicBezTo>
                      <a:pt x="129246" y="44689"/>
                      <a:pt x="108397" y="22023"/>
                      <a:pt x="86821" y="0"/>
                    </a:cubicBezTo>
                    <a:cubicBezTo>
                      <a:pt x="82384" y="6729"/>
                      <a:pt x="71475" y="24146"/>
                      <a:pt x="56261" y="33418"/>
                    </a:cubicBezTo>
                    <a:cubicBezTo>
                      <a:pt x="51774" y="36151"/>
                      <a:pt x="55578" y="39454"/>
                      <a:pt x="46463" y="45810"/>
                    </a:cubicBezTo>
                    <a:cubicBezTo>
                      <a:pt x="44560" y="47140"/>
                      <a:pt x="2168" y="96249"/>
                      <a:pt x="1890" y="96545"/>
                    </a:cubicBezTo>
                    <a:cubicBezTo>
                      <a:pt x="-1382" y="100094"/>
                      <a:pt x="-1414" y="96786"/>
                      <a:pt x="10068" y="107702"/>
                    </a:cubicBezTo>
                    <a:cubicBezTo>
                      <a:pt x="13345" y="110814"/>
                      <a:pt x="17286" y="116732"/>
                      <a:pt x="18970" y="117753"/>
                    </a:cubicBezTo>
                    <a:cubicBezTo>
                      <a:pt x="34225" y="127019"/>
                      <a:pt x="51687" y="151717"/>
                      <a:pt x="56598" y="153717"/>
                    </a:cubicBezTo>
                    <a:cubicBezTo>
                      <a:pt x="58482" y="154487"/>
                      <a:pt x="60730" y="156150"/>
                      <a:pt x="61354" y="157927"/>
                    </a:cubicBezTo>
                    <a:cubicBezTo>
                      <a:pt x="65163" y="168697"/>
                      <a:pt x="79262" y="168269"/>
                      <a:pt x="85683" y="185230"/>
                    </a:cubicBezTo>
                    <a:cubicBezTo>
                      <a:pt x="100356" y="188666"/>
                      <a:pt x="106177" y="206684"/>
                      <a:pt x="92428" y="216270"/>
                    </a:cubicBezTo>
                    <a:cubicBezTo>
                      <a:pt x="91354" y="217017"/>
                      <a:pt x="50864" y="263223"/>
                      <a:pt x="43168" y="271884"/>
                    </a:cubicBezTo>
                    <a:cubicBezTo>
                      <a:pt x="74952" y="272171"/>
                      <a:pt x="104898" y="272358"/>
                      <a:pt x="132700" y="272413"/>
                    </a:cubicBezTo>
                    <a:cubicBezTo>
                      <a:pt x="224844" y="250002"/>
                      <a:pt x="164930" y="214265"/>
                      <a:pt x="86917" y="16005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 name="Google Shape;215;p60"/>
              <p:cNvSpPr/>
              <p:nvPr/>
            </p:nvSpPr>
            <p:spPr>
              <a:xfrm>
                <a:off x="1713971" y="2656030"/>
                <a:ext cx="148848" cy="683475"/>
              </a:xfrm>
              <a:custGeom>
                <a:rect b="b" l="l" r="r" t="t"/>
                <a:pathLst>
                  <a:path extrusionOk="0" h="683475" w="148848">
                    <a:moveTo>
                      <a:pt x="143683" y="644290"/>
                    </a:moveTo>
                    <a:cubicBezTo>
                      <a:pt x="146787" y="633743"/>
                      <a:pt x="152708" y="628431"/>
                      <a:pt x="140120" y="623119"/>
                    </a:cubicBezTo>
                    <a:cubicBezTo>
                      <a:pt x="125611" y="616996"/>
                      <a:pt x="142695" y="622067"/>
                      <a:pt x="117624" y="604125"/>
                    </a:cubicBezTo>
                    <a:cubicBezTo>
                      <a:pt x="107917" y="597177"/>
                      <a:pt x="114934" y="595228"/>
                      <a:pt x="95656" y="577633"/>
                    </a:cubicBezTo>
                    <a:cubicBezTo>
                      <a:pt x="84766" y="567692"/>
                      <a:pt x="74421" y="557131"/>
                      <a:pt x="64363" y="543941"/>
                    </a:cubicBezTo>
                    <a:cubicBezTo>
                      <a:pt x="65579" y="541923"/>
                      <a:pt x="67062" y="539909"/>
                      <a:pt x="68933" y="538798"/>
                    </a:cubicBezTo>
                    <a:cubicBezTo>
                      <a:pt x="86936" y="528069"/>
                      <a:pt x="89872" y="509872"/>
                      <a:pt x="122280" y="480664"/>
                    </a:cubicBezTo>
                    <a:cubicBezTo>
                      <a:pt x="124646" y="477042"/>
                      <a:pt x="130972" y="468883"/>
                      <a:pt x="132365" y="463844"/>
                    </a:cubicBezTo>
                    <a:cubicBezTo>
                      <a:pt x="151916" y="448354"/>
                      <a:pt x="111193" y="424936"/>
                      <a:pt x="90095" y="395682"/>
                    </a:cubicBezTo>
                    <a:cubicBezTo>
                      <a:pt x="80629" y="382557"/>
                      <a:pt x="65092" y="375039"/>
                      <a:pt x="58292" y="359754"/>
                    </a:cubicBezTo>
                    <a:cubicBezTo>
                      <a:pt x="58060" y="359235"/>
                      <a:pt x="57437" y="358738"/>
                      <a:pt x="56886" y="358533"/>
                    </a:cubicBezTo>
                    <a:cubicBezTo>
                      <a:pt x="40894" y="352574"/>
                      <a:pt x="69788" y="340934"/>
                      <a:pt x="73698" y="327444"/>
                    </a:cubicBezTo>
                    <a:cubicBezTo>
                      <a:pt x="73793" y="327129"/>
                      <a:pt x="106306" y="292782"/>
                      <a:pt x="116523" y="289005"/>
                    </a:cubicBezTo>
                    <a:cubicBezTo>
                      <a:pt x="121961" y="286996"/>
                      <a:pt x="121105" y="278818"/>
                      <a:pt x="127568" y="277707"/>
                    </a:cubicBezTo>
                    <a:cubicBezTo>
                      <a:pt x="127900" y="277652"/>
                      <a:pt x="127745" y="275315"/>
                      <a:pt x="127987" y="274071"/>
                    </a:cubicBezTo>
                    <a:cubicBezTo>
                      <a:pt x="133252" y="246872"/>
                      <a:pt x="133680" y="257688"/>
                      <a:pt x="128237" y="244576"/>
                    </a:cubicBezTo>
                    <a:cubicBezTo>
                      <a:pt x="100999" y="236958"/>
                      <a:pt x="76155" y="187558"/>
                      <a:pt x="60231" y="168487"/>
                    </a:cubicBezTo>
                    <a:cubicBezTo>
                      <a:pt x="58447" y="166346"/>
                      <a:pt x="52963" y="165758"/>
                      <a:pt x="47183" y="153093"/>
                    </a:cubicBezTo>
                    <a:cubicBezTo>
                      <a:pt x="51366" y="149475"/>
                      <a:pt x="53559" y="144373"/>
                      <a:pt x="57218" y="140587"/>
                    </a:cubicBezTo>
                    <a:cubicBezTo>
                      <a:pt x="72701" y="124555"/>
                      <a:pt x="92912" y="118459"/>
                      <a:pt x="120327" y="87729"/>
                    </a:cubicBezTo>
                    <a:cubicBezTo>
                      <a:pt x="128200" y="78904"/>
                      <a:pt x="137020" y="71355"/>
                      <a:pt x="147378" y="65100"/>
                    </a:cubicBezTo>
                    <a:cubicBezTo>
                      <a:pt x="144106" y="60562"/>
                      <a:pt x="150428" y="60516"/>
                      <a:pt x="148461" y="52083"/>
                    </a:cubicBezTo>
                    <a:cubicBezTo>
                      <a:pt x="150255" y="45537"/>
                      <a:pt x="130908" y="28675"/>
                      <a:pt x="124746" y="22256"/>
                    </a:cubicBezTo>
                    <a:cubicBezTo>
                      <a:pt x="112199" y="9185"/>
                      <a:pt x="106829" y="3248"/>
                      <a:pt x="104107" y="0"/>
                    </a:cubicBezTo>
                    <a:cubicBezTo>
                      <a:pt x="85685" y="492"/>
                      <a:pt x="67394" y="980"/>
                      <a:pt x="49272" y="1462"/>
                    </a:cubicBezTo>
                    <a:cubicBezTo>
                      <a:pt x="56017" y="7996"/>
                      <a:pt x="58338" y="14215"/>
                      <a:pt x="64850" y="20301"/>
                    </a:cubicBezTo>
                    <a:cubicBezTo>
                      <a:pt x="119585" y="71501"/>
                      <a:pt x="96794" y="34994"/>
                      <a:pt x="48162" y="100736"/>
                    </a:cubicBezTo>
                    <a:cubicBezTo>
                      <a:pt x="43456" y="107092"/>
                      <a:pt x="26335" y="113871"/>
                      <a:pt x="21661" y="120249"/>
                    </a:cubicBezTo>
                    <a:cubicBezTo>
                      <a:pt x="17060" y="126532"/>
                      <a:pt x="13706" y="131284"/>
                      <a:pt x="9574" y="133070"/>
                    </a:cubicBezTo>
                    <a:cubicBezTo>
                      <a:pt x="153" y="137143"/>
                      <a:pt x="1496" y="149485"/>
                      <a:pt x="1059" y="150519"/>
                    </a:cubicBezTo>
                    <a:cubicBezTo>
                      <a:pt x="-1585" y="156770"/>
                      <a:pt x="1114" y="162191"/>
                      <a:pt x="4850" y="166132"/>
                    </a:cubicBezTo>
                    <a:cubicBezTo>
                      <a:pt x="13606" y="175380"/>
                      <a:pt x="15417" y="184196"/>
                      <a:pt x="26413" y="191554"/>
                    </a:cubicBezTo>
                    <a:cubicBezTo>
                      <a:pt x="30804" y="194493"/>
                      <a:pt x="41695" y="218265"/>
                      <a:pt x="45422" y="222521"/>
                    </a:cubicBezTo>
                    <a:cubicBezTo>
                      <a:pt x="49350" y="227004"/>
                      <a:pt x="54920" y="230161"/>
                      <a:pt x="58424" y="234895"/>
                    </a:cubicBezTo>
                    <a:cubicBezTo>
                      <a:pt x="77584" y="260786"/>
                      <a:pt x="62047" y="239706"/>
                      <a:pt x="82950" y="259109"/>
                    </a:cubicBezTo>
                    <a:cubicBezTo>
                      <a:pt x="77320" y="265210"/>
                      <a:pt x="72355" y="271907"/>
                      <a:pt x="67067" y="278235"/>
                    </a:cubicBezTo>
                    <a:cubicBezTo>
                      <a:pt x="48594" y="300331"/>
                      <a:pt x="42073" y="299675"/>
                      <a:pt x="39879" y="305862"/>
                    </a:cubicBezTo>
                    <a:cubicBezTo>
                      <a:pt x="35979" y="316892"/>
                      <a:pt x="18312" y="333098"/>
                      <a:pt x="15335" y="346743"/>
                    </a:cubicBezTo>
                    <a:cubicBezTo>
                      <a:pt x="11972" y="351576"/>
                      <a:pt x="7267" y="351786"/>
                      <a:pt x="8295" y="364388"/>
                    </a:cubicBezTo>
                    <a:cubicBezTo>
                      <a:pt x="9101" y="374311"/>
                      <a:pt x="18753" y="388170"/>
                      <a:pt x="22685" y="390070"/>
                    </a:cubicBezTo>
                    <a:cubicBezTo>
                      <a:pt x="42514" y="399655"/>
                      <a:pt x="43925" y="410462"/>
                      <a:pt x="53564" y="419483"/>
                    </a:cubicBezTo>
                    <a:cubicBezTo>
                      <a:pt x="104271" y="466910"/>
                      <a:pt x="88575" y="446654"/>
                      <a:pt x="79036" y="460491"/>
                    </a:cubicBezTo>
                    <a:cubicBezTo>
                      <a:pt x="17174" y="550297"/>
                      <a:pt x="-3060" y="545928"/>
                      <a:pt x="35383" y="579323"/>
                    </a:cubicBezTo>
                    <a:cubicBezTo>
                      <a:pt x="79568" y="617857"/>
                      <a:pt x="89681" y="631534"/>
                      <a:pt x="95570" y="636910"/>
                    </a:cubicBezTo>
                    <a:cubicBezTo>
                      <a:pt x="98551" y="639625"/>
                      <a:pt x="95151" y="633119"/>
                      <a:pt x="49345" y="683143"/>
                    </a:cubicBezTo>
                    <a:cubicBezTo>
                      <a:pt x="68232" y="683234"/>
                      <a:pt x="87209" y="683344"/>
                      <a:pt x="106269" y="683476"/>
                    </a:cubicBezTo>
                    <a:cubicBezTo>
                      <a:pt x="109755" y="680319"/>
                      <a:pt x="114170" y="676205"/>
                      <a:pt x="120400" y="670861"/>
                    </a:cubicBezTo>
                    <a:cubicBezTo>
                      <a:pt x="130954" y="661799"/>
                      <a:pt x="139760" y="657630"/>
                      <a:pt x="143683" y="64429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 name="Google Shape;216;p60"/>
              <p:cNvSpPr/>
              <p:nvPr/>
            </p:nvSpPr>
            <p:spPr>
              <a:xfrm>
                <a:off x="1055324" y="2673739"/>
                <a:ext cx="147156" cy="678008"/>
              </a:xfrm>
              <a:custGeom>
                <a:rect b="b" l="l" r="r" t="t"/>
                <a:pathLst>
                  <a:path extrusionOk="0" h="678008" w="147156">
                    <a:moveTo>
                      <a:pt x="108460" y="665384"/>
                    </a:moveTo>
                    <a:cubicBezTo>
                      <a:pt x="147308" y="647124"/>
                      <a:pt x="162850" y="601679"/>
                      <a:pt x="126983" y="589774"/>
                    </a:cubicBezTo>
                    <a:cubicBezTo>
                      <a:pt x="125563" y="589300"/>
                      <a:pt x="124334" y="588088"/>
                      <a:pt x="123169" y="587059"/>
                    </a:cubicBezTo>
                    <a:cubicBezTo>
                      <a:pt x="86561" y="554698"/>
                      <a:pt x="87549" y="548771"/>
                      <a:pt x="85546" y="546711"/>
                    </a:cubicBezTo>
                    <a:cubicBezTo>
                      <a:pt x="46376" y="506287"/>
                      <a:pt x="45174" y="507672"/>
                      <a:pt x="50558" y="501248"/>
                    </a:cubicBezTo>
                    <a:cubicBezTo>
                      <a:pt x="50813" y="500947"/>
                      <a:pt x="90061" y="449821"/>
                      <a:pt x="110181" y="435096"/>
                    </a:cubicBezTo>
                    <a:cubicBezTo>
                      <a:pt x="119560" y="428230"/>
                      <a:pt x="134533" y="405109"/>
                      <a:pt x="134729" y="404475"/>
                    </a:cubicBezTo>
                    <a:cubicBezTo>
                      <a:pt x="141332" y="399236"/>
                      <a:pt x="150330" y="397637"/>
                      <a:pt x="138128" y="372475"/>
                    </a:cubicBezTo>
                    <a:cubicBezTo>
                      <a:pt x="135184" y="366406"/>
                      <a:pt x="118923" y="359467"/>
                      <a:pt x="115906" y="350930"/>
                    </a:cubicBezTo>
                    <a:cubicBezTo>
                      <a:pt x="115260" y="349098"/>
                      <a:pt x="112948" y="347390"/>
                      <a:pt x="111009" y="346597"/>
                    </a:cubicBezTo>
                    <a:cubicBezTo>
                      <a:pt x="105948" y="344538"/>
                      <a:pt x="87963" y="319097"/>
                      <a:pt x="72253" y="309553"/>
                    </a:cubicBezTo>
                    <a:cubicBezTo>
                      <a:pt x="70974" y="308774"/>
                      <a:pt x="70109" y="307307"/>
                      <a:pt x="69085" y="306131"/>
                    </a:cubicBezTo>
                    <a:cubicBezTo>
                      <a:pt x="46367" y="279907"/>
                      <a:pt x="40619" y="302154"/>
                      <a:pt x="112079" y="221213"/>
                    </a:cubicBezTo>
                    <a:cubicBezTo>
                      <a:pt x="148769" y="179658"/>
                      <a:pt x="133241" y="181399"/>
                      <a:pt x="107009" y="146018"/>
                    </a:cubicBezTo>
                    <a:cubicBezTo>
                      <a:pt x="97292" y="132910"/>
                      <a:pt x="83116" y="143029"/>
                      <a:pt x="65508" y="106591"/>
                    </a:cubicBezTo>
                    <a:cubicBezTo>
                      <a:pt x="87326" y="75742"/>
                      <a:pt x="116070" y="59651"/>
                      <a:pt x="123397" y="41732"/>
                    </a:cubicBezTo>
                    <a:cubicBezTo>
                      <a:pt x="122450" y="33810"/>
                      <a:pt x="94757" y="16953"/>
                      <a:pt x="75215" y="0"/>
                    </a:cubicBezTo>
                    <a:cubicBezTo>
                      <a:pt x="51923" y="574"/>
                      <a:pt x="39217" y="884"/>
                      <a:pt x="39190" y="884"/>
                    </a:cubicBezTo>
                    <a:cubicBezTo>
                      <a:pt x="34070" y="1171"/>
                      <a:pt x="28445" y="1221"/>
                      <a:pt x="22442" y="1107"/>
                    </a:cubicBezTo>
                    <a:cubicBezTo>
                      <a:pt x="33628" y="10529"/>
                      <a:pt x="69386" y="40625"/>
                      <a:pt x="69672" y="40862"/>
                    </a:cubicBezTo>
                    <a:cubicBezTo>
                      <a:pt x="64971" y="44685"/>
                      <a:pt x="59801" y="56293"/>
                      <a:pt x="49124" y="61651"/>
                    </a:cubicBezTo>
                    <a:cubicBezTo>
                      <a:pt x="47468" y="62485"/>
                      <a:pt x="35412" y="84485"/>
                      <a:pt x="35107" y="84544"/>
                    </a:cubicBezTo>
                    <a:cubicBezTo>
                      <a:pt x="28604" y="85916"/>
                      <a:pt x="30961" y="92303"/>
                      <a:pt x="25746" y="99306"/>
                    </a:cubicBezTo>
                    <a:cubicBezTo>
                      <a:pt x="-3667" y="138801"/>
                      <a:pt x="59742" y="157576"/>
                      <a:pt x="66623" y="165262"/>
                    </a:cubicBezTo>
                    <a:cubicBezTo>
                      <a:pt x="74637" y="174219"/>
                      <a:pt x="74005" y="174009"/>
                      <a:pt x="85305" y="184251"/>
                    </a:cubicBezTo>
                    <a:cubicBezTo>
                      <a:pt x="83494" y="193126"/>
                      <a:pt x="79252" y="186789"/>
                      <a:pt x="78874" y="192488"/>
                    </a:cubicBezTo>
                    <a:cubicBezTo>
                      <a:pt x="78683" y="195454"/>
                      <a:pt x="77109" y="197153"/>
                      <a:pt x="74596" y="198201"/>
                    </a:cubicBezTo>
                    <a:cubicBezTo>
                      <a:pt x="66978" y="201367"/>
                      <a:pt x="65981" y="211955"/>
                      <a:pt x="57162" y="213782"/>
                    </a:cubicBezTo>
                    <a:cubicBezTo>
                      <a:pt x="56857" y="213842"/>
                      <a:pt x="44851" y="230840"/>
                      <a:pt x="36614" y="238075"/>
                    </a:cubicBezTo>
                    <a:cubicBezTo>
                      <a:pt x="29014" y="244749"/>
                      <a:pt x="15256" y="265410"/>
                      <a:pt x="13194" y="268996"/>
                    </a:cubicBezTo>
                    <a:cubicBezTo>
                      <a:pt x="3933" y="274891"/>
                      <a:pt x="1871" y="287010"/>
                      <a:pt x="6532" y="295060"/>
                    </a:cubicBezTo>
                    <a:cubicBezTo>
                      <a:pt x="11879" y="304295"/>
                      <a:pt x="7719" y="298591"/>
                      <a:pt x="11310" y="308541"/>
                    </a:cubicBezTo>
                    <a:cubicBezTo>
                      <a:pt x="24349" y="315853"/>
                      <a:pt x="23648" y="322450"/>
                      <a:pt x="28704" y="326833"/>
                    </a:cubicBezTo>
                    <a:cubicBezTo>
                      <a:pt x="44337" y="340401"/>
                      <a:pt x="72330" y="368233"/>
                      <a:pt x="86930" y="382548"/>
                    </a:cubicBezTo>
                    <a:cubicBezTo>
                      <a:pt x="97397" y="392808"/>
                      <a:pt x="91103" y="381582"/>
                      <a:pt x="82852" y="398498"/>
                    </a:cubicBezTo>
                    <a:cubicBezTo>
                      <a:pt x="81018" y="402257"/>
                      <a:pt x="74829" y="401560"/>
                      <a:pt x="63811" y="419241"/>
                    </a:cubicBezTo>
                    <a:cubicBezTo>
                      <a:pt x="56019" y="431738"/>
                      <a:pt x="46612" y="437059"/>
                      <a:pt x="40600" y="445488"/>
                    </a:cubicBezTo>
                    <a:cubicBezTo>
                      <a:pt x="36482" y="451269"/>
                      <a:pt x="33150" y="457525"/>
                      <a:pt x="27371" y="461962"/>
                    </a:cubicBezTo>
                    <a:cubicBezTo>
                      <a:pt x="24886" y="463866"/>
                      <a:pt x="31653" y="458053"/>
                      <a:pt x="14682" y="480673"/>
                    </a:cubicBezTo>
                    <a:cubicBezTo>
                      <a:pt x="-3462" y="504870"/>
                      <a:pt x="-5187" y="495134"/>
                      <a:pt x="11733" y="531112"/>
                    </a:cubicBezTo>
                    <a:cubicBezTo>
                      <a:pt x="18574" y="534447"/>
                      <a:pt x="21545" y="541285"/>
                      <a:pt x="25769" y="546957"/>
                    </a:cubicBezTo>
                    <a:cubicBezTo>
                      <a:pt x="30925" y="553896"/>
                      <a:pt x="52428" y="570361"/>
                      <a:pt x="56347" y="584202"/>
                    </a:cubicBezTo>
                    <a:cubicBezTo>
                      <a:pt x="57471" y="588180"/>
                      <a:pt x="76781" y="597018"/>
                      <a:pt x="80358" y="609128"/>
                    </a:cubicBezTo>
                    <a:cubicBezTo>
                      <a:pt x="81109" y="611684"/>
                      <a:pt x="81332" y="605169"/>
                      <a:pt x="92300" y="619246"/>
                    </a:cubicBezTo>
                    <a:cubicBezTo>
                      <a:pt x="86652" y="625921"/>
                      <a:pt x="79225" y="630850"/>
                      <a:pt x="73882" y="637848"/>
                    </a:cubicBezTo>
                    <a:cubicBezTo>
                      <a:pt x="73208" y="638732"/>
                      <a:pt x="68630" y="638454"/>
                      <a:pt x="67542" y="640354"/>
                    </a:cubicBezTo>
                    <a:cubicBezTo>
                      <a:pt x="65458" y="643981"/>
                      <a:pt x="45447" y="661530"/>
                      <a:pt x="28959" y="678009"/>
                    </a:cubicBezTo>
                    <a:cubicBezTo>
                      <a:pt x="51946" y="676519"/>
                      <a:pt x="76171" y="675184"/>
                      <a:pt x="101516" y="673986"/>
                    </a:cubicBezTo>
                    <a:cubicBezTo>
                      <a:pt x="106039" y="670072"/>
                      <a:pt x="104515" y="667243"/>
                      <a:pt x="108460" y="66538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 name="Google Shape;217;p60"/>
              <p:cNvSpPr/>
              <p:nvPr/>
            </p:nvSpPr>
            <p:spPr>
              <a:xfrm>
                <a:off x="2734916" y="2626672"/>
                <a:ext cx="148867" cy="727914"/>
              </a:xfrm>
              <a:custGeom>
                <a:rect b="b" l="l" r="r" t="t"/>
                <a:pathLst>
                  <a:path extrusionOk="0" h="727914" w="148867">
                    <a:moveTo>
                      <a:pt x="144975" y="668127"/>
                    </a:moveTo>
                    <a:cubicBezTo>
                      <a:pt x="155761" y="653680"/>
                      <a:pt x="134758" y="652691"/>
                      <a:pt x="133115" y="648218"/>
                    </a:cubicBezTo>
                    <a:cubicBezTo>
                      <a:pt x="128997" y="637010"/>
                      <a:pt x="115371" y="635101"/>
                      <a:pt x="111958" y="627538"/>
                    </a:cubicBezTo>
                    <a:cubicBezTo>
                      <a:pt x="104021" y="609934"/>
                      <a:pt x="88211" y="604563"/>
                      <a:pt x="64359" y="573286"/>
                    </a:cubicBezTo>
                    <a:cubicBezTo>
                      <a:pt x="69406" y="564894"/>
                      <a:pt x="73115" y="569509"/>
                      <a:pt x="87496" y="549609"/>
                    </a:cubicBezTo>
                    <a:cubicBezTo>
                      <a:pt x="116322" y="509736"/>
                      <a:pt x="120573" y="517212"/>
                      <a:pt x="131391" y="495804"/>
                    </a:cubicBezTo>
                    <a:cubicBezTo>
                      <a:pt x="138349" y="482008"/>
                      <a:pt x="146637" y="485357"/>
                      <a:pt x="113451" y="450795"/>
                    </a:cubicBezTo>
                    <a:cubicBezTo>
                      <a:pt x="105441" y="442454"/>
                      <a:pt x="96794" y="434330"/>
                      <a:pt x="90086" y="425032"/>
                    </a:cubicBezTo>
                    <a:cubicBezTo>
                      <a:pt x="80624" y="411906"/>
                      <a:pt x="65083" y="404389"/>
                      <a:pt x="58283" y="389104"/>
                    </a:cubicBezTo>
                    <a:cubicBezTo>
                      <a:pt x="57573" y="387505"/>
                      <a:pt x="55990" y="388384"/>
                      <a:pt x="50897" y="384279"/>
                    </a:cubicBezTo>
                    <a:cubicBezTo>
                      <a:pt x="56640" y="376693"/>
                      <a:pt x="102050" y="323694"/>
                      <a:pt x="116513" y="318346"/>
                    </a:cubicBezTo>
                    <a:cubicBezTo>
                      <a:pt x="121947" y="316336"/>
                      <a:pt x="121096" y="308158"/>
                      <a:pt x="127559" y="307047"/>
                    </a:cubicBezTo>
                    <a:cubicBezTo>
                      <a:pt x="127859" y="306997"/>
                      <a:pt x="126817" y="309115"/>
                      <a:pt x="131495" y="285611"/>
                    </a:cubicBezTo>
                    <a:cubicBezTo>
                      <a:pt x="133625" y="282818"/>
                      <a:pt x="131409" y="281579"/>
                      <a:pt x="128232" y="273916"/>
                    </a:cubicBezTo>
                    <a:cubicBezTo>
                      <a:pt x="98992" y="265738"/>
                      <a:pt x="65032" y="199992"/>
                      <a:pt x="59608" y="197108"/>
                    </a:cubicBezTo>
                    <a:cubicBezTo>
                      <a:pt x="53350" y="193786"/>
                      <a:pt x="49864" y="188306"/>
                      <a:pt x="47183" y="182433"/>
                    </a:cubicBezTo>
                    <a:cubicBezTo>
                      <a:pt x="48744" y="181084"/>
                      <a:pt x="50137" y="179385"/>
                      <a:pt x="51507" y="177494"/>
                    </a:cubicBezTo>
                    <a:cubicBezTo>
                      <a:pt x="66826" y="156369"/>
                      <a:pt x="87860" y="149762"/>
                      <a:pt x="104112" y="133275"/>
                    </a:cubicBezTo>
                    <a:cubicBezTo>
                      <a:pt x="126767" y="110290"/>
                      <a:pt x="132797" y="103246"/>
                      <a:pt x="147374" y="94440"/>
                    </a:cubicBezTo>
                    <a:cubicBezTo>
                      <a:pt x="144106" y="89907"/>
                      <a:pt x="150291" y="89775"/>
                      <a:pt x="148552" y="81720"/>
                    </a:cubicBezTo>
                    <a:cubicBezTo>
                      <a:pt x="145817" y="68781"/>
                      <a:pt x="96216" y="23048"/>
                      <a:pt x="76779" y="0"/>
                    </a:cubicBezTo>
                    <a:cubicBezTo>
                      <a:pt x="58961" y="624"/>
                      <a:pt x="40534" y="1257"/>
                      <a:pt x="21566" y="1900"/>
                    </a:cubicBezTo>
                    <a:cubicBezTo>
                      <a:pt x="24856" y="11030"/>
                      <a:pt x="31141" y="18875"/>
                      <a:pt x="33972" y="20242"/>
                    </a:cubicBezTo>
                    <a:cubicBezTo>
                      <a:pt x="53864" y="29864"/>
                      <a:pt x="55179" y="40612"/>
                      <a:pt x="64850" y="49655"/>
                    </a:cubicBezTo>
                    <a:cubicBezTo>
                      <a:pt x="119271" y="100558"/>
                      <a:pt x="96721" y="64453"/>
                      <a:pt x="48162" y="130090"/>
                    </a:cubicBezTo>
                    <a:cubicBezTo>
                      <a:pt x="43456" y="136446"/>
                      <a:pt x="26335" y="143225"/>
                      <a:pt x="21661" y="149603"/>
                    </a:cubicBezTo>
                    <a:cubicBezTo>
                      <a:pt x="17060" y="155886"/>
                      <a:pt x="13706" y="160642"/>
                      <a:pt x="9574" y="162423"/>
                    </a:cubicBezTo>
                    <a:cubicBezTo>
                      <a:pt x="158" y="166496"/>
                      <a:pt x="1496" y="178838"/>
                      <a:pt x="1059" y="179873"/>
                    </a:cubicBezTo>
                    <a:cubicBezTo>
                      <a:pt x="-1585" y="186123"/>
                      <a:pt x="1114" y="191545"/>
                      <a:pt x="4850" y="195486"/>
                    </a:cubicBezTo>
                    <a:cubicBezTo>
                      <a:pt x="13606" y="204734"/>
                      <a:pt x="15417" y="213550"/>
                      <a:pt x="26413" y="220908"/>
                    </a:cubicBezTo>
                    <a:cubicBezTo>
                      <a:pt x="30804" y="223846"/>
                      <a:pt x="41695" y="247619"/>
                      <a:pt x="45422" y="251875"/>
                    </a:cubicBezTo>
                    <a:cubicBezTo>
                      <a:pt x="49350" y="256358"/>
                      <a:pt x="54920" y="259515"/>
                      <a:pt x="58424" y="264248"/>
                    </a:cubicBezTo>
                    <a:cubicBezTo>
                      <a:pt x="78467" y="291333"/>
                      <a:pt x="59253" y="266472"/>
                      <a:pt x="82954" y="288463"/>
                    </a:cubicBezTo>
                    <a:cubicBezTo>
                      <a:pt x="77325" y="294564"/>
                      <a:pt x="72360" y="301261"/>
                      <a:pt x="67071" y="307589"/>
                    </a:cubicBezTo>
                    <a:cubicBezTo>
                      <a:pt x="48590" y="329699"/>
                      <a:pt x="42077" y="329025"/>
                      <a:pt x="39884" y="335216"/>
                    </a:cubicBezTo>
                    <a:cubicBezTo>
                      <a:pt x="35988" y="346232"/>
                      <a:pt x="18316" y="362461"/>
                      <a:pt x="15340" y="376096"/>
                    </a:cubicBezTo>
                    <a:cubicBezTo>
                      <a:pt x="11968" y="380939"/>
                      <a:pt x="7271" y="381140"/>
                      <a:pt x="8300" y="393742"/>
                    </a:cubicBezTo>
                    <a:cubicBezTo>
                      <a:pt x="9105" y="403664"/>
                      <a:pt x="18758" y="417524"/>
                      <a:pt x="22690" y="419423"/>
                    </a:cubicBezTo>
                    <a:cubicBezTo>
                      <a:pt x="47011" y="431187"/>
                      <a:pt x="31355" y="432677"/>
                      <a:pt x="89367" y="481512"/>
                    </a:cubicBezTo>
                    <a:cubicBezTo>
                      <a:pt x="80137" y="490013"/>
                      <a:pt x="80847" y="487234"/>
                      <a:pt x="79040" y="489840"/>
                    </a:cubicBezTo>
                    <a:cubicBezTo>
                      <a:pt x="36975" y="550921"/>
                      <a:pt x="29107" y="549450"/>
                      <a:pt x="17247" y="578680"/>
                    </a:cubicBezTo>
                    <a:cubicBezTo>
                      <a:pt x="11208" y="593569"/>
                      <a:pt x="28797" y="602932"/>
                      <a:pt x="35387" y="608672"/>
                    </a:cubicBezTo>
                    <a:cubicBezTo>
                      <a:pt x="79573" y="647202"/>
                      <a:pt x="89672" y="660874"/>
                      <a:pt x="95574" y="666259"/>
                    </a:cubicBezTo>
                    <a:cubicBezTo>
                      <a:pt x="97008" y="667567"/>
                      <a:pt x="98132" y="665175"/>
                      <a:pt x="83323" y="677918"/>
                    </a:cubicBezTo>
                    <a:cubicBezTo>
                      <a:pt x="57737" y="699918"/>
                      <a:pt x="44535" y="717718"/>
                      <a:pt x="38468" y="727135"/>
                    </a:cubicBezTo>
                    <a:cubicBezTo>
                      <a:pt x="55676" y="727409"/>
                      <a:pt x="72587" y="727668"/>
                      <a:pt x="89194" y="727914"/>
                    </a:cubicBezTo>
                    <a:cubicBezTo>
                      <a:pt x="97499" y="720443"/>
                      <a:pt x="110201" y="708338"/>
                      <a:pt x="134449" y="688907"/>
                    </a:cubicBezTo>
                    <a:cubicBezTo>
                      <a:pt x="140816" y="682077"/>
                      <a:pt x="143501" y="676378"/>
                      <a:pt x="144975" y="66812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 name="Google Shape;218;p60"/>
              <p:cNvSpPr/>
              <p:nvPr/>
            </p:nvSpPr>
            <p:spPr>
              <a:xfrm>
                <a:off x="1370331" y="2665096"/>
                <a:ext cx="153434" cy="675079"/>
              </a:xfrm>
              <a:custGeom>
                <a:rect b="b" l="l" r="r" t="t"/>
                <a:pathLst>
                  <a:path extrusionOk="0" h="675079" w="153434">
                    <a:moveTo>
                      <a:pt x="138124" y="613009"/>
                    </a:moveTo>
                    <a:cubicBezTo>
                      <a:pt x="131530" y="595587"/>
                      <a:pt x="117049" y="596152"/>
                      <a:pt x="113066" y="584890"/>
                    </a:cubicBezTo>
                    <a:cubicBezTo>
                      <a:pt x="112420" y="583059"/>
                      <a:pt x="110108" y="581350"/>
                      <a:pt x="108165" y="580557"/>
                    </a:cubicBezTo>
                    <a:cubicBezTo>
                      <a:pt x="103104" y="578498"/>
                      <a:pt x="85119" y="553058"/>
                      <a:pt x="69409" y="543513"/>
                    </a:cubicBezTo>
                    <a:cubicBezTo>
                      <a:pt x="67215" y="542183"/>
                      <a:pt x="70442" y="542998"/>
                      <a:pt x="49703" y="523882"/>
                    </a:cubicBezTo>
                    <a:cubicBezTo>
                      <a:pt x="113731" y="448941"/>
                      <a:pt x="136490" y="432886"/>
                      <a:pt x="140677" y="419688"/>
                    </a:cubicBezTo>
                    <a:cubicBezTo>
                      <a:pt x="173882" y="409373"/>
                      <a:pt x="122614" y="374661"/>
                      <a:pt x="103882" y="348674"/>
                    </a:cubicBezTo>
                    <a:cubicBezTo>
                      <a:pt x="94416" y="335549"/>
                      <a:pt x="78879" y="328031"/>
                      <a:pt x="72080" y="312746"/>
                    </a:cubicBezTo>
                    <a:cubicBezTo>
                      <a:pt x="71356" y="311111"/>
                      <a:pt x="69691" y="312045"/>
                      <a:pt x="64434" y="307721"/>
                    </a:cubicBezTo>
                    <a:cubicBezTo>
                      <a:pt x="92915" y="268454"/>
                      <a:pt x="106358" y="268235"/>
                      <a:pt x="104137" y="257232"/>
                    </a:cubicBezTo>
                    <a:cubicBezTo>
                      <a:pt x="129887" y="235628"/>
                      <a:pt x="117704" y="236977"/>
                      <a:pt x="124995" y="233992"/>
                    </a:cubicBezTo>
                    <a:cubicBezTo>
                      <a:pt x="125632" y="233733"/>
                      <a:pt x="125008" y="229956"/>
                      <a:pt x="124653" y="227860"/>
                    </a:cubicBezTo>
                    <a:cubicBezTo>
                      <a:pt x="124462" y="226726"/>
                      <a:pt x="123192" y="225728"/>
                      <a:pt x="123120" y="224621"/>
                    </a:cubicBezTo>
                    <a:cubicBezTo>
                      <a:pt x="122769" y="219231"/>
                      <a:pt x="122564" y="217468"/>
                      <a:pt x="120425" y="216370"/>
                    </a:cubicBezTo>
                    <a:cubicBezTo>
                      <a:pt x="120202" y="200721"/>
                      <a:pt x="114236" y="202876"/>
                      <a:pt x="107369" y="191522"/>
                    </a:cubicBezTo>
                    <a:cubicBezTo>
                      <a:pt x="102499" y="183476"/>
                      <a:pt x="95176" y="177007"/>
                      <a:pt x="92155" y="167758"/>
                    </a:cubicBezTo>
                    <a:cubicBezTo>
                      <a:pt x="91786" y="166638"/>
                      <a:pt x="90553" y="165822"/>
                      <a:pt x="89815" y="164792"/>
                    </a:cubicBezTo>
                    <a:cubicBezTo>
                      <a:pt x="84131" y="156943"/>
                      <a:pt x="87667" y="143207"/>
                      <a:pt x="84604" y="140532"/>
                    </a:cubicBezTo>
                    <a:cubicBezTo>
                      <a:pt x="84786" y="140277"/>
                      <a:pt x="85078" y="140045"/>
                      <a:pt x="85173" y="139776"/>
                    </a:cubicBezTo>
                    <a:cubicBezTo>
                      <a:pt x="90407" y="125598"/>
                      <a:pt x="102904" y="116750"/>
                      <a:pt x="110805" y="104545"/>
                    </a:cubicBezTo>
                    <a:cubicBezTo>
                      <a:pt x="118619" y="92467"/>
                      <a:pt x="195453" y="72562"/>
                      <a:pt x="121686" y="16661"/>
                    </a:cubicBezTo>
                    <a:cubicBezTo>
                      <a:pt x="112789" y="9918"/>
                      <a:pt x="106463" y="4437"/>
                      <a:pt x="101766" y="0"/>
                    </a:cubicBezTo>
                    <a:cubicBezTo>
                      <a:pt x="79434" y="574"/>
                      <a:pt x="57794" y="1130"/>
                      <a:pt x="36928" y="1663"/>
                    </a:cubicBezTo>
                    <a:cubicBezTo>
                      <a:pt x="45798" y="9176"/>
                      <a:pt x="55446" y="17130"/>
                      <a:pt x="60252" y="24506"/>
                    </a:cubicBezTo>
                    <a:cubicBezTo>
                      <a:pt x="68867" y="37723"/>
                      <a:pt x="84941" y="41268"/>
                      <a:pt x="97607" y="56384"/>
                    </a:cubicBezTo>
                    <a:cubicBezTo>
                      <a:pt x="100142" y="59414"/>
                      <a:pt x="100993" y="58767"/>
                      <a:pt x="104647" y="60922"/>
                    </a:cubicBezTo>
                    <a:cubicBezTo>
                      <a:pt x="104470" y="61223"/>
                      <a:pt x="53771" y="113324"/>
                      <a:pt x="44301" y="113543"/>
                    </a:cubicBezTo>
                    <a:cubicBezTo>
                      <a:pt x="39194" y="129315"/>
                      <a:pt x="37588" y="132505"/>
                      <a:pt x="38935" y="136040"/>
                    </a:cubicBezTo>
                    <a:cubicBezTo>
                      <a:pt x="62154" y="196998"/>
                      <a:pt x="25937" y="119980"/>
                      <a:pt x="86165" y="220343"/>
                    </a:cubicBezTo>
                    <a:cubicBezTo>
                      <a:pt x="87208" y="222088"/>
                      <a:pt x="87353" y="220147"/>
                      <a:pt x="83235" y="223163"/>
                    </a:cubicBezTo>
                    <a:cubicBezTo>
                      <a:pt x="58454" y="241318"/>
                      <a:pt x="70951" y="239797"/>
                      <a:pt x="63342" y="245965"/>
                    </a:cubicBezTo>
                    <a:cubicBezTo>
                      <a:pt x="49493" y="257187"/>
                      <a:pt x="28440" y="287593"/>
                      <a:pt x="27862" y="289511"/>
                    </a:cubicBezTo>
                    <a:cubicBezTo>
                      <a:pt x="20777" y="291438"/>
                      <a:pt x="22788" y="298933"/>
                      <a:pt x="19621" y="303347"/>
                    </a:cubicBezTo>
                    <a:cubicBezTo>
                      <a:pt x="14382" y="310628"/>
                      <a:pt x="18651" y="334437"/>
                      <a:pt x="36468" y="343057"/>
                    </a:cubicBezTo>
                    <a:cubicBezTo>
                      <a:pt x="56343" y="352670"/>
                      <a:pt x="57685" y="363436"/>
                      <a:pt x="67347" y="372470"/>
                    </a:cubicBezTo>
                    <a:cubicBezTo>
                      <a:pt x="110786" y="413100"/>
                      <a:pt x="97106" y="395300"/>
                      <a:pt x="88300" y="410353"/>
                    </a:cubicBezTo>
                    <a:cubicBezTo>
                      <a:pt x="83412" y="418713"/>
                      <a:pt x="75493" y="424695"/>
                      <a:pt x="70469" y="432977"/>
                    </a:cubicBezTo>
                    <a:cubicBezTo>
                      <a:pt x="69905" y="433916"/>
                      <a:pt x="65304" y="434171"/>
                      <a:pt x="64430" y="436148"/>
                    </a:cubicBezTo>
                    <a:cubicBezTo>
                      <a:pt x="64298" y="436453"/>
                      <a:pt x="10669" y="502460"/>
                      <a:pt x="8744" y="503954"/>
                    </a:cubicBezTo>
                    <a:cubicBezTo>
                      <a:pt x="-1624" y="511972"/>
                      <a:pt x="2714" y="522775"/>
                      <a:pt x="902" y="526451"/>
                    </a:cubicBezTo>
                    <a:cubicBezTo>
                      <a:pt x="-2024" y="532388"/>
                      <a:pt x="2477" y="534055"/>
                      <a:pt x="9941" y="539495"/>
                    </a:cubicBezTo>
                    <a:cubicBezTo>
                      <a:pt x="33219" y="575851"/>
                      <a:pt x="108825" y="629885"/>
                      <a:pt x="95022" y="635953"/>
                    </a:cubicBezTo>
                    <a:cubicBezTo>
                      <a:pt x="94785" y="636058"/>
                      <a:pt x="71120" y="663033"/>
                      <a:pt x="60584" y="675079"/>
                    </a:cubicBezTo>
                    <a:cubicBezTo>
                      <a:pt x="79621" y="674829"/>
                      <a:pt x="98926" y="674619"/>
                      <a:pt x="118482" y="674441"/>
                    </a:cubicBezTo>
                    <a:cubicBezTo>
                      <a:pt x="129018" y="662619"/>
                      <a:pt x="144946" y="645060"/>
                      <a:pt x="145069" y="644978"/>
                    </a:cubicBezTo>
                    <a:cubicBezTo>
                      <a:pt x="159236" y="635110"/>
                      <a:pt x="153238" y="616549"/>
                      <a:pt x="138124" y="61300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 name="Google Shape;219;p60"/>
              <p:cNvSpPr/>
              <p:nvPr/>
            </p:nvSpPr>
            <p:spPr>
              <a:xfrm>
                <a:off x="2075733" y="2647597"/>
                <a:ext cx="148551" cy="696073"/>
              </a:xfrm>
              <a:custGeom>
                <a:rect b="b" l="l" r="r" t="t"/>
                <a:pathLst>
                  <a:path extrusionOk="0" h="696073" w="148551">
                    <a:moveTo>
                      <a:pt x="132648" y="673312"/>
                    </a:moveTo>
                    <a:cubicBezTo>
                      <a:pt x="138514" y="666501"/>
                      <a:pt x="155089" y="656751"/>
                      <a:pt x="145764" y="632709"/>
                    </a:cubicBezTo>
                    <a:cubicBezTo>
                      <a:pt x="147625" y="627438"/>
                      <a:pt x="133222" y="617820"/>
                      <a:pt x="127506" y="615921"/>
                    </a:cubicBezTo>
                    <a:cubicBezTo>
                      <a:pt x="122513" y="614267"/>
                      <a:pt x="94028" y="583915"/>
                      <a:pt x="90169" y="579692"/>
                    </a:cubicBezTo>
                    <a:cubicBezTo>
                      <a:pt x="88412" y="577769"/>
                      <a:pt x="87866" y="574712"/>
                      <a:pt x="86064" y="572849"/>
                    </a:cubicBezTo>
                    <a:cubicBezTo>
                      <a:pt x="34833" y="519982"/>
                      <a:pt x="49114" y="535536"/>
                      <a:pt x="54976" y="523289"/>
                    </a:cubicBezTo>
                    <a:cubicBezTo>
                      <a:pt x="59982" y="512834"/>
                      <a:pt x="98188" y="470386"/>
                      <a:pt x="110694" y="461233"/>
                    </a:cubicBezTo>
                    <a:cubicBezTo>
                      <a:pt x="124816" y="450891"/>
                      <a:pt x="126081" y="437451"/>
                      <a:pt x="144203" y="423879"/>
                    </a:cubicBezTo>
                    <a:cubicBezTo>
                      <a:pt x="148053" y="391209"/>
                      <a:pt x="121189" y="390562"/>
                      <a:pt x="116419" y="377071"/>
                    </a:cubicBezTo>
                    <a:cubicBezTo>
                      <a:pt x="115773" y="375240"/>
                      <a:pt x="113461" y="373531"/>
                      <a:pt x="111518" y="372739"/>
                    </a:cubicBezTo>
                    <a:cubicBezTo>
                      <a:pt x="106457" y="370679"/>
                      <a:pt x="88472" y="345239"/>
                      <a:pt x="72762" y="335694"/>
                    </a:cubicBezTo>
                    <a:cubicBezTo>
                      <a:pt x="70745" y="334469"/>
                      <a:pt x="72502" y="333672"/>
                      <a:pt x="53583" y="316546"/>
                    </a:cubicBezTo>
                    <a:cubicBezTo>
                      <a:pt x="59504" y="304669"/>
                      <a:pt x="58581" y="306154"/>
                      <a:pt x="91616" y="270435"/>
                    </a:cubicBezTo>
                    <a:cubicBezTo>
                      <a:pt x="152745" y="204347"/>
                      <a:pt x="139302" y="215026"/>
                      <a:pt x="107522" y="172159"/>
                    </a:cubicBezTo>
                    <a:cubicBezTo>
                      <a:pt x="102971" y="166018"/>
                      <a:pt x="84790" y="160018"/>
                      <a:pt x="79893" y="154154"/>
                    </a:cubicBezTo>
                    <a:cubicBezTo>
                      <a:pt x="55745" y="125224"/>
                      <a:pt x="71842" y="133726"/>
                      <a:pt x="73535" y="120595"/>
                    </a:cubicBezTo>
                    <a:cubicBezTo>
                      <a:pt x="145582" y="53883"/>
                      <a:pt x="126686" y="71501"/>
                      <a:pt x="95316" y="42548"/>
                    </a:cubicBezTo>
                    <a:cubicBezTo>
                      <a:pt x="70991" y="20124"/>
                      <a:pt x="57698" y="7344"/>
                      <a:pt x="50543" y="0"/>
                    </a:cubicBezTo>
                    <a:cubicBezTo>
                      <a:pt x="33700" y="469"/>
                      <a:pt x="16843" y="939"/>
                      <a:pt x="0" y="1408"/>
                    </a:cubicBezTo>
                    <a:cubicBezTo>
                      <a:pt x="10595" y="18889"/>
                      <a:pt x="29281" y="33728"/>
                      <a:pt x="70181" y="66999"/>
                    </a:cubicBezTo>
                    <a:cubicBezTo>
                      <a:pt x="65466" y="70840"/>
                      <a:pt x="60351" y="82412"/>
                      <a:pt x="49633" y="87788"/>
                    </a:cubicBezTo>
                    <a:cubicBezTo>
                      <a:pt x="47977" y="88622"/>
                      <a:pt x="35921" y="110623"/>
                      <a:pt x="35616" y="110682"/>
                    </a:cubicBezTo>
                    <a:cubicBezTo>
                      <a:pt x="29108" y="112053"/>
                      <a:pt x="31470" y="118440"/>
                      <a:pt x="26255" y="125443"/>
                    </a:cubicBezTo>
                    <a:cubicBezTo>
                      <a:pt x="-3495" y="165389"/>
                      <a:pt x="59659" y="183057"/>
                      <a:pt x="67132" y="191399"/>
                    </a:cubicBezTo>
                    <a:cubicBezTo>
                      <a:pt x="75160" y="200370"/>
                      <a:pt x="74541" y="200169"/>
                      <a:pt x="85814" y="210388"/>
                    </a:cubicBezTo>
                    <a:cubicBezTo>
                      <a:pt x="83998" y="219263"/>
                      <a:pt x="79761" y="212926"/>
                      <a:pt x="79383" y="218625"/>
                    </a:cubicBezTo>
                    <a:cubicBezTo>
                      <a:pt x="79192" y="221591"/>
                      <a:pt x="77617" y="223291"/>
                      <a:pt x="75105" y="224338"/>
                    </a:cubicBezTo>
                    <a:cubicBezTo>
                      <a:pt x="67487" y="227505"/>
                      <a:pt x="66490" y="238093"/>
                      <a:pt x="57670" y="239920"/>
                    </a:cubicBezTo>
                    <a:cubicBezTo>
                      <a:pt x="57370" y="239979"/>
                      <a:pt x="45360" y="256977"/>
                      <a:pt x="37123" y="264212"/>
                    </a:cubicBezTo>
                    <a:cubicBezTo>
                      <a:pt x="29522" y="270886"/>
                      <a:pt x="15765" y="291548"/>
                      <a:pt x="13703" y="295133"/>
                    </a:cubicBezTo>
                    <a:cubicBezTo>
                      <a:pt x="4442" y="301038"/>
                      <a:pt x="2385" y="313147"/>
                      <a:pt x="7040" y="321198"/>
                    </a:cubicBezTo>
                    <a:cubicBezTo>
                      <a:pt x="12351" y="330373"/>
                      <a:pt x="8256" y="324815"/>
                      <a:pt x="11819" y="334679"/>
                    </a:cubicBezTo>
                    <a:cubicBezTo>
                      <a:pt x="24867" y="342000"/>
                      <a:pt x="24148" y="348579"/>
                      <a:pt x="29213" y="352971"/>
                    </a:cubicBezTo>
                    <a:cubicBezTo>
                      <a:pt x="38092" y="360670"/>
                      <a:pt x="60333" y="381946"/>
                      <a:pt x="60615" y="382247"/>
                    </a:cubicBezTo>
                    <a:cubicBezTo>
                      <a:pt x="104400" y="429250"/>
                      <a:pt x="93787" y="403254"/>
                      <a:pt x="83356" y="424631"/>
                    </a:cubicBezTo>
                    <a:cubicBezTo>
                      <a:pt x="81522" y="428389"/>
                      <a:pt x="75333" y="427692"/>
                      <a:pt x="64315" y="445374"/>
                    </a:cubicBezTo>
                    <a:cubicBezTo>
                      <a:pt x="56528" y="457875"/>
                      <a:pt x="47130" y="463165"/>
                      <a:pt x="41105" y="471621"/>
                    </a:cubicBezTo>
                    <a:cubicBezTo>
                      <a:pt x="36986" y="477402"/>
                      <a:pt x="33655" y="483657"/>
                      <a:pt x="27875" y="488095"/>
                    </a:cubicBezTo>
                    <a:cubicBezTo>
                      <a:pt x="27575" y="488327"/>
                      <a:pt x="13494" y="512902"/>
                      <a:pt x="8301" y="513157"/>
                    </a:cubicBezTo>
                    <a:cubicBezTo>
                      <a:pt x="-2034" y="531258"/>
                      <a:pt x="-3381" y="524027"/>
                      <a:pt x="12238" y="557249"/>
                    </a:cubicBezTo>
                    <a:cubicBezTo>
                      <a:pt x="19096" y="560593"/>
                      <a:pt x="22072" y="567432"/>
                      <a:pt x="26291" y="573104"/>
                    </a:cubicBezTo>
                    <a:cubicBezTo>
                      <a:pt x="31447" y="580043"/>
                      <a:pt x="52951" y="596508"/>
                      <a:pt x="56869" y="610349"/>
                    </a:cubicBezTo>
                    <a:cubicBezTo>
                      <a:pt x="57989" y="614299"/>
                      <a:pt x="77340" y="623283"/>
                      <a:pt x="80880" y="635270"/>
                    </a:cubicBezTo>
                    <a:cubicBezTo>
                      <a:pt x="81636" y="637825"/>
                      <a:pt x="81854" y="631311"/>
                      <a:pt x="92822" y="645388"/>
                    </a:cubicBezTo>
                    <a:cubicBezTo>
                      <a:pt x="87170" y="652054"/>
                      <a:pt x="79743" y="656983"/>
                      <a:pt x="74400" y="663981"/>
                    </a:cubicBezTo>
                    <a:cubicBezTo>
                      <a:pt x="73726" y="664865"/>
                      <a:pt x="69148" y="664587"/>
                      <a:pt x="68060" y="666487"/>
                    </a:cubicBezTo>
                    <a:cubicBezTo>
                      <a:pt x="66922" y="668469"/>
                      <a:pt x="51795" y="682642"/>
                      <a:pt x="38802" y="695094"/>
                    </a:cubicBezTo>
                    <a:cubicBezTo>
                      <a:pt x="61034" y="695408"/>
                      <a:pt x="83238" y="695736"/>
                      <a:pt x="105383" y="696073"/>
                    </a:cubicBezTo>
                    <a:cubicBezTo>
                      <a:pt x="105756" y="695344"/>
                      <a:pt x="106089" y="694542"/>
                      <a:pt x="106343" y="693613"/>
                    </a:cubicBezTo>
                    <a:cubicBezTo>
                      <a:pt x="107067" y="691043"/>
                      <a:pt x="118763" y="689444"/>
                      <a:pt x="132648" y="67331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0" name="Google Shape;220;p60"/>
              <p:cNvSpPr/>
              <p:nvPr/>
            </p:nvSpPr>
            <p:spPr>
              <a:xfrm>
                <a:off x="2391321" y="2637756"/>
                <a:ext cx="153352" cy="711335"/>
              </a:xfrm>
              <a:custGeom>
                <a:rect b="b" l="l" r="r" t="t"/>
                <a:pathLst>
                  <a:path extrusionOk="0" h="711335" w="153352">
                    <a:moveTo>
                      <a:pt x="114783" y="705513"/>
                    </a:moveTo>
                    <a:cubicBezTo>
                      <a:pt x="124417" y="696469"/>
                      <a:pt x="143004" y="673726"/>
                      <a:pt x="145020" y="672323"/>
                    </a:cubicBezTo>
                    <a:cubicBezTo>
                      <a:pt x="159182" y="662450"/>
                      <a:pt x="153184" y="643885"/>
                      <a:pt x="138070" y="640349"/>
                    </a:cubicBezTo>
                    <a:cubicBezTo>
                      <a:pt x="131476" y="622928"/>
                      <a:pt x="116995" y="623488"/>
                      <a:pt x="113012" y="612230"/>
                    </a:cubicBezTo>
                    <a:cubicBezTo>
                      <a:pt x="112366" y="610399"/>
                      <a:pt x="110054" y="608690"/>
                      <a:pt x="108111" y="607898"/>
                    </a:cubicBezTo>
                    <a:cubicBezTo>
                      <a:pt x="103050" y="605838"/>
                      <a:pt x="85065" y="580398"/>
                      <a:pt x="69355" y="570853"/>
                    </a:cubicBezTo>
                    <a:cubicBezTo>
                      <a:pt x="68076" y="570074"/>
                      <a:pt x="67211" y="568607"/>
                      <a:pt x="66187" y="567427"/>
                    </a:cubicBezTo>
                    <a:cubicBezTo>
                      <a:pt x="42458" y="540037"/>
                      <a:pt x="48497" y="559550"/>
                      <a:pt x="57690" y="542898"/>
                    </a:cubicBezTo>
                    <a:cubicBezTo>
                      <a:pt x="64085" y="531312"/>
                      <a:pt x="104443" y="491872"/>
                      <a:pt x="105358" y="486355"/>
                    </a:cubicBezTo>
                    <a:cubicBezTo>
                      <a:pt x="105795" y="483703"/>
                      <a:pt x="117304" y="480792"/>
                      <a:pt x="129332" y="463333"/>
                    </a:cubicBezTo>
                    <a:cubicBezTo>
                      <a:pt x="136414" y="453060"/>
                      <a:pt x="138275" y="454436"/>
                      <a:pt x="140623" y="447023"/>
                    </a:cubicBezTo>
                    <a:cubicBezTo>
                      <a:pt x="150936" y="443820"/>
                      <a:pt x="156265" y="433806"/>
                      <a:pt x="144496" y="420530"/>
                    </a:cubicBezTo>
                    <a:cubicBezTo>
                      <a:pt x="136000" y="410949"/>
                      <a:pt x="75289" y="347431"/>
                      <a:pt x="72026" y="340082"/>
                    </a:cubicBezTo>
                    <a:cubicBezTo>
                      <a:pt x="71298" y="338446"/>
                      <a:pt x="69637" y="339380"/>
                      <a:pt x="64380" y="335057"/>
                    </a:cubicBezTo>
                    <a:cubicBezTo>
                      <a:pt x="92669" y="296053"/>
                      <a:pt x="106295" y="295516"/>
                      <a:pt x="104083" y="284568"/>
                    </a:cubicBezTo>
                    <a:cubicBezTo>
                      <a:pt x="129828" y="262964"/>
                      <a:pt x="117618" y="264326"/>
                      <a:pt x="124936" y="261328"/>
                    </a:cubicBezTo>
                    <a:cubicBezTo>
                      <a:pt x="125573" y="261068"/>
                      <a:pt x="124950" y="257292"/>
                      <a:pt x="124595" y="255196"/>
                    </a:cubicBezTo>
                    <a:cubicBezTo>
                      <a:pt x="118797" y="220835"/>
                      <a:pt x="98313" y="214110"/>
                      <a:pt x="92091" y="195094"/>
                    </a:cubicBezTo>
                    <a:cubicBezTo>
                      <a:pt x="91723" y="193973"/>
                      <a:pt x="90489" y="193158"/>
                      <a:pt x="89752" y="192128"/>
                    </a:cubicBezTo>
                    <a:cubicBezTo>
                      <a:pt x="84086" y="184306"/>
                      <a:pt x="87591" y="170524"/>
                      <a:pt x="84541" y="167868"/>
                    </a:cubicBezTo>
                    <a:cubicBezTo>
                      <a:pt x="84723" y="167613"/>
                      <a:pt x="85015" y="167380"/>
                      <a:pt x="85110" y="167111"/>
                    </a:cubicBezTo>
                    <a:cubicBezTo>
                      <a:pt x="90344" y="152933"/>
                      <a:pt x="102841" y="144086"/>
                      <a:pt x="110742" y="131880"/>
                    </a:cubicBezTo>
                    <a:cubicBezTo>
                      <a:pt x="119334" y="118600"/>
                      <a:pt x="194981" y="99588"/>
                      <a:pt x="121623" y="43997"/>
                    </a:cubicBezTo>
                    <a:cubicBezTo>
                      <a:pt x="86680" y="17518"/>
                      <a:pt x="92706" y="14875"/>
                      <a:pt x="75089" y="0"/>
                    </a:cubicBezTo>
                    <a:cubicBezTo>
                      <a:pt x="55083" y="601"/>
                      <a:pt x="34853" y="1207"/>
                      <a:pt x="14442" y="1809"/>
                    </a:cubicBezTo>
                    <a:cubicBezTo>
                      <a:pt x="16340" y="9408"/>
                      <a:pt x="21678" y="14652"/>
                      <a:pt x="26207" y="20242"/>
                    </a:cubicBezTo>
                    <a:cubicBezTo>
                      <a:pt x="32642" y="20852"/>
                      <a:pt x="65850" y="59355"/>
                      <a:pt x="73118" y="64198"/>
                    </a:cubicBezTo>
                    <a:cubicBezTo>
                      <a:pt x="103260" y="84317"/>
                      <a:pt x="95232" y="84376"/>
                      <a:pt x="101248" y="86608"/>
                    </a:cubicBezTo>
                    <a:cubicBezTo>
                      <a:pt x="107710" y="89005"/>
                      <a:pt x="104639" y="87333"/>
                      <a:pt x="81174" y="110677"/>
                    </a:cubicBezTo>
                    <a:cubicBezTo>
                      <a:pt x="76604" y="115224"/>
                      <a:pt x="53194" y="140678"/>
                      <a:pt x="44247" y="140883"/>
                    </a:cubicBezTo>
                    <a:cubicBezTo>
                      <a:pt x="39141" y="156656"/>
                      <a:pt x="37534" y="159845"/>
                      <a:pt x="38881" y="163380"/>
                    </a:cubicBezTo>
                    <a:cubicBezTo>
                      <a:pt x="43760" y="176196"/>
                      <a:pt x="41716" y="184570"/>
                      <a:pt x="51906" y="194383"/>
                    </a:cubicBezTo>
                    <a:cubicBezTo>
                      <a:pt x="59183" y="201390"/>
                      <a:pt x="85074" y="246462"/>
                      <a:pt x="86726" y="248517"/>
                    </a:cubicBezTo>
                    <a:cubicBezTo>
                      <a:pt x="78038" y="252763"/>
                      <a:pt x="67348" y="260002"/>
                      <a:pt x="66133" y="269638"/>
                    </a:cubicBezTo>
                    <a:cubicBezTo>
                      <a:pt x="65632" y="273606"/>
                      <a:pt x="55515" y="275729"/>
                      <a:pt x="38317" y="302391"/>
                    </a:cubicBezTo>
                    <a:cubicBezTo>
                      <a:pt x="35085" y="307398"/>
                      <a:pt x="29624" y="310801"/>
                      <a:pt x="27813" y="316856"/>
                    </a:cubicBezTo>
                    <a:cubicBezTo>
                      <a:pt x="20727" y="318783"/>
                      <a:pt x="22739" y="326277"/>
                      <a:pt x="19571" y="330692"/>
                    </a:cubicBezTo>
                    <a:cubicBezTo>
                      <a:pt x="13304" y="339403"/>
                      <a:pt x="21087" y="355472"/>
                      <a:pt x="27058" y="364342"/>
                    </a:cubicBezTo>
                    <a:cubicBezTo>
                      <a:pt x="30325" y="369203"/>
                      <a:pt x="48215" y="371964"/>
                      <a:pt x="60576" y="391915"/>
                    </a:cubicBezTo>
                    <a:cubicBezTo>
                      <a:pt x="64530" y="398302"/>
                      <a:pt x="92560" y="423232"/>
                      <a:pt x="98031" y="428084"/>
                    </a:cubicBezTo>
                    <a:cubicBezTo>
                      <a:pt x="86444" y="439219"/>
                      <a:pt x="71894" y="457889"/>
                      <a:pt x="70420" y="460322"/>
                    </a:cubicBezTo>
                    <a:cubicBezTo>
                      <a:pt x="69851" y="461260"/>
                      <a:pt x="65254" y="461516"/>
                      <a:pt x="64380" y="463493"/>
                    </a:cubicBezTo>
                    <a:cubicBezTo>
                      <a:pt x="61668" y="469671"/>
                      <a:pt x="26894" y="505125"/>
                      <a:pt x="13068" y="528788"/>
                    </a:cubicBezTo>
                    <a:cubicBezTo>
                      <a:pt x="3347" y="532966"/>
                      <a:pt x="-194" y="543295"/>
                      <a:pt x="1850" y="551673"/>
                    </a:cubicBezTo>
                    <a:cubicBezTo>
                      <a:pt x="-321" y="556247"/>
                      <a:pt x="-1550" y="558848"/>
                      <a:pt x="3820" y="562521"/>
                    </a:cubicBezTo>
                    <a:cubicBezTo>
                      <a:pt x="14146" y="569578"/>
                      <a:pt x="22661" y="585400"/>
                      <a:pt x="25797" y="588120"/>
                    </a:cubicBezTo>
                    <a:cubicBezTo>
                      <a:pt x="41307" y="601569"/>
                      <a:pt x="99150" y="658418"/>
                      <a:pt x="100019" y="660127"/>
                    </a:cubicBezTo>
                    <a:cubicBezTo>
                      <a:pt x="86876" y="670710"/>
                      <a:pt x="77788" y="684164"/>
                      <a:pt x="54022" y="710347"/>
                    </a:cubicBezTo>
                    <a:cubicBezTo>
                      <a:pt x="72618" y="710675"/>
                      <a:pt x="91077" y="711007"/>
                      <a:pt x="109385" y="711335"/>
                    </a:cubicBezTo>
                    <a:cubicBezTo>
                      <a:pt x="110732" y="709618"/>
                      <a:pt x="112457" y="707691"/>
                      <a:pt x="114783" y="705513"/>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 name="Google Shape;221;p60"/>
              <p:cNvSpPr/>
              <p:nvPr/>
            </p:nvSpPr>
            <p:spPr>
              <a:xfrm>
                <a:off x="2878565" y="2620886"/>
                <a:ext cx="148919" cy="735504"/>
              </a:xfrm>
              <a:custGeom>
                <a:rect b="b" l="l" r="r" t="t"/>
                <a:pathLst>
                  <a:path extrusionOk="0" h="735504" w="148919">
                    <a:moveTo>
                      <a:pt x="140802" y="679890"/>
                    </a:moveTo>
                    <a:cubicBezTo>
                      <a:pt x="154550" y="670309"/>
                      <a:pt x="148730" y="652286"/>
                      <a:pt x="134057" y="648851"/>
                    </a:cubicBezTo>
                    <a:cubicBezTo>
                      <a:pt x="127640" y="631894"/>
                      <a:pt x="113541" y="632317"/>
                      <a:pt x="109728" y="621547"/>
                    </a:cubicBezTo>
                    <a:cubicBezTo>
                      <a:pt x="109100" y="619770"/>
                      <a:pt x="106856" y="618107"/>
                      <a:pt x="104972" y="617337"/>
                    </a:cubicBezTo>
                    <a:cubicBezTo>
                      <a:pt x="100061" y="615337"/>
                      <a:pt x="82599" y="590640"/>
                      <a:pt x="67344" y="581373"/>
                    </a:cubicBezTo>
                    <a:cubicBezTo>
                      <a:pt x="65660" y="580352"/>
                      <a:pt x="61719" y="574434"/>
                      <a:pt x="58442" y="571323"/>
                    </a:cubicBezTo>
                    <a:cubicBezTo>
                      <a:pt x="46960" y="560407"/>
                      <a:pt x="46992" y="563714"/>
                      <a:pt x="50264" y="560165"/>
                    </a:cubicBezTo>
                    <a:cubicBezTo>
                      <a:pt x="50537" y="559869"/>
                      <a:pt x="92934" y="510756"/>
                      <a:pt x="94837" y="509430"/>
                    </a:cubicBezTo>
                    <a:cubicBezTo>
                      <a:pt x="103952" y="503070"/>
                      <a:pt x="100148" y="499772"/>
                      <a:pt x="104635" y="497038"/>
                    </a:cubicBezTo>
                    <a:cubicBezTo>
                      <a:pt x="119854" y="487771"/>
                      <a:pt x="130758" y="470350"/>
                      <a:pt x="135195" y="463620"/>
                    </a:cubicBezTo>
                    <a:cubicBezTo>
                      <a:pt x="128560" y="456850"/>
                      <a:pt x="121865" y="450135"/>
                      <a:pt x="115148" y="443438"/>
                    </a:cubicBezTo>
                    <a:cubicBezTo>
                      <a:pt x="122147" y="438353"/>
                      <a:pt x="128655" y="433711"/>
                      <a:pt x="134713" y="429410"/>
                    </a:cubicBezTo>
                    <a:cubicBezTo>
                      <a:pt x="122966" y="416918"/>
                      <a:pt x="72582" y="363249"/>
                      <a:pt x="69943" y="357321"/>
                    </a:cubicBezTo>
                    <a:cubicBezTo>
                      <a:pt x="69237" y="355731"/>
                      <a:pt x="67622" y="356638"/>
                      <a:pt x="62520" y="352442"/>
                    </a:cubicBezTo>
                    <a:cubicBezTo>
                      <a:pt x="90158" y="314327"/>
                      <a:pt x="103224" y="314099"/>
                      <a:pt x="101067" y="303425"/>
                    </a:cubicBezTo>
                    <a:cubicBezTo>
                      <a:pt x="126066" y="282449"/>
                      <a:pt x="114238" y="283761"/>
                      <a:pt x="121314" y="280859"/>
                    </a:cubicBezTo>
                    <a:cubicBezTo>
                      <a:pt x="121933" y="280609"/>
                      <a:pt x="121328" y="276941"/>
                      <a:pt x="120987" y="274909"/>
                    </a:cubicBezTo>
                    <a:cubicBezTo>
                      <a:pt x="120800" y="273807"/>
                      <a:pt x="119567" y="272841"/>
                      <a:pt x="119494" y="271766"/>
                    </a:cubicBezTo>
                    <a:cubicBezTo>
                      <a:pt x="119157" y="266531"/>
                      <a:pt x="118952" y="264818"/>
                      <a:pt x="116877" y="263752"/>
                    </a:cubicBezTo>
                    <a:cubicBezTo>
                      <a:pt x="116668" y="248553"/>
                      <a:pt x="110870" y="250649"/>
                      <a:pt x="104198" y="239628"/>
                    </a:cubicBezTo>
                    <a:cubicBezTo>
                      <a:pt x="99470" y="231815"/>
                      <a:pt x="92361" y="225537"/>
                      <a:pt x="89426" y="216557"/>
                    </a:cubicBezTo>
                    <a:cubicBezTo>
                      <a:pt x="89071" y="215468"/>
                      <a:pt x="87869" y="214675"/>
                      <a:pt x="87150" y="213678"/>
                    </a:cubicBezTo>
                    <a:cubicBezTo>
                      <a:pt x="81648" y="206083"/>
                      <a:pt x="85052" y="192702"/>
                      <a:pt x="82089" y="190123"/>
                    </a:cubicBezTo>
                    <a:cubicBezTo>
                      <a:pt x="82267" y="189877"/>
                      <a:pt x="82549" y="189650"/>
                      <a:pt x="82644" y="189390"/>
                    </a:cubicBezTo>
                    <a:cubicBezTo>
                      <a:pt x="87728" y="175626"/>
                      <a:pt x="99861" y="167034"/>
                      <a:pt x="107529" y="155184"/>
                    </a:cubicBezTo>
                    <a:cubicBezTo>
                      <a:pt x="115111" y="143466"/>
                      <a:pt x="189716" y="124131"/>
                      <a:pt x="118097" y="69856"/>
                    </a:cubicBezTo>
                    <a:cubicBezTo>
                      <a:pt x="81438" y="42079"/>
                      <a:pt x="91246" y="41331"/>
                      <a:pt x="68323" y="23408"/>
                    </a:cubicBezTo>
                    <a:cubicBezTo>
                      <a:pt x="61309" y="17923"/>
                      <a:pt x="70826" y="21326"/>
                      <a:pt x="73793" y="13130"/>
                    </a:cubicBezTo>
                    <a:cubicBezTo>
                      <a:pt x="74826" y="10283"/>
                      <a:pt x="77238" y="9116"/>
                      <a:pt x="78985" y="7162"/>
                    </a:cubicBezTo>
                    <a:cubicBezTo>
                      <a:pt x="82153" y="3613"/>
                      <a:pt x="84629" y="1385"/>
                      <a:pt x="86103" y="0"/>
                    </a:cubicBezTo>
                    <a:cubicBezTo>
                      <a:pt x="66488" y="820"/>
                      <a:pt x="45140" y="1667"/>
                      <a:pt x="22262" y="2542"/>
                    </a:cubicBezTo>
                    <a:cubicBezTo>
                      <a:pt x="13123" y="7868"/>
                      <a:pt x="12359" y="22616"/>
                      <a:pt x="14416" y="27887"/>
                    </a:cubicBezTo>
                    <a:cubicBezTo>
                      <a:pt x="14143" y="34484"/>
                      <a:pt x="26271" y="48758"/>
                      <a:pt x="28779" y="49569"/>
                    </a:cubicBezTo>
                    <a:cubicBezTo>
                      <a:pt x="37212" y="52302"/>
                      <a:pt x="62447" y="83761"/>
                      <a:pt x="70998" y="89469"/>
                    </a:cubicBezTo>
                    <a:cubicBezTo>
                      <a:pt x="100261" y="109001"/>
                      <a:pt x="92470" y="109060"/>
                      <a:pt x="98309" y="111228"/>
                    </a:cubicBezTo>
                    <a:cubicBezTo>
                      <a:pt x="100626" y="112085"/>
                      <a:pt x="104112" y="113137"/>
                      <a:pt x="96766" y="117616"/>
                    </a:cubicBezTo>
                    <a:cubicBezTo>
                      <a:pt x="88943" y="122381"/>
                      <a:pt x="54091" y="163672"/>
                      <a:pt x="42969" y="163922"/>
                    </a:cubicBezTo>
                    <a:cubicBezTo>
                      <a:pt x="38013" y="179239"/>
                      <a:pt x="36452" y="182333"/>
                      <a:pt x="37758" y="185768"/>
                    </a:cubicBezTo>
                    <a:cubicBezTo>
                      <a:pt x="42495" y="198215"/>
                      <a:pt x="40511" y="206338"/>
                      <a:pt x="50405" y="215869"/>
                    </a:cubicBezTo>
                    <a:cubicBezTo>
                      <a:pt x="57487" y="222685"/>
                      <a:pt x="82594" y="266422"/>
                      <a:pt x="84219" y="268426"/>
                    </a:cubicBezTo>
                    <a:cubicBezTo>
                      <a:pt x="75791" y="272549"/>
                      <a:pt x="65401" y="279579"/>
                      <a:pt x="64222" y="288932"/>
                    </a:cubicBezTo>
                    <a:cubicBezTo>
                      <a:pt x="63735" y="292787"/>
                      <a:pt x="53914" y="294842"/>
                      <a:pt x="37212" y="320733"/>
                    </a:cubicBezTo>
                    <a:cubicBezTo>
                      <a:pt x="34076" y="325594"/>
                      <a:pt x="28774" y="328897"/>
                      <a:pt x="27013" y="334774"/>
                    </a:cubicBezTo>
                    <a:cubicBezTo>
                      <a:pt x="20132" y="336647"/>
                      <a:pt x="22089" y="343922"/>
                      <a:pt x="19008" y="348210"/>
                    </a:cubicBezTo>
                    <a:cubicBezTo>
                      <a:pt x="12923" y="356665"/>
                      <a:pt x="20482" y="372269"/>
                      <a:pt x="26276" y="380885"/>
                    </a:cubicBezTo>
                    <a:cubicBezTo>
                      <a:pt x="29452" y="385605"/>
                      <a:pt x="46814" y="388284"/>
                      <a:pt x="58820" y="407655"/>
                    </a:cubicBezTo>
                    <a:cubicBezTo>
                      <a:pt x="62652" y="413842"/>
                      <a:pt x="89703" y="437911"/>
                      <a:pt x="95187" y="442772"/>
                    </a:cubicBezTo>
                    <a:cubicBezTo>
                      <a:pt x="78762" y="458554"/>
                      <a:pt x="24788" y="519850"/>
                      <a:pt x="12695" y="540547"/>
                    </a:cubicBezTo>
                    <a:cubicBezTo>
                      <a:pt x="3257" y="544598"/>
                      <a:pt x="-179" y="554630"/>
                      <a:pt x="1805" y="562767"/>
                    </a:cubicBezTo>
                    <a:cubicBezTo>
                      <a:pt x="-302" y="567199"/>
                      <a:pt x="-1522" y="569723"/>
                      <a:pt x="3716" y="573295"/>
                    </a:cubicBezTo>
                    <a:cubicBezTo>
                      <a:pt x="13738" y="580147"/>
                      <a:pt x="22011" y="595510"/>
                      <a:pt x="25051" y="598148"/>
                    </a:cubicBezTo>
                    <a:cubicBezTo>
                      <a:pt x="48157" y="618189"/>
                      <a:pt x="96966" y="667763"/>
                      <a:pt x="97117" y="668059"/>
                    </a:cubicBezTo>
                    <a:cubicBezTo>
                      <a:pt x="92006" y="672168"/>
                      <a:pt x="93317" y="669357"/>
                      <a:pt x="89867" y="673667"/>
                    </a:cubicBezTo>
                    <a:cubicBezTo>
                      <a:pt x="56385" y="715513"/>
                      <a:pt x="35887" y="730088"/>
                      <a:pt x="37508" y="734940"/>
                    </a:cubicBezTo>
                    <a:cubicBezTo>
                      <a:pt x="56062" y="735158"/>
                      <a:pt x="74070" y="735345"/>
                      <a:pt x="91537" y="735505"/>
                    </a:cubicBezTo>
                    <a:cubicBezTo>
                      <a:pt x="99238" y="726844"/>
                      <a:pt x="139728" y="680642"/>
                      <a:pt x="140802" y="67989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 name="Google Shape;222;p60"/>
              <p:cNvSpPr/>
              <p:nvPr/>
            </p:nvSpPr>
            <p:spPr>
              <a:xfrm>
                <a:off x="1229693" y="2668650"/>
                <a:ext cx="144548" cy="674965"/>
              </a:xfrm>
              <a:custGeom>
                <a:rect b="b" l="l" r="r" t="t"/>
                <a:pathLst>
                  <a:path extrusionOk="0" h="674965" w="144548">
                    <a:moveTo>
                      <a:pt x="140753" y="617296"/>
                    </a:moveTo>
                    <a:cubicBezTo>
                      <a:pt x="151225" y="603273"/>
                      <a:pt x="130831" y="602312"/>
                      <a:pt x="129230" y="597966"/>
                    </a:cubicBezTo>
                    <a:cubicBezTo>
                      <a:pt x="125234" y="587082"/>
                      <a:pt x="111999" y="585232"/>
                      <a:pt x="108691" y="577888"/>
                    </a:cubicBezTo>
                    <a:cubicBezTo>
                      <a:pt x="100986" y="560794"/>
                      <a:pt x="85635" y="555582"/>
                      <a:pt x="62480" y="525217"/>
                    </a:cubicBezTo>
                    <a:cubicBezTo>
                      <a:pt x="67377" y="517066"/>
                      <a:pt x="70981" y="521549"/>
                      <a:pt x="84948" y="502227"/>
                    </a:cubicBezTo>
                    <a:cubicBezTo>
                      <a:pt x="112937" y="463516"/>
                      <a:pt x="117065" y="470773"/>
                      <a:pt x="127568" y="449985"/>
                    </a:cubicBezTo>
                    <a:cubicBezTo>
                      <a:pt x="134322" y="436590"/>
                      <a:pt x="142368" y="439843"/>
                      <a:pt x="110152" y="406284"/>
                    </a:cubicBezTo>
                    <a:cubicBezTo>
                      <a:pt x="102379" y="398184"/>
                      <a:pt x="93977" y="390302"/>
                      <a:pt x="87469" y="381272"/>
                    </a:cubicBezTo>
                    <a:cubicBezTo>
                      <a:pt x="78281" y="368529"/>
                      <a:pt x="63190" y="361230"/>
                      <a:pt x="56591" y="346387"/>
                    </a:cubicBezTo>
                    <a:cubicBezTo>
                      <a:pt x="55899" y="344834"/>
                      <a:pt x="54365" y="345686"/>
                      <a:pt x="49419" y="341704"/>
                    </a:cubicBezTo>
                    <a:cubicBezTo>
                      <a:pt x="55016" y="334309"/>
                      <a:pt x="99079" y="282887"/>
                      <a:pt x="113128" y="277688"/>
                    </a:cubicBezTo>
                    <a:cubicBezTo>
                      <a:pt x="118407" y="275738"/>
                      <a:pt x="117579" y="267797"/>
                      <a:pt x="123855" y="266718"/>
                    </a:cubicBezTo>
                    <a:cubicBezTo>
                      <a:pt x="124146" y="266668"/>
                      <a:pt x="123136" y="268727"/>
                      <a:pt x="127678" y="245906"/>
                    </a:cubicBezTo>
                    <a:cubicBezTo>
                      <a:pt x="129744" y="243195"/>
                      <a:pt x="127596" y="241993"/>
                      <a:pt x="124510" y="234553"/>
                    </a:cubicBezTo>
                    <a:cubicBezTo>
                      <a:pt x="96180" y="226630"/>
                      <a:pt x="63103" y="162761"/>
                      <a:pt x="57879" y="159981"/>
                    </a:cubicBezTo>
                    <a:cubicBezTo>
                      <a:pt x="51803" y="156756"/>
                      <a:pt x="48422" y="151439"/>
                      <a:pt x="45819" y="145730"/>
                    </a:cubicBezTo>
                    <a:cubicBezTo>
                      <a:pt x="47334" y="144423"/>
                      <a:pt x="48686" y="142774"/>
                      <a:pt x="50019" y="140938"/>
                    </a:cubicBezTo>
                    <a:cubicBezTo>
                      <a:pt x="64892" y="120427"/>
                      <a:pt x="85317" y="114012"/>
                      <a:pt x="101095" y="98003"/>
                    </a:cubicBezTo>
                    <a:cubicBezTo>
                      <a:pt x="123090" y="75688"/>
                      <a:pt x="128943" y="68849"/>
                      <a:pt x="143101" y="60298"/>
                    </a:cubicBezTo>
                    <a:cubicBezTo>
                      <a:pt x="139929" y="55897"/>
                      <a:pt x="145932" y="55769"/>
                      <a:pt x="144243" y="47947"/>
                    </a:cubicBezTo>
                    <a:cubicBezTo>
                      <a:pt x="141991" y="37327"/>
                      <a:pt x="116737" y="15340"/>
                      <a:pt x="103544" y="0"/>
                    </a:cubicBezTo>
                    <a:cubicBezTo>
                      <a:pt x="84989" y="469"/>
                      <a:pt x="67295" y="920"/>
                      <a:pt x="50538" y="1339"/>
                    </a:cubicBezTo>
                    <a:cubicBezTo>
                      <a:pt x="56127" y="7417"/>
                      <a:pt x="56163" y="10438"/>
                      <a:pt x="62971" y="16807"/>
                    </a:cubicBezTo>
                    <a:cubicBezTo>
                      <a:pt x="115759" y="66179"/>
                      <a:pt x="94105" y="30917"/>
                      <a:pt x="46765" y="94900"/>
                    </a:cubicBezTo>
                    <a:cubicBezTo>
                      <a:pt x="42196" y="101073"/>
                      <a:pt x="25576" y="107652"/>
                      <a:pt x="21034" y="113848"/>
                    </a:cubicBezTo>
                    <a:cubicBezTo>
                      <a:pt x="16406" y="120172"/>
                      <a:pt x="13261" y="124586"/>
                      <a:pt x="9297" y="126299"/>
                    </a:cubicBezTo>
                    <a:cubicBezTo>
                      <a:pt x="149" y="130254"/>
                      <a:pt x="1451" y="142236"/>
                      <a:pt x="1028" y="143243"/>
                    </a:cubicBezTo>
                    <a:cubicBezTo>
                      <a:pt x="-1539" y="149311"/>
                      <a:pt x="1082" y="154574"/>
                      <a:pt x="4709" y="158405"/>
                    </a:cubicBezTo>
                    <a:cubicBezTo>
                      <a:pt x="13211" y="167385"/>
                      <a:pt x="14967" y="175945"/>
                      <a:pt x="25644" y="183089"/>
                    </a:cubicBezTo>
                    <a:cubicBezTo>
                      <a:pt x="29908" y="185941"/>
                      <a:pt x="40480" y="209021"/>
                      <a:pt x="44098" y="213154"/>
                    </a:cubicBezTo>
                    <a:cubicBezTo>
                      <a:pt x="47912" y="217509"/>
                      <a:pt x="53319" y="220571"/>
                      <a:pt x="56723" y="225168"/>
                    </a:cubicBezTo>
                    <a:cubicBezTo>
                      <a:pt x="76178" y="251464"/>
                      <a:pt x="57519" y="227313"/>
                      <a:pt x="80534" y="248681"/>
                    </a:cubicBezTo>
                    <a:cubicBezTo>
                      <a:pt x="75068" y="254604"/>
                      <a:pt x="70248" y="261109"/>
                      <a:pt x="65110" y="267251"/>
                    </a:cubicBezTo>
                    <a:cubicBezTo>
                      <a:pt x="47166" y="288714"/>
                      <a:pt x="40844" y="288062"/>
                      <a:pt x="38715" y="294072"/>
                    </a:cubicBezTo>
                    <a:cubicBezTo>
                      <a:pt x="34933" y="304769"/>
                      <a:pt x="17775" y="320523"/>
                      <a:pt x="14885" y="333763"/>
                    </a:cubicBezTo>
                    <a:cubicBezTo>
                      <a:pt x="11613" y="338465"/>
                      <a:pt x="7049" y="338656"/>
                      <a:pt x="8045" y="350898"/>
                    </a:cubicBezTo>
                    <a:cubicBezTo>
                      <a:pt x="8828" y="360533"/>
                      <a:pt x="18199" y="373987"/>
                      <a:pt x="22017" y="375832"/>
                    </a:cubicBezTo>
                    <a:cubicBezTo>
                      <a:pt x="45632" y="387249"/>
                      <a:pt x="30427" y="388698"/>
                      <a:pt x="86755" y="436116"/>
                    </a:cubicBezTo>
                    <a:cubicBezTo>
                      <a:pt x="77794" y="444372"/>
                      <a:pt x="78481" y="441670"/>
                      <a:pt x="76729" y="444203"/>
                    </a:cubicBezTo>
                    <a:cubicBezTo>
                      <a:pt x="35879" y="503512"/>
                      <a:pt x="28252" y="502072"/>
                      <a:pt x="16733" y="530460"/>
                    </a:cubicBezTo>
                    <a:cubicBezTo>
                      <a:pt x="10867" y="544921"/>
                      <a:pt x="27947" y="554006"/>
                      <a:pt x="34346" y="559582"/>
                    </a:cubicBezTo>
                    <a:cubicBezTo>
                      <a:pt x="77248" y="596991"/>
                      <a:pt x="87051" y="610262"/>
                      <a:pt x="92785" y="615492"/>
                    </a:cubicBezTo>
                    <a:cubicBezTo>
                      <a:pt x="93063" y="615747"/>
                      <a:pt x="44927" y="660172"/>
                      <a:pt x="35979" y="674965"/>
                    </a:cubicBezTo>
                    <a:cubicBezTo>
                      <a:pt x="52345" y="674478"/>
                      <a:pt x="69033" y="674036"/>
                      <a:pt x="86022" y="673630"/>
                    </a:cubicBezTo>
                    <a:cubicBezTo>
                      <a:pt x="94710" y="670232"/>
                      <a:pt x="100504" y="661544"/>
                      <a:pt x="130531" y="637484"/>
                    </a:cubicBezTo>
                    <a:cubicBezTo>
                      <a:pt x="136670" y="630887"/>
                      <a:pt x="139305" y="625370"/>
                      <a:pt x="140753" y="61729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 name="Google Shape;223;p60"/>
              <p:cNvSpPr/>
              <p:nvPr/>
            </p:nvSpPr>
            <p:spPr>
              <a:xfrm>
                <a:off x="1581464" y="2660891"/>
                <a:ext cx="143713" cy="678004"/>
              </a:xfrm>
              <a:custGeom>
                <a:rect b="b" l="l" r="r" t="t"/>
                <a:pathLst>
                  <a:path extrusionOk="0" h="678004" w="143713">
                    <a:moveTo>
                      <a:pt x="102715" y="670136"/>
                    </a:moveTo>
                    <a:cubicBezTo>
                      <a:pt x="103411" y="667621"/>
                      <a:pt x="114825" y="666008"/>
                      <a:pt x="128251" y="650414"/>
                    </a:cubicBezTo>
                    <a:cubicBezTo>
                      <a:pt x="134085" y="643621"/>
                      <a:pt x="150059" y="634363"/>
                      <a:pt x="140984" y="610977"/>
                    </a:cubicBezTo>
                    <a:cubicBezTo>
                      <a:pt x="142796" y="605857"/>
                      <a:pt x="128806" y="596521"/>
                      <a:pt x="123258" y="594676"/>
                    </a:cubicBezTo>
                    <a:cubicBezTo>
                      <a:pt x="118411" y="593068"/>
                      <a:pt x="90755" y="563600"/>
                      <a:pt x="87005" y="559505"/>
                    </a:cubicBezTo>
                    <a:cubicBezTo>
                      <a:pt x="85298" y="557637"/>
                      <a:pt x="84770" y="554671"/>
                      <a:pt x="83023" y="552862"/>
                    </a:cubicBezTo>
                    <a:cubicBezTo>
                      <a:pt x="33262" y="501512"/>
                      <a:pt x="47152" y="516629"/>
                      <a:pt x="52840" y="504747"/>
                    </a:cubicBezTo>
                    <a:cubicBezTo>
                      <a:pt x="57701" y="494596"/>
                      <a:pt x="94796" y="453383"/>
                      <a:pt x="106938" y="444495"/>
                    </a:cubicBezTo>
                    <a:cubicBezTo>
                      <a:pt x="120632" y="434467"/>
                      <a:pt x="121906" y="421378"/>
                      <a:pt x="139469" y="408225"/>
                    </a:cubicBezTo>
                    <a:cubicBezTo>
                      <a:pt x="143205" y="376502"/>
                      <a:pt x="117123" y="375878"/>
                      <a:pt x="112495" y="362775"/>
                    </a:cubicBezTo>
                    <a:cubicBezTo>
                      <a:pt x="111867" y="360998"/>
                      <a:pt x="109623" y="359335"/>
                      <a:pt x="107739" y="358565"/>
                    </a:cubicBezTo>
                    <a:cubicBezTo>
                      <a:pt x="102829" y="356565"/>
                      <a:pt x="85366" y="331868"/>
                      <a:pt x="70111" y="322601"/>
                    </a:cubicBezTo>
                    <a:cubicBezTo>
                      <a:pt x="68155" y="321412"/>
                      <a:pt x="69861" y="320637"/>
                      <a:pt x="51493" y="304013"/>
                    </a:cubicBezTo>
                    <a:cubicBezTo>
                      <a:pt x="66275" y="274367"/>
                      <a:pt x="145089" y="212006"/>
                      <a:pt x="127800" y="197595"/>
                    </a:cubicBezTo>
                    <a:cubicBezTo>
                      <a:pt x="128901" y="189117"/>
                      <a:pt x="124764" y="192023"/>
                      <a:pt x="103862" y="163827"/>
                    </a:cubicBezTo>
                    <a:cubicBezTo>
                      <a:pt x="99443" y="157867"/>
                      <a:pt x="81789" y="152036"/>
                      <a:pt x="77038" y="146346"/>
                    </a:cubicBezTo>
                    <a:cubicBezTo>
                      <a:pt x="53591" y="118249"/>
                      <a:pt x="69219" y="126504"/>
                      <a:pt x="70862" y="113762"/>
                    </a:cubicBezTo>
                    <a:cubicBezTo>
                      <a:pt x="140811" y="48990"/>
                      <a:pt x="122466" y="66093"/>
                      <a:pt x="92011" y="37983"/>
                    </a:cubicBezTo>
                    <a:cubicBezTo>
                      <a:pt x="42227" y="-7909"/>
                      <a:pt x="69670" y="17795"/>
                      <a:pt x="52276" y="0"/>
                    </a:cubicBezTo>
                    <a:cubicBezTo>
                      <a:pt x="35246" y="446"/>
                      <a:pt x="18458" y="884"/>
                      <a:pt x="1915" y="1317"/>
                    </a:cubicBezTo>
                    <a:cubicBezTo>
                      <a:pt x="23127" y="31632"/>
                      <a:pt x="70498" y="57478"/>
                      <a:pt x="65642" y="63655"/>
                    </a:cubicBezTo>
                    <a:cubicBezTo>
                      <a:pt x="47834" y="86339"/>
                      <a:pt x="48835" y="79310"/>
                      <a:pt x="46437" y="83273"/>
                    </a:cubicBezTo>
                    <a:cubicBezTo>
                      <a:pt x="32370" y="106527"/>
                      <a:pt x="34573" y="104021"/>
                      <a:pt x="34045" y="104130"/>
                    </a:cubicBezTo>
                    <a:cubicBezTo>
                      <a:pt x="27728" y="105461"/>
                      <a:pt x="30022" y="111661"/>
                      <a:pt x="24956" y="118463"/>
                    </a:cubicBezTo>
                    <a:cubicBezTo>
                      <a:pt x="-3742" y="157002"/>
                      <a:pt x="57546" y="174570"/>
                      <a:pt x="64646" y="182501"/>
                    </a:cubicBezTo>
                    <a:cubicBezTo>
                      <a:pt x="72428" y="191199"/>
                      <a:pt x="71845" y="191021"/>
                      <a:pt x="82786" y="200939"/>
                    </a:cubicBezTo>
                    <a:cubicBezTo>
                      <a:pt x="82322" y="203204"/>
                      <a:pt x="82267" y="206201"/>
                      <a:pt x="78376" y="206069"/>
                    </a:cubicBezTo>
                    <a:cubicBezTo>
                      <a:pt x="75882" y="205983"/>
                      <a:pt x="78094" y="212115"/>
                      <a:pt x="72382" y="214484"/>
                    </a:cubicBezTo>
                    <a:cubicBezTo>
                      <a:pt x="61232" y="219117"/>
                      <a:pt x="23814" y="267469"/>
                      <a:pt x="16755" y="277082"/>
                    </a:cubicBezTo>
                    <a:cubicBezTo>
                      <a:pt x="8509" y="288308"/>
                      <a:pt x="-2382" y="293771"/>
                      <a:pt x="8928" y="313052"/>
                    </a:cubicBezTo>
                    <a:cubicBezTo>
                      <a:pt x="10862" y="326528"/>
                      <a:pt x="67108" y="375627"/>
                      <a:pt x="89644" y="398270"/>
                    </a:cubicBezTo>
                    <a:cubicBezTo>
                      <a:pt x="80360" y="405259"/>
                      <a:pt x="81967" y="408872"/>
                      <a:pt x="77825" y="411528"/>
                    </a:cubicBezTo>
                    <a:cubicBezTo>
                      <a:pt x="65979" y="419127"/>
                      <a:pt x="64059" y="428344"/>
                      <a:pt x="54033" y="439242"/>
                    </a:cubicBezTo>
                    <a:cubicBezTo>
                      <a:pt x="38550" y="456071"/>
                      <a:pt x="55598" y="432180"/>
                      <a:pt x="9706" y="494756"/>
                    </a:cubicBezTo>
                    <a:cubicBezTo>
                      <a:pt x="4909" y="495093"/>
                      <a:pt x="6711" y="500209"/>
                      <a:pt x="2984" y="502391"/>
                    </a:cubicBezTo>
                    <a:cubicBezTo>
                      <a:pt x="-6746" y="508082"/>
                      <a:pt x="10348" y="535613"/>
                      <a:pt x="11340" y="537713"/>
                    </a:cubicBezTo>
                    <a:cubicBezTo>
                      <a:pt x="17998" y="540962"/>
                      <a:pt x="20888" y="547600"/>
                      <a:pt x="24984" y="553108"/>
                    </a:cubicBezTo>
                    <a:cubicBezTo>
                      <a:pt x="29990" y="559842"/>
                      <a:pt x="50865" y="575833"/>
                      <a:pt x="54670" y="589268"/>
                    </a:cubicBezTo>
                    <a:cubicBezTo>
                      <a:pt x="55762" y="593127"/>
                      <a:pt x="74512" y="601715"/>
                      <a:pt x="77980" y="613465"/>
                    </a:cubicBezTo>
                    <a:cubicBezTo>
                      <a:pt x="78708" y="615948"/>
                      <a:pt x="78927" y="609620"/>
                      <a:pt x="89576" y="623292"/>
                    </a:cubicBezTo>
                    <a:cubicBezTo>
                      <a:pt x="84092" y="629771"/>
                      <a:pt x="76879" y="634559"/>
                      <a:pt x="71691" y="641356"/>
                    </a:cubicBezTo>
                    <a:cubicBezTo>
                      <a:pt x="71035" y="642213"/>
                      <a:pt x="66594" y="641944"/>
                      <a:pt x="65533" y="643789"/>
                    </a:cubicBezTo>
                    <a:cubicBezTo>
                      <a:pt x="64263" y="645999"/>
                      <a:pt x="43474" y="665366"/>
                      <a:pt x="30454" y="678004"/>
                    </a:cubicBezTo>
                    <a:cubicBezTo>
                      <a:pt x="52026" y="677968"/>
                      <a:pt x="73811" y="677968"/>
                      <a:pt x="95770" y="677995"/>
                    </a:cubicBezTo>
                    <a:cubicBezTo>
                      <a:pt x="100285" y="676674"/>
                      <a:pt x="101554" y="674296"/>
                      <a:pt x="102715" y="67013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 name="Google Shape;224;p60"/>
              <p:cNvSpPr/>
              <p:nvPr/>
            </p:nvSpPr>
            <p:spPr>
              <a:xfrm>
                <a:off x="896104" y="2669155"/>
                <a:ext cx="149256" cy="700543"/>
              </a:xfrm>
              <a:custGeom>
                <a:rect b="b" l="l" r="r" t="t"/>
                <a:pathLst>
                  <a:path extrusionOk="0" h="700543" w="149256">
                    <a:moveTo>
                      <a:pt x="140785" y="631630"/>
                    </a:moveTo>
                    <a:cubicBezTo>
                      <a:pt x="154533" y="622045"/>
                      <a:pt x="148712" y="604021"/>
                      <a:pt x="134040" y="600586"/>
                    </a:cubicBezTo>
                    <a:cubicBezTo>
                      <a:pt x="127637" y="583674"/>
                      <a:pt x="113579" y="584217"/>
                      <a:pt x="109710" y="573282"/>
                    </a:cubicBezTo>
                    <a:cubicBezTo>
                      <a:pt x="109082" y="571506"/>
                      <a:pt x="106839" y="569843"/>
                      <a:pt x="104955" y="569073"/>
                    </a:cubicBezTo>
                    <a:cubicBezTo>
                      <a:pt x="100044" y="567073"/>
                      <a:pt x="82582" y="542375"/>
                      <a:pt x="67327" y="533108"/>
                    </a:cubicBezTo>
                    <a:cubicBezTo>
                      <a:pt x="66089" y="532352"/>
                      <a:pt x="65247" y="530930"/>
                      <a:pt x="64255" y="529782"/>
                    </a:cubicBezTo>
                    <a:cubicBezTo>
                      <a:pt x="41218" y="503189"/>
                      <a:pt x="47079" y="522138"/>
                      <a:pt x="56004" y="505969"/>
                    </a:cubicBezTo>
                    <a:cubicBezTo>
                      <a:pt x="62202" y="494743"/>
                      <a:pt x="101405" y="456418"/>
                      <a:pt x="102283" y="451070"/>
                    </a:cubicBezTo>
                    <a:cubicBezTo>
                      <a:pt x="102706" y="448496"/>
                      <a:pt x="113884" y="445666"/>
                      <a:pt x="125557" y="428718"/>
                    </a:cubicBezTo>
                    <a:cubicBezTo>
                      <a:pt x="132429" y="418741"/>
                      <a:pt x="134236" y="420080"/>
                      <a:pt x="136520" y="412882"/>
                    </a:cubicBezTo>
                    <a:cubicBezTo>
                      <a:pt x="146533" y="409775"/>
                      <a:pt x="151707" y="400048"/>
                      <a:pt x="140279" y="387159"/>
                    </a:cubicBezTo>
                    <a:cubicBezTo>
                      <a:pt x="132028" y="377856"/>
                      <a:pt x="73088" y="316187"/>
                      <a:pt x="69916" y="309052"/>
                    </a:cubicBezTo>
                    <a:cubicBezTo>
                      <a:pt x="69206" y="307462"/>
                      <a:pt x="67595" y="308369"/>
                      <a:pt x="62494" y="304173"/>
                    </a:cubicBezTo>
                    <a:cubicBezTo>
                      <a:pt x="89959" y="266304"/>
                      <a:pt x="103189" y="265780"/>
                      <a:pt x="101041" y="255156"/>
                    </a:cubicBezTo>
                    <a:cubicBezTo>
                      <a:pt x="126035" y="234180"/>
                      <a:pt x="114179" y="235506"/>
                      <a:pt x="121288" y="232590"/>
                    </a:cubicBezTo>
                    <a:cubicBezTo>
                      <a:pt x="121907" y="232339"/>
                      <a:pt x="121302" y="228672"/>
                      <a:pt x="120960" y="226640"/>
                    </a:cubicBezTo>
                    <a:cubicBezTo>
                      <a:pt x="117461" y="205906"/>
                      <a:pt x="105087" y="190220"/>
                      <a:pt x="87128" y="165408"/>
                    </a:cubicBezTo>
                    <a:cubicBezTo>
                      <a:pt x="81626" y="157814"/>
                      <a:pt x="85030" y="144433"/>
                      <a:pt x="82068" y="141854"/>
                    </a:cubicBezTo>
                    <a:cubicBezTo>
                      <a:pt x="82245" y="141608"/>
                      <a:pt x="82527" y="141380"/>
                      <a:pt x="82623" y="141121"/>
                    </a:cubicBezTo>
                    <a:cubicBezTo>
                      <a:pt x="87720" y="127357"/>
                      <a:pt x="99848" y="118760"/>
                      <a:pt x="107521" y="106910"/>
                    </a:cubicBezTo>
                    <a:cubicBezTo>
                      <a:pt x="109351" y="104081"/>
                      <a:pt x="151284" y="82358"/>
                      <a:pt x="148885" y="62964"/>
                    </a:cubicBezTo>
                    <a:cubicBezTo>
                      <a:pt x="153577" y="43369"/>
                      <a:pt x="112550" y="20038"/>
                      <a:pt x="93682" y="543"/>
                    </a:cubicBezTo>
                    <a:cubicBezTo>
                      <a:pt x="71737" y="-396"/>
                      <a:pt x="50015" y="-318"/>
                      <a:pt x="30937" y="2397"/>
                    </a:cubicBezTo>
                    <a:cubicBezTo>
                      <a:pt x="40940" y="8602"/>
                      <a:pt x="62949" y="35833"/>
                      <a:pt x="70986" y="41195"/>
                    </a:cubicBezTo>
                    <a:cubicBezTo>
                      <a:pt x="100249" y="60727"/>
                      <a:pt x="92453" y="60786"/>
                      <a:pt x="98296" y="62955"/>
                    </a:cubicBezTo>
                    <a:cubicBezTo>
                      <a:pt x="104572" y="65283"/>
                      <a:pt x="101591" y="63661"/>
                      <a:pt x="78809" y="86322"/>
                    </a:cubicBezTo>
                    <a:cubicBezTo>
                      <a:pt x="74372" y="90737"/>
                      <a:pt x="51639" y="115453"/>
                      <a:pt x="42956" y="115648"/>
                    </a:cubicBezTo>
                    <a:cubicBezTo>
                      <a:pt x="38000" y="130965"/>
                      <a:pt x="36439" y="134059"/>
                      <a:pt x="37745" y="137494"/>
                    </a:cubicBezTo>
                    <a:cubicBezTo>
                      <a:pt x="42483" y="149941"/>
                      <a:pt x="40499" y="158064"/>
                      <a:pt x="50393" y="167595"/>
                    </a:cubicBezTo>
                    <a:cubicBezTo>
                      <a:pt x="57460" y="174397"/>
                      <a:pt x="82595" y="218157"/>
                      <a:pt x="84202" y="220152"/>
                    </a:cubicBezTo>
                    <a:cubicBezTo>
                      <a:pt x="75769" y="224271"/>
                      <a:pt x="65384" y="231305"/>
                      <a:pt x="64205" y="240659"/>
                    </a:cubicBezTo>
                    <a:cubicBezTo>
                      <a:pt x="63718" y="244508"/>
                      <a:pt x="53897" y="246572"/>
                      <a:pt x="37199" y="272459"/>
                    </a:cubicBezTo>
                    <a:cubicBezTo>
                      <a:pt x="34064" y="277320"/>
                      <a:pt x="28762" y="280623"/>
                      <a:pt x="27000" y="286500"/>
                    </a:cubicBezTo>
                    <a:cubicBezTo>
                      <a:pt x="20124" y="288373"/>
                      <a:pt x="22076" y="295649"/>
                      <a:pt x="18995" y="299936"/>
                    </a:cubicBezTo>
                    <a:cubicBezTo>
                      <a:pt x="12910" y="308392"/>
                      <a:pt x="20470" y="323996"/>
                      <a:pt x="26263" y="332611"/>
                    </a:cubicBezTo>
                    <a:cubicBezTo>
                      <a:pt x="29435" y="337331"/>
                      <a:pt x="46802" y="340010"/>
                      <a:pt x="58807" y="359382"/>
                    </a:cubicBezTo>
                    <a:cubicBezTo>
                      <a:pt x="62648" y="365582"/>
                      <a:pt x="89863" y="389788"/>
                      <a:pt x="95174" y="394499"/>
                    </a:cubicBezTo>
                    <a:cubicBezTo>
                      <a:pt x="83924" y="405310"/>
                      <a:pt x="69798" y="423438"/>
                      <a:pt x="68369" y="425798"/>
                    </a:cubicBezTo>
                    <a:cubicBezTo>
                      <a:pt x="67814" y="426709"/>
                      <a:pt x="63354" y="426955"/>
                      <a:pt x="62507" y="428873"/>
                    </a:cubicBezTo>
                    <a:cubicBezTo>
                      <a:pt x="59872" y="434873"/>
                      <a:pt x="26108" y="469293"/>
                      <a:pt x="12687" y="492269"/>
                    </a:cubicBezTo>
                    <a:cubicBezTo>
                      <a:pt x="3249" y="496324"/>
                      <a:pt x="-187" y="506351"/>
                      <a:pt x="1797" y="514488"/>
                    </a:cubicBezTo>
                    <a:cubicBezTo>
                      <a:pt x="-310" y="518930"/>
                      <a:pt x="-1507" y="521459"/>
                      <a:pt x="3708" y="525017"/>
                    </a:cubicBezTo>
                    <a:cubicBezTo>
                      <a:pt x="13734" y="531864"/>
                      <a:pt x="22003" y="547232"/>
                      <a:pt x="25043" y="549869"/>
                    </a:cubicBezTo>
                    <a:cubicBezTo>
                      <a:pt x="40098" y="562927"/>
                      <a:pt x="96262" y="618122"/>
                      <a:pt x="97109" y="619780"/>
                    </a:cubicBezTo>
                    <a:cubicBezTo>
                      <a:pt x="85540" y="629093"/>
                      <a:pt x="33649" y="690857"/>
                      <a:pt x="29189" y="692734"/>
                    </a:cubicBezTo>
                    <a:cubicBezTo>
                      <a:pt x="24834" y="694566"/>
                      <a:pt x="20142" y="694570"/>
                      <a:pt x="16947" y="700543"/>
                    </a:cubicBezTo>
                    <a:cubicBezTo>
                      <a:pt x="37404" y="696985"/>
                      <a:pt x="61106" y="693796"/>
                      <a:pt x="87720" y="690948"/>
                    </a:cubicBezTo>
                    <a:cubicBezTo>
                      <a:pt x="101719" y="675941"/>
                      <a:pt x="139633" y="632432"/>
                      <a:pt x="140785" y="63163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 name="Google Shape;225;p60"/>
              <p:cNvSpPr/>
              <p:nvPr/>
            </p:nvSpPr>
            <p:spPr>
              <a:xfrm>
                <a:off x="2566321" y="2632749"/>
                <a:ext cx="150088" cy="719066"/>
              </a:xfrm>
              <a:custGeom>
                <a:rect b="b" l="l" r="r" t="t"/>
                <a:pathLst>
                  <a:path extrusionOk="0" h="719066" w="150088">
                    <a:moveTo>
                      <a:pt x="100584" y="707513"/>
                    </a:moveTo>
                    <a:cubicBezTo>
                      <a:pt x="104066" y="705604"/>
                      <a:pt x="107816" y="702861"/>
                      <a:pt x="109090" y="698283"/>
                    </a:cubicBezTo>
                    <a:cubicBezTo>
                      <a:pt x="109786" y="695777"/>
                      <a:pt x="121136" y="694228"/>
                      <a:pt x="134626" y="678565"/>
                    </a:cubicBezTo>
                    <a:cubicBezTo>
                      <a:pt x="140455" y="671776"/>
                      <a:pt x="156434" y="662514"/>
                      <a:pt x="147359" y="639124"/>
                    </a:cubicBezTo>
                    <a:cubicBezTo>
                      <a:pt x="149166" y="634003"/>
                      <a:pt x="135181" y="624668"/>
                      <a:pt x="129633" y="622823"/>
                    </a:cubicBezTo>
                    <a:cubicBezTo>
                      <a:pt x="124786" y="621215"/>
                      <a:pt x="97130" y="591747"/>
                      <a:pt x="93380" y="587651"/>
                    </a:cubicBezTo>
                    <a:cubicBezTo>
                      <a:pt x="91673" y="585783"/>
                      <a:pt x="91145" y="582817"/>
                      <a:pt x="89398" y="581009"/>
                    </a:cubicBezTo>
                    <a:cubicBezTo>
                      <a:pt x="39660" y="529677"/>
                      <a:pt x="53522" y="544784"/>
                      <a:pt x="59215" y="532893"/>
                    </a:cubicBezTo>
                    <a:cubicBezTo>
                      <a:pt x="64076" y="522743"/>
                      <a:pt x="101171" y="481530"/>
                      <a:pt x="113313" y="472641"/>
                    </a:cubicBezTo>
                    <a:cubicBezTo>
                      <a:pt x="127007" y="462614"/>
                      <a:pt x="128281" y="449524"/>
                      <a:pt x="145844" y="436371"/>
                    </a:cubicBezTo>
                    <a:cubicBezTo>
                      <a:pt x="149580" y="404648"/>
                      <a:pt x="123498" y="404024"/>
                      <a:pt x="118870" y="390921"/>
                    </a:cubicBezTo>
                    <a:cubicBezTo>
                      <a:pt x="118242" y="389145"/>
                      <a:pt x="115998" y="387482"/>
                      <a:pt x="114114" y="386712"/>
                    </a:cubicBezTo>
                    <a:cubicBezTo>
                      <a:pt x="109204" y="384712"/>
                      <a:pt x="91741" y="360014"/>
                      <a:pt x="76486" y="350747"/>
                    </a:cubicBezTo>
                    <a:cubicBezTo>
                      <a:pt x="74530" y="349558"/>
                      <a:pt x="76241" y="348784"/>
                      <a:pt x="57868" y="332159"/>
                    </a:cubicBezTo>
                    <a:cubicBezTo>
                      <a:pt x="72645" y="302518"/>
                      <a:pt x="151455" y="240161"/>
                      <a:pt x="134175" y="225742"/>
                    </a:cubicBezTo>
                    <a:cubicBezTo>
                      <a:pt x="135272" y="217263"/>
                      <a:pt x="131140" y="220170"/>
                      <a:pt x="110237" y="191973"/>
                    </a:cubicBezTo>
                    <a:cubicBezTo>
                      <a:pt x="105818" y="186014"/>
                      <a:pt x="88164" y="180182"/>
                      <a:pt x="83413" y="174492"/>
                    </a:cubicBezTo>
                    <a:cubicBezTo>
                      <a:pt x="59966" y="146400"/>
                      <a:pt x="75594" y="154656"/>
                      <a:pt x="77237" y="141908"/>
                    </a:cubicBezTo>
                    <a:cubicBezTo>
                      <a:pt x="147045" y="77269"/>
                      <a:pt x="129073" y="94449"/>
                      <a:pt x="98386" y="66129"/>
                    </a:cubicBezTo>
                    <a:cubicBezTo>
                      <a:pt x="38140" y="10583"/>
                      <a:pt x="45453" y="16638"/>
                      <a:pt x="50832" y="11932"/>
                    </a:cubicBezTo>
                    <a:cubicBezTo>
                      <a:pt x="64649" y="-150"/>
                      <a:pt x="54501" y="8315"/>
                      <a:pt x="62410" y="0"/>
                    </a:cubicBezTo>
                    <a:cubicBezTo>
                      <a:pt x="42290" y="638"/>
                      <a:pt x="21770" y="1285"/>
                      <a:pt x="922" y="1932"/>
                    </a:cubicBezTo>
                    <a:cubicBezTo>
                      <a:pt x="-9919" y="38320"/>
                      <a:pt x="78589" y="83442"/>
                      <a:pt x="72013" y="91807"/>
                    </a:cubicBezTo>
                    <a:cubicBezTo>
                      <a:pt x="54241" y="114445"/>
                      <a:pt x="55188" y="107493"/>
                      <a:pt x="52808" y="111424"/>
                    </a:cubicBezTo>
                    <a:cubicBezTo>
                      <a:pt x="38740" y="134678"/>
                      <a:pt x="40943" y="132172"/>
                      <a:pt x="40415" y="132281"/>
                    </a:cubicBezTo>
                    <a:cubicBezTo>
                      <a:pt x="34098" y="133612"/>
                      <a:pt x="36392" y="139812"/>
                      <a:pt x="31327" y="146614"/>
                    </a:cubicBezTo>
                    <a:cubicBezTo>
                      <a:pt x="22111" y="158988"/>
                      <a:pt x="21833" y="172615"/>
                      <a:pt x="30062" y="183531"/>
                    </a:cubicBezTo>
                    <a:cubicBezTo>
                      <a:pt x="35263" y="190429"/>
                      <a:pt x="70201" y="209737"/>
                      <a:pt x="71021" y="210652"/>
                    </a:cubicBezTo>
                    <a:cubicBezTo>
                      <a:pt x="78798" y="219345"/>
                      <a:pt x="78189" y="219145"/>
                      <a:pt x="89161" y="229090"/>
                    </a:cubicBezTo>
                    <a:cubicBezTo>
                      <a:pt x="88697" y="231355"/>
                      <a:pt x="88642" y="234352"/>
                      <a:pt x="84751" y="234220"/>
                    </a:cubicBezTo>
                    <a:cubicBezTo>
                      <a:pt x="82257" y="234134"/>
                      <a:pt x="84469" y="240266"/>
                      <a:pt x="78757" y="242635"/>
                    </a:cubicBezTo>
                    <a:cubicBezTo>
                      <a:pt x="71362" y="245706"/>
                      <a:pt x="70393" y="255993"/>
                      <a:pt x="61832" y="257761"/>
                    </a:cubicBezTo>
                    <a:cubicBezTo>
                      <a:pt x="59935" y="258153"/>
                      <a:pt x="17883" y="312122"/>
                      <a:pt x="17592" y="312350"/>
                    </a:cubicBezTo>
                    <a:cubicBezTo>
                      <a:pt x="-11994" y="335225"/>
                      <a:pt x="59461" y="389669"/>
                      <a:pt x="96029" y="426417"/>
                    </a:cubicBezTo>
                    <a:cubicBezTo>
                      <a:pt x="86672" y="433460"/>
                      <a:pt x="88456" y="436945"/>
                      <a:pt x="84209" y="439674"/>
                    </a:cubicBezTo>
                    <a:cubicBezTo>
                      <a:pt x="72363" y="447274"/>
                      <a:pt x="70443" y="456490"/>
                      <a:pt x="60417" y="467388"/>
                    </a:cubicBezTo>
                    <a:cubicBezTo>
                      <a:pt x="55620" y="472605"/>
                      <a:pt x="49804" y="477024"/>
                      <a:pt x="45744" y="482728"/>
                    </a:cubicBezTo>
                    <a:cubicBezTo>
                      <a:pt x="-25" y="546957"/>
                      <a:pt x="-744" y="526602"/>
                      <a:pt x="17719" y="565865"/>
                    </a:cubicBezTo>
                    <a:cubicBezTo>
                      <a:pt x="24377" y="569113"/>
                      <a:pt x="27267" y="575751"/>
                      <a:pt x="31363" y="581259"/>
                    </a:cubicBezTo>
                    <a:cubicBezTo>
                      <a:pt x="36369" y="587993"/>
                      <a:pt x="57245" y="603984"/>
                      <a:pt x="61049" y="617419"/>
                    </a:cubicBezTo>
                    <a:cubicBezTo>
                      <a:pt x="62142" y="621278"/>
                      <a:pt x="80892" y="629866"/>
                      <a:pt x="84360" y="641616"/>
                    </a:cubicBezTo>
                    <a:cubicBezTo>
                      <a:pt x="85088" y="644099"/>
                      <a:pt x="85306" y="637771"/>
                      <a:pt x="95956" y="651443"/>
                    </a:cubicBezTo>
                    <a:cubicBezTo>
                      <a:pt x="90472" y="657922"/>
                      <a:pt x="83258" y="662710"/>
                      <a:pt x="78070" y="669507"/>
                    </a:cubicBezTo>
                    <a:cubicBezTo>
                      <a:pt x="77415" y="670364"/>
                      <a:pt x="72969" y="670095"/>
                      <a:pt x="71913" y="671940"/>
                    </a:cubicBezTo>
                    <a:cubicBezTo>
                      <a:pt x="71867" y="672018"/>
                      <a:pt x="33889" y="708989"/>
                      <a:pt x="25301" y="717964"/>
                    </a:cubicBezTo>
                    <a:cubicBezTo>
                      <a:pt x="46404" y="718338"/>
                      <a:pt x="67239" y="718707"/>
                      <a:pt x="87787" y="719067"/>
                    </a:cubicBezTo>
                    <a:cubicBezTo>
                      <a:pt x="93184" y="717969"/>
                      <a:pt x="86999" y="714966"/>
                      <a:pt x="100584" y="70751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 name="Google Shape;226;p60"/>
              <p:cNvSpPr/>
              <p:nvPr/>
            </p:nvSpPr>
            <p:spPr>
              <a:xfrm>
                <a:off x="2220939" y="2642672"/>
                <a:ext cx="144539" cy="703007"/>
              </a:xfrm>
              <a:custGeom>
                <a:rect b="b" l="l" r="r" t="t"/>
                <a:pathLst>
                  <a:path extrusionOk="0" h="703007" w="144539">
                    <a:moveTo>
                      <a:pt x="140753" y="643283"/>
                    </a:moveTo>
                    <a:cubicBezTo>
                      <a:pt x="151225" y="629260"/>
                      <a:pt x="130831" y="628299"/>
                      <a:pt x="129230" y="623953"/>
                    </a:cubicBezTo>
                    <a:cubicBezTo>
                      <a:pt x="125238" y="613069"/>
                      <a:pt x="111999" y="611219"/>
                      <a:pt x="108691" y="603875"/>
                    </a:cubicBezTo>
                    <a:cubicBezTo>
                      <a:pt x="100977" y="586758"/>
                      <a:pt x="85663" y="581610"/>
                      <a:pt x="62480" y="551204"/>
                    </a:cubicBezTo>
                    <a:cubicBezTo>
                      <a:pt x="67377" y="543053"/>
                      <a:pt x="70981" y="547536"/>
                      <a:pt x="84948" y="528214"/>
                    </a:cubicBezTo>
                    <a:cubicBezTo>
                      <a:pt x="105319" y="500036"/>
                      <a:pt x="136092" y="474591"/>
                      <a:pt x="133266" y="461516"/>
                    </a:cubicBezTo>
                    <a:cubicBezTo>
                      <a:pt x="130194" y="447278"/>
                      <a:pt x="62990" y="386771"/>
                      <a:pt x="56591" y="372370"/>
                    </a:cubicBezTo>
                    <a:cubicBezTo>
                      <a:pt x="55899" y="370816"/>
                      <a:pt x="54365" y="371668"/>
                      <a:pt x="49419" y="367686"/>
                    </a:cubicBezTo>
                    <a:cubicBezTo>
                      <a:pt x="56541" y="358283"/>
                      <a:pt x="93805" y="316701"/>
                      <a:pt x="100080" y="312979"/>
                    </a:cubicBezTo>
                    <a:cubicBezTo>
                      <a:pt x="111262" y="306345"/>
                      <a:pt x="106279" y="306204"/>
                      <a:pt x="113124" y="303675"/>
                    </a:cubicBezTo>
                    <a:cubicBezTo>
                      <a:pt x="118403" y="301726"/>
                      <a:pt x="117574" y="293785"/>
                      <a:pt x="123850" y="292705"/>
                    </a:cubicBezTo>
                    <a:cubicBezTo>
                      <a:pt x="124141" y="292655"/>
                      <a:pt x="122995" y="295443"/>
                      <a:pt x="128460" y="267934"/>
                    </a:cubicBezTo>
                    <a:cubicBezTo>
                      <a:pt x="126308" y="265784"/>
                      <a:pt x="125138" y="262084"/>
                      <a:pt x="124501" y="260540"/>
                    </a:cubicBezTo>
                    <a:cubicBezTo>
                      <a:pt x="92944" y="251715"/>
                      <a:pt x="67145" y="190898"/>
                      <a:pt x="57870" y="185968"/>
                    </a:cubicBezTo>
                    <a:cubicBezTo>
                      <a:pt x="51794" y="182747"/>
                      <a:pt x="48413" y="177426"/>
                      <a:pt x="45810" y="171718"/>
                    </a:cubicBezTo>
                    <a:cubicBezTo>
                      <a:pt x="47325" y="170410"/>
                      <a:pt x="48677" y="168761"/>
                      <a:pt x="50010" y="166925"/>
                    </a:cubicBezTo>
                    <a:cubicBezTo>
                      <a:pt x="64883" y="146414"/>
                      <a:pt x="85303" y="139999"/>
                      <a:pt x="101086" y="123990"/>
                    </a:cubicBezTo>
                    <a:cubicBezTo>
                      <a:pt x="123081" y="101675"/>
                      <a:pt x="128934" y="94836"/>
                      <a:pt x="143092" y="86285"/>
                    </a:cubicBezTo>
                    <a:cubicBezTo>
                      <a:pt x="139920" y="81884"/>
                      <a:pt x="145923" y="81756"/>
                      <a:pt x="144234" y="73938"/>
                    </a:cubicBezTo>
                    <a:cubicBezTo>
                      <a:pt x="144084" y="73232"/>
                      <a:pt x="144330" y="73410"/>
                      <a:pt x="144489" y="71883"/>
                    </a:cubicBezTo>
                    <a:cubicBezTo>
                      <a:pt x="138978" y="62389"/>
                      <a:pt x="147038" y="70658"/>
                      <a:pt x="78809" y="0"/>
                    </a:cubicBezTo>
                    <a:cubicBezTo>
                      <a:pt x="60336" y="533"/>
                      <a:pt x="41777" y="1066"/>
                      <a:pt x="23146" y="1599"/>
                    </a:cubicBezTo>
                    <a:cubicBezTo>
                      <a:pt x="34687" y="22802"/>
                      <a:pt x="42242" y="12233"/>
                      <a:pt x="56432" y="35126"/>
                    </a:cubicBezTo>
                    <a:cubicBezTo>
                      <a:pt x="60518" y="41728"/>
                      <a:pt x="92649" y="70152"/>
                      <a:pt x="94724" y="71979"/>
                    </a:cubicBezTo>
                    <a:cubicBezTo>
                      <a:pt x="71700" y="97993"/>
                      <a:pt x="69247" y="90481"/>
                      <a:pt x="46756" y="120887"/>
                    </a:cubicBezTo>
                    <a:cubicBezTo>
                      <a:pt x="40549" y="129274"/>
                      <a:pt x="30814" y="126855"/>
                      <a:pt x="13598" y="149398"/>
                    </a:cubicBezTo>
                    <a:cubicBezTo>
                      <a:pt x="7203" y="154528"/>
                      <a:pt x="4309" y="152482"/>
                      <a:pt x="1415" y="163818"/>
                    </a:cubicBezTo>
                    <a:cubicBezTo>
                      <a:pt x="978" y="165544"/>
                      <a:pt x="1688" y="167654"/>
                      <a:pt x="1028" y="169225"/>
                    </a:cubicBezTo>
                    <a:cubicBezTo>
                      <a:pt x="-1539" y="175294"/>
                      <a:pt x="1082" y="180556"/>
                      <a:pt x="4709" y="184388"/>
                    </a:cubicBezTo>
                    <a:cubicBezTo>
                      <a:pt x="13211" y="193367"/>
                      <a:pt x="14967" y="201928"/>
                      <a:pt x="25644" y="209072"/>
                    </a:cubicBezTo>
                    <a:cubicBezTo>
                      <a:pt x="29908" y="211924"/>
                      <a:pt x="40480" y="235004"/>
                      <a:pt x="44098" y="239136"/>
                    </a:cubicBezTo>
                    <a:cubicBezTo>
                      <a:pt x="47912" y="243492"/>
                      <a:pt x="53319" y="246553"/>
                      <a:pt x="56723" y="251150"/>
                    </a:cubicBezTo>
                    <a:cubicBezTo>
                      <a:pt x="76183" y="277447"/>
                      <a:pt x="57528" y="253305"/>
                      <a:pt x="80534" y="274663"/>
                    </a:cubicBezTo>
                    <a:cubicBezTo>
                      <a:pt x="70540" y="285502"/>
                      <a:pt x="60227" y="301448"/>
                      <a:pt x="47061" y="311571"/>
                    </a:cubicBezTo>
                    <a:cubicBezTo>
                      <a:pt x="43912" y="313999"/>
                      <a:pt x="39921" y="316655"/>
                      <a:pt x="38719" y="320054"/>
                    </a:cubicBezTo>
                    <a:cubicBezTo>
                      <a:pt x="34837" y="331034"/>
                      <a:pt x="24497" y="337731"/>
                      <a:pt x="20788" y="348633"/>
                    </a:cubicBezTo>
                    <a:cubicBezTo>
                      <a:pt x="14458" y="353558"/>
                      <a:pt x="16934" y="358911"/>
                      <a:pt x="12519" y="362497"/>
                    </a:cubicBezTo>
                    <a:cubicBezTo>
                      <a:pt x="1483" y="371468"/>
                      <a:pt x="11636" y="388721"/>
                      <a:pt x="19714" y="400475"/>
                    </a:cubicBezTo>
                    <a:cubicBezTo>
                      <a:pt x="20688" y="401897"/>
                      <a:pt x="34987" y="405778"/>
                      <a:pt x="45477" y="422699"/>
                    </a:cubicBezTo>
                    <a:cubicBezTo>
                      <a:pt x="49569" y="429305"/>
                      <a:pt x="80593" y="456905"/>
                      <a:pt x="86760" y="462094"/>
                    </a:cubicBezTo>
                    <a:cubicBezTo>
                      <a:pt x="68728" y="478701"/>
                      <a:pt x="88657" y="454249"/>
                      <a:pt x="62489" y="490705"/>
                    </a:cubicBezTo>
                    <a:cubicBezTo>
                      <a:pt x="38241" y="524442"/>
                      <a:pt x="27078" y="530952"/>
                      <a:pt x="16738" y="556443"/>
                    </a:cubicBezTo>
                    <a:cubicBezTo>
                      <a:pt x="11272" y="569919"/>
                      <a:pt x="21316" y="573204"/>
                      <a:pt x="53119" y="602048"/>
                    </a:cubicBezTo>
                    <a:cubicBezTo>
                      <a:pt x="81840" y="628094"/>
                      <a:pt x="85649" y="635165"/>
                      <a:pt x="93659" y="642195"/>
                    </a:cubicBezTo>
                    <a:cubicBezTo>
                      <a:pt x="64259" y="666341"/>
                      <a:pt x="76875" y="655626"/>
                      <a:pt x="45364" y="689494"/>
                    </a:cubicBezTo>
                    <a:cubicBezTo>
                      <a:pt x="38915" y="696428"/>
                      <a:pt x="34914" y="700164"/>
                      <a:pt x="35279" y="702201"/>
                    </a:cubicBezTo>
                    <a:cubicBezTo>
                      <a:pt x="51571" y="702465"/>
                      <a:pt x="67818" y="702734"/>
                      <a:pt x="84006" y="703007"/>
                    </a:cubicBezTo>
                    <a:cubicBezTo>
                      <a:pt x="126290" y="663885"/>
                      <a:pt x="136903" y="664833"/>
                      <a:pt x="140753" y="64328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 name="Google Shape;227;p60"/>
              <p:cNvSpPr/>
              <p:nvPr/>
            </p:nvSpPr>
            <p:spPr>
              <a:xfrm>
                <a:off x="1887284" y="2652804"/>
                <a:ext cx="148948" cy="688314"/>
              </a:xfrm>
              <a:custGeom>
                <a:rect b="b" l="l" r="r" t="t"/>
                <a:pathLst>
                  <a:path extrusionOk="0" h="688314" w="148948">
                    <a:moveTo>
                      <a:pt x="134097" y="616923"/>
                    </a:moveTo>
                    <a:cubicBezTo>
                      <a:pt x="127726" y="600080"/>
                      <a:pt x="113627" y="600517"/>
                      <a:pt x="109767" y="589619"/>
                    </a:cubicBezTo>
                    <a:cubicBezTo>
                      <a:pt x="109139" y="587842"/>
                      <a:pt x="106896" y="586179"/>
                      <a:pt x="105012" y="585410"/>
                    </a:cubicBezTo>
                    <a:cubicBezTo>
                      <a:pt x="100101" y="583409"/>
                      <a:pt x="82639" y="558712"/>
                      <a:pt x="67384" y="549445"/>
                    </a:cubicBezTo>
                    <a:cubicBezTo>
                      <a:pt x="63247" y="546930"/>
                      <a:pt x="72062" y="552329"/>
                      <a:pt x="48251" y="530383"/>
                    </a:cubicBezTo>
                    <a:cubicBezTo>
                      <a:pt x="110163" y="457925"/>
                      <a:pt x="132518" y="442016"/>
                      <a:pt x="136577" y="429223"/>
                    </a:cubicBezTo>
                    <a:cubicBezTo>
                      <a:pt x="168821" y="419209"/>
                      <a:pt x="119042" y="385504"/>
                      <a:pt x="100852" y="360278"/>
                    </a:cubicBezTo>
                    <a:cubicBezTo>
                      <a:pt x="91663" y="347535"/>
                      <a:pt x="76577" y="340237"/>
                      <a:pt x="69973" y="325394"/>
                    </a:cubicBezTo>
                    <a:cubicBezTo>
                      <a:pt x="69268" y="323804"/>
                      <a:pt x="67652" y="324710"/>
                      <a:pt x="62551" y="320514"/>
                    </a:cubicBezTo>
                    <a:cubicBezTo>
                      <a:pt x="90184" y="282413"/>
                      <a:pt x="103250" y="282167"/>
                      <a:pt x="101098" y="271497"/>
                    </a:cubicBezTo>
                    <a:cubicBezTo>
                      <a:pt x="126092" y="250521"/>
                      <a:pt x="114236" y="251847"/>
                      <a:pt x="121345" y="248931"/>
                    </a:cubicBezTo>
                    <a:cubicBezTo>
                      <a:pt x="121964" y="248681"/>
                      <a:pt x="121359" y="245013"/>
                      <a:pt x="121018" y="242981"/>
                    </a:cubicBezTo>
                    <a:cubicBezTo>
                      <a:pt x="115365" y="209586"/>
                      <a:pt x="95532" y="203190"/>
                      <a:pt x="89461" y="184624"/>
                    </a:cubicBezTo>
                    <a:cubicBezTo>
                      <a:pt x="89106" y="183536"/>
                      <a:pt x="87904" y="182743"/>
                      <a:pt x="87190" y="181745"/>
                    </a:cubicBezTo>
                    <a:cubicBezTo>
                      <a:pt x="81688" y="174150"/>
                      <a:pt x="85096" y="160779"/>
                      <a:pt x="82129" y="158191"/>
                    </a:cubicBezTo>
                    <a:cubicBezTo>
                      <a:pt x="82307" y="157945"/>
                      <a:pt x="82584" y="157717"/>
                      <a:pt x="82684" y="157457"/>
                    </a:cubicBezTo>
                    <a:cubicBezTo>
                      <a:pt x="87777" y="143708"/>
                      <a:pt x="99910" y="135111"/>
                      <a:pt x="107578" y="123261"/>
                    </a:cubicBezTo>
                    <a:cubicBezTo>
                      <a:pt x="115920" y="110367"/>
                      <a:pt x="189364" y="91907"/>
                      <a:pt x="118146" y="37933"/>
                    </a:cubicBezTo>
                    <a:cubicBezTo>
                      <a:pt x="90899" y="17281"/>
                      <a:pt x="96720" y="18716"/>
                      <a:pt x="77842" y="0"/>
                    </a:cubicBezTo>
                    <a:cubicBezTo>
                      <a:pt x="8576" y="2324"/>
                      <a:pt x="13377" y="301"/>
                      <a:pt x="18456" y="6196"/>
                    </a:cubicBezTo>
                    <a:cubicBezTo>
                      <a:pt x="24413" y="13107"/>
                      <a:pt x="26411" y="16866"/>
                      <a:pt x="28828" y="17645"/>
                    </a:cubicBezTo>
                    <a:cubicBezTo>
                      <a:pt x="33470" y="19153"/>
                      <a:pt x="55615" y="41117"/>
                      <a:pt x="58505" y="45546"/>
                    </a:cubicBezTo>
                    <a:cubicBezTo>
                      <a:pt x="66856" y="58366"/>
                      <a:pt x="82475" y="61819"/>
                      <a:pt x="94776" y="76499"/>
                    </a:cubicBezTo>
                    <a:cubicBezTo>
                      <a:pt x="97238" y="79437"/>
                      <a:pt x="98067" y="78813"/>
                      <a:pt x="101612" y="80904"/>
                    </a:cubicBezTo>
                    <a:cubicBezTo>
                      <a:pt x="101439" y="81196"/>
                      <a:pt x="52311" y="131780"/>
                      <a:pt x="43022" y="131994"/>
                    </a:cubicBezTo>
                    <a:cubicBezTo>
                      <a:pt x="33356" y="161858"/>
                      <a:pt x="31618" y="148947"/>
                      <a:pt x="83663" y="235692"/>
                    </a:cubicBezTo>
                    <a:cubicBezTo>
                      <a:pt x="84673" y="237382"/>
                      <a:pt x="84810" y="235505"/>
                      <a:pt x="80818" y="238430"/>
                    </a:cubicBezTo>
                    <a:cubicBezTo>
                      <a:pt x="56766" y="256057"/>
                      <a:pt x="68895" y="254581"/>
                      <a:pt x="61504" y="260567"/>
                    </a:cubicBezTo>
                    <a:cubicBezTo>
                      <a:pt x="48056" y="271460"/>
                      <a:pt x="27613" y="300983"/>
                      <a:pt x="27053" y="302846"/>
                    </a:cubicBezTo>
                    <a:cubicBezTo>
                      <a:pt x="20176" y="304719"/>
                      <a:pt x="22129" y="311995"/>
                      <a:pt x="19048" y="316282"/>
                    </a:cubicBezTo>
                    <a:cubicBezTo>
                      <a:pt x="14101" y="323161"/>
                      <a:pt x="17405" y="346132"/>
                      <a:pt x="35404" y="354834"/>
                    </a:cubicBezTo>
                    <a:cubicBezTo>
                      <a:pt x="56648" y="365108"/>
                      <a:pt x="41389" y="363112"/>
                      <a:pt x="95222" y="410840"/>
                    </a:cubicBezTo>
                    <a:cubicBezTo>
                      <a:pt x="83972" y="421656"/>
                      <a:pt x="69851" y="439770"/>
                      <a:pt x="68417" y="442139"/>
                    </a:cubicBezTo>
                    <a:cubicBezTo>
                      <a:pt x="67866" y="443050"/>
                      <a:pt x="63402" y="443296"/>
                      <a:pt x="62555" y="445214"/>
                    </a:cubicBezTo>
                    <a:cubicBezTo>
                      <a:pt x="62428" y="445511"/>
                      <a:pt x="10405" y="509562"/>
                      <a:pt x="8489" y="511048"/>
                    </a:cubicBezTo>
                    <a:cubicBezTo>
                      <a:pt x="-1573" y="518829"/>
                      <a:pt x="2632" y="529321"/>
                      <a:pt x="875" y="532893"/>
                    </a:cubicBezTo>
                    <a:cubicBezTo>
                      <a:pt x="-1964" y="538657"/>
                      <a:pt x="2405" y="540274"/>
                      <a:pt x="9654" y="545559"/>
                    </a:cubicBezTo>
                    <a:cubicBezTo>
                      <a:pt x="31285" y="579332"/>
                      <a:pt x="105244" y="633502"/>
                      <a:pt x="92260" y="639211"/>
                    </a:cubicBezTo>
                    <a:cubicBezTo>
                      <a:pt x="91968" y="639338"/>
                      <a:pt x="54218" y="682428"/>
                      <a:pt x="54004" y="682724"/>
                    </a:cubicBezTo>
                    <a:cubicBezTo>
                      <a:pt x="52238" y="685134"/>
                      <a:pt x="50154" y="686679"/>
                      <a:pt x="49476" y="687704"/>
                    </a:cubicBezTo>
                    <a:cubicBezTo>
                      <a:pt x="68062" y="687895"/>
                      <a:pt x="86680" y="688100"/>
                      <a:pt x="105317" y="688314"/>
                    </a:cubicBezTo>
                    <a:cubicBezTo>
                      <a:pt x="116362" y="674633"/>
                      <a:pt x="140564" y="648158"/>
                      <a:pt x="140842" y="647962"/>
                    </a:cubicBezTo>
                    <a:cubicBezTo>
                      <a:pt x="154590" y="638381"/>
                      <a:pt x="148765" y="620358"/>
                      <a:pt x="134097" y="61692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28" name="Google Shape;228;p60"/>
          <p:cNvSpPr txBox="1"/>
          <p:nvPr>
            <p:ph type="ctrTitle"/>
          </p:nvPr>
        </p:nvSpPr>
        <p:spPr>
          <a:xfrm>
            <a:off x="4572000" y="1213813"/>
            <a:ext cx="3899400" cy="1717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800"/>
              <a:buNone/>
              <a:defRPr sz="4800"/>
            </a:lvl2pPr>
            <a:lvl3pPr lvl="2" algn="l">
              <a:lnSpc>
                <a:spcPct val="90000"/>
              </a:lnSpc>
              <a:spcBef>
                <a:spcPts val="0"/>
              </a:spcBef>
              <a:spcAft>
                <a:spcPts val="0"/>
              </a:spcAft>
              <a:buSzPts val="4800"/>
              <a:buNone/>
              <a:defRPr sz="4800"/>
            </a:lvl3pPr>
            <a:lvl4pPr lvl="3" algn="l">
              <a:lnSpc>
                <a:spcPct val="90000"/>
              </a:lnSpc>
              <a:spcBef>
                <a:spcPts val="0"/>
              </a:spcBef>
              <a:spcAft>
                <a:spcPts val="0"/>
              </a:spcAft>
              <a:buSzPts val="4800"/>
              <a:buNone/>
              <a:defRPr sz="4800"/>
            </a:lvl4pPr>
            <a:lvl5pPr lvl="4" algn="l">
              <a:lnSpc>
                <a:spcPct val="90000"/>
              </a:lnSpc>
              <a:spcBef>
                <a:spcPts val="0"/>
              </a:spcBef>
              <a:spcAft>
                <a:spcPts val="0"/>
              </a:spcAft>
              <a:buSzPts val="4800"/>
              <a:buNone/>
              <a:defRPr sz="4800"/>
            </a:lvl5pPr>
            <a:lvl6pPr lvl="5" algn="l">
              <a:lnSpc>
                <a:spcPct val="90000"/>
              </a:lnSpc>
              <a:spcBef>
                <a:spcPts val="0"/>
              </a:spcBef>
              <a:spcAft>
                <a:spcPts val="0"/>
              </a:spcAft>
              <a:buSzPts val="4800"/>
              <a:buNone/>
              <a:defRPr sz="4800"/>
            </a:lvl6pPr>
            <a:lvl7pPr lvl="6" algn="l">
              <a:lnSpc>
                <a:spcPct val="90000"/>
              </a:lnSpc>
              <a:spcBef>
                <a:spcPts val="0"/>
              </a:spcBef>
              <a:spcAft>
                <a:spcPts val="0"/>
              </a:spcAft>
              <a:buSzPts val="4800"/>
              <a:buNone/>
              <a:defRPr sz="4800"/>
            </a:lvl7pPr>
            <a:lvl8pPr lvl="7" algn="l">
              <a:lnSpc>
                <a:spcPct val="90000"/>
              </a:lnSpc>
              <a:spcBef>
                <a:spcPts val="0"/>
              </a:spcBef>
              <a:spcAft>
                <a:spcPts val="0"/>
              </a:spcAft>
              <a:buSzPts val="4800"/>
              <a:buNone/>
              <a:defRPr sz="4800"/>
            </a:lvl8pPr>
            <a:lvl9pPr lvl="8" algn="l">
              <a:lnSpc>
                <a:spcPct val="90000"/>
              </a:lnSpc>
              <a:spcBef>
                <a:spcPts val="0"/>
              </a:spcBef>
              <a:spcAft>
                <a:spcPts val="0"/>
              </a:spcAft>
              <a:buSzPts val="4800"/>
              <a:buNone/>
              <a:defRPr sz="4800"/>
            </a:lvl9pPr>
          </a:lstStyle>
          <a:p/>
        </p:txBody>
      </p:sp>
      <p:sp>
        <p:nvSpPr>
          <p:cNvPr id="229" name="Google Shape;229;p60"/>
          <p:cNvSpPr txBox="1"/>
          <p:nvPr>
            <p:ph idx="1" type="subTitle"/>
          </p:nvPr>
        </p:nvSpPr>
        <p:spPr>
          <a:xfrm>
            <a:off x="4572000" y="3129313"/>
            <a:ext cx="3899400" cy="453300"/>
          </a:xfrm>
          <a:prstGeom prst="rect">
            <a:avLst/>
          </a:prstGeom>
          <a:noFill/>
          <a:ln>
            <a:noFill/>
          </a:ln>
        </p:spPr>
        <p:txBody>
          <a:bodyPr anchorCtr="0" anchor="t" bIns="0" lIns="0" spcFirstLastPara="1" rIns="0" wrap="square" tIns="0">
            <a:noAutofit/>
          </a:bodyPr>
          <a:lstStyle>
            <a:lvl1pPr lvl="0" algn="l">
              <a:lnSpc>
                <a:spcPct val="120000"/>
              </a:lnSpc>
              <a:spcBef>
                <a:spcPts val="0"/>
              </a:spcBef>
              <a:spcAft>
                <a:spcPts val="0"/>
              </a:spcAft>
              <a:buSzPts val="1800"/>
              <a:buFont typeface="Mali Light"/>
              <a:buNone/>
              <a:defRPr sz="1800">
                <a:latin typeface="Mali Light"/>
                <a:ea typeface="Mali Light"/>
                <a:cs typeface="Mali Light"/>
                <a:sym typeface="Mali Light"/>
              </a:defRPr>
            </a:lvl1pPr>
            <a:lvl2pPr lvl="1" algn="ctr">
              <a:lnSpc>
                <a:spcPct val="120000"/>
              </a:lnSpc>
              <a:spcBef>
                <a:spcPts val="800"/>
              </a:spcBef>
              <a:spcAft>
                <a:spcPts val="0"/>
              </a:spcAft>
              <a:buClr>
                <a:schemeClr val="dk2"/>
              </a:buClr>
              <a:buSzPts val="3000"/>
              <a:buNone/>
              <a:defRPr sz="3000">
                <a:solidFill>
                  <a:schemeClr val="dk2"/>
                </a:solidFill>
              </a:defRPr>
            </a:lvl2pPr>
            <a:lvl3pPr lvl="2" algn="ctr">
              <a:lnSpc>
                <a:spcPct val="120000"/>
              </a:lnSpc>
              <a:spcBef>
                <a:spcPts val="800"/>
              </a:spcBef>
              <a:spcAft>
                <a:spcPts val="0"/>
              </a:spcAft>
              <a:buClr>
                <a:schemeClr val="dk2"/>
              </a:buClr>
              <a:buSzPts val="3000"/>
              <a:buNone/>
              <a:defRPr sz="3000">
                <a:solidFill>
                  <a:schemeClr val="dk2"/>
                </a:solidFill>
              </a:defRPr>
            </a:lvl3pPr>
            <a:lvl4pPr lvl="3" algn="ctr">
              <a:lnSpc>
                <a:spcPct val="120000"/>
              </a:lnSpc>
              <a:spcBef>
                <a:spcPts val="800"/>
              </a:spcBef>
              <a:spcAft>
                <a:spcPts val="0"/>
              </a:spcAft>
              <a:buClr>
                <a:schemeClr val="dk2"/>
              </a:buClr>
              <a:buSzPts val="3000"/>
              <a:buNone/>
              <a:defRPr sz="3000">
                <a:solidFill>
                  <a:schemeClr val="dk2"/>
                </a:solidFill>
              </a:defRPr>
            </a:lvl4pPr>
            <a:lvl5pPr lvl="4" algn="ctr">
              <a:lnSpc>
                <a:spcPct val="120000"/>
              </a:lnSpc>
              <a:spcBef>
                <a:spcPts val="800"/>
              </a:spcBef>
              <a:spcAft>
                <a:spcPts val="0"/>
              </a:spcAft>
              <a:buClr>
                <a:schemeClr val="dk2"/>
              </a:buClr>
              <a:buSzPts val="3000"/>
              <a:buNone/>
              <a:defRPr sz="3000">
                <a:solidFill>
                  <a:schemeClr val="dk2"/>
                </a:solidFill>
              </a:defRPr>
            </a:lvl5pPr>
            <a:lvl6pPr lvl="5" algn="ctr">
              <a:lnSpc>
                <a:spcPct val="120000"/>
              </a:lnSpc>
              <a:spcBef>
                <a:spcPts val="800"/>
              </a:spcBef>
              <a:spcAft>
                <a:spcPts val="0"/>
              </a:spcAft>
              <a:buClr>
                <a:schemeClr val="dk2"/>
              </a:buClr>
              <a:buSzPts val="3000"/>
              <a:buNone/>
              <a:defRPr sz="3000">
                <a:solidFill>
                  <a:schemeClr val="dk2"/>
                </a:solidFill>
              </a:defRPr>
            </a:lvl6pPr>
            <a:lvl7pPr lvl="6" algn="ctr">
              <a:lnSpc>
                <a:spcPct val="120000"/>
              </a:lnSpc>
              <a:spcBef>
                <a:spcPts val="800"/>
              </a:spcBef>
              <a:spcAft>
                <a:spcPts val="0"/>
              </a:spcAft>
              <a:buClr>
                <a:schemeClr val="dk2"/>
              </a:buClr>
              <a:buSzPts val="3000"/>
              <a:buNone/>
              <a:defRPr sz="3000">
                <a:solidFill>
                  <a:schemeClr val="dk2"/>
                </a:solidFill>
              </a:defRPr>
            </a:lvl7pPr>
            <a:lvl8pPr lvl="7" algn="ctr">
              <a:lnSpc>
                <a:spcPct val="120000"/>
              </a:lnSpc>
              <a:spcBef>
                <a:spcPts val="800"/>
              </a:spcBef>
              <a:spcAft>
                <a:spcPts val="0"/>
              </a:spcAft>
              <a:buClr>
                <a:schemeClr val="dk2"/>
              </a:buClr>
              <a:buSzPts val="3000"/>
              <a:buNone/>
              <a:defRPr sz="3000">
                <a:solidFill>
                  <a:schemeClr val="dk2"/>
                </a:solidFill>
              </a:defRPr>
            </a:lvl8pPr>
            <a:lvl9pPr lvl="8" algn="ctr">
              <a:lnSpc>
                <a:spcPct val="120000"/>
              </a:lnSpc>
              <a:spcBef>
                <a:spcPts val="800"/>
              </a:spcBef>
              <a:spcAft>
                <a:spcPts val="800"/>
              </a:spcAft>
              <a:buClr>
                <a:schemeClr val="dk2"/>
              </a:buClr>
              <a:buSzPts val="3000"/>
              <a:buNone/>
              <a:defRPr sz="3000">
                <a:solidFill>
                  <a:schemeClr val="dk2"/>
                </a:solidFill>
              </a:defRPr>
            </a:lvl9pPr>
          </a:lstStyle>
          <a:p/>
        </p:txBody>
      </p:sp>
      <p:sp>
        <p:nvSpPr>
          <p:cNvPr id="230" name="Google Shape;230;p6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
    <p:bg>
      <p:bgPr>
        <a:solidFill>
          <a:schemeClr val="lt2"/>
        </a:solidFill>
      </p:bgPr>
    </p:bg>
    <p:spTree>
      <p:nvGrpSpPr>
        <p:cNvPr id="231" name="Shape 231"/>
        <p:cNvGrpSpPr/>
        <p:nvPr/>
      </p:nvGrpSpPr>
      <p:grpSpPr>
        <a:xfrm>
          <a:off x="0" y="0"/>
          <a:ext cx="0" cy="0"/>
          <a:chOff x="0" y="0"/>
          <a:chExt cx="0" cy="0"/>
        </a:xfrm>
      </p:grpSpPr>
      <p:grpSp>
        <p:nvGrpSpPr>
          <p:cNvPr id="232" name="Google Shape;232;p61"/>
          <p:cNvGrpSpPr/>
          <p:nvPr/>
        </p:nvGrpSpPr>
        <p:grpSpPr>
          <a:xfrm rot="282906">
            <a:off x="-1942372" y="1977464"/>
            <a:ext cx="3332905" cy="3364808"/>
            <a:chOff x="-3884774" y="3954995"/>
            <a:chExt cx="6665916" cy="6729722"/>
          </a:xfrm>
        </p:grpSpPr>
        <p:sp>
          <p:nvSpPr>
            <p:cNvPr id="233" name="Google Shape;233;p61"/>
            <p:cNvSpPr/>
            <p:nvPr/>
          </p:nvSpPr>
          <p:spPr>
            <a:xfrm>
              <a:off x="-3875974" y="3954995"/>
              <a:ext cx="6647945" cy="6729722"/>
            </a:xfrm>
            <a:custGeom>
              <a:rect b="b" l="l" r="r" t="t"/>
              <a:pathLst>
                <a:path extrusionOk="0" h="6729722" w="6647945">
                  <a:moveTo>
                    <a:pt x="2" y="6619941"/>
                  </a:moveTo>
                  <a:cubicBezTo>
                    <a:pt x="-335" y="6681276"/>
                    <a:pt x="49942" y="6730847"/>
                    <a:pt x="111319" y="6729703"/>
                  </a:cubicBezTo>
                  <a:cubicBezTo>
                    <a:pt x="6755113" y="6605701"/>
                    <a:pt x="6641977" y="6722085"/>
                    <a:pt x="6643041" y="6531593"/>
                  </a:cubicBezTo>
                  <a:cubicBezTo>
                    <a:pt x="6644577" y="6254262"/>
                    <a:pt x="6647944" y="110633"/>
                    <a:pt x="6647944" y="111535"/>
                  </a:cubicBezTo>
                  <a:cubicBezTo>
                    <a:pt x="6648281" y="50765"/>
                    <a:pt x="6598880" y="1423"/>
                    <a:pt x="6538068" y="1759"/>
                  </a:cubicBezTo>
                  <a:cubicBezTo>
                    <a:pt x="-102236" y="38329"/>
                    <a:pt x="5956" y="-77301"/>
                    <a:pt x="4892" y="115182"/>
                  </a:cubicBezTo>
                  <a:cubicBezTo>
                    <a:pt x="3356" y="396404"/>
                    <a:pt x="-12" y="6620830"/>
                    <a:pt x="2" y="661994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34" name="Google Shape;234;p61"/>
            <p:cNvGrpSpPr/>
            <p:nvPr/>
          </p:nvGrpSpPr>
          <p:grpSpPr>
            <a:xfrm>
              <a:off x="-3884774" y="4408296"/>
              <a:ext cx="6665916" cy="5895751"/>
              <a:chOff x="-3884774" y="4408296"/>
              <a:chExt cx="6665916" cy="5895751"/>
            </a:xfrm>
          </p:grpSpPr>
          <p:sp>
            <p:nvSpPr>
              <p:cNvPr id="235" name="Google Shape;235;p61"/>
              <p:cNvSpPr/>
              <p:nvPr/>
            </p:nvSpPr>
            <p:spPr>
              <a:xfrm>
                <a:off x="-3881222" y="5975675"/>
                <a:ext cx="6658980" cy="61365"/>
              </a:xfrm>
              <a:custGeom>
                <a:rect b="b" l="l" r="r" t="t"/>
                <a:pathLst>
                  <a:path extrusionOk="0" h="61365" w="6658980">
                    <a:moveTo>
                      <a:pt x="6651078" y="24949"/>
                    </a:moveTo>
                    <a:cubicBezTo>
                      <a:pt x="6650822" y="-15147"/>
                      <a:pt x="7161902" y="-3693"/>
                      <a:pt x="7904" y="36417"/>
                    </a:cubicBezTo>
                    <a:cubicBezTo>
                      <a:pt x="8160" y="76512"/>
                      <a:pt x="-502933" y="65058"/>
                      <a:pt x="6651078" y="2494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 name="Google Shape;236;p61"/>
              <p:cNvSpPr/>
              <p:nvPr/>
            </p:nvSpPr>
            <p:spPr>
              <a:xfrm>
                <a:off x="-3877810" y="6497616"/>
                <a:ext cx="6658952" cy="72551"/>
              </a:xfrm>
              <a:custGeom>
                <a:rect b="b" l="l" r="r" t="t"/>
                <a:pathLst>
                  <a:path extrusionOk="0" h="72551" w="6658952">
                    <a:moveTo>
                      <a:pt x="6651047" y="24333"/>
                    </a:moveTo>
                    <a:cubicBezTo>
                      <a:pt x="6650791" y="-15776"/>
                      <a:pt x="7161925" y="-5264"/>
                      <a:pt x="7900" y="48224"/>
                    </a:cubicBezTo>
                    <a:cubicBezTo>
                      <a:pt x="8170" y="88319"/>
                      <a:pt x="-502937" y="77821"/>
                      <a:pt x="6651047" y="2433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 name="Google Shape;237;p61"/>
              <p:cNvSpPr/>
              <p:nvPr/>
            </p:nvSpPr>
            <p:spPr>
              <a:xfrm>
                <a:off x="-3880065" y="7019497"/>
                <a:ext cx="6659186" cy="83934"/>
              </a:xfrm>
              <a:custGeom>
                <a:rect b="b" l="l" r="r" t="t"/>
                <a:pathLst>
                  <a:path extrusionOk="0" h="83934" w="6659186">
                    <a:moveTo>
                      <a:pt x="6651120" y="23817"/>
                    </a:moveTo>
                    <a:cubicBezTo>
                      <a:pt x="6651376" y="-16292"/>
                      <a:pt x="7162348" y="-6749"/>
                      <a:pt x="8067" y="60117"/>
                    </a:cubicBezTo>
                    <a:cubicBezTo>
                      <a:pt x="7811" y="100226"/>
                      <a:pt x="-503161" y="90684"/>
                      <a:pt x="6651120" y="238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 name="Google Shape;238;p61"/>
              <p:cNvSpPr/>
              <p:nvPr/>
            </p:nvSpPr>
            <p:spPr>
              <a:xfrm>
                <a:off x="-3881004" y="4408296"/>
                <a:ext cx="6658979" cy="30759"/>
              </a:xfrm>
              <a:custGeom>
                <a:rect b="b" l="l" r="r" t="t"/>
                <a:pathLst>
                  <a:path extrusionOk="0" h="30759" w="6658979">
                    <a:moveTo>
                      <a:pt x="7914" y="28274"/>
                    </a:moveTo>
                    <a:cubicBezTo>
                      <a:pt x="7161979" y="28274"/>
                      <a:pt x="6650846" y="42595"/>
                      <a:pt x="6651061" y="2485"/>
                    </a:cubicBezTo>
                    <a:cubicBezTo>
                      <a:pt x="-502990" y="2485"/>
                      <a:pt x="8143" y="-11835"/>
                      <a:pt x="7914" y="2827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9" name="Google Shape;239;p61"/>
              <p:cNvSpPr/>
              <p:nvPr/>
            </p:nvSpPr>
            <p:spPr>
              <a:xfrm>
                <a:off x="-3884631" y="5453569"/>
                <a:ext cx="6659021" cy="50492"/>
              </a:xfrm>
              <a:custGeom>
                <a:rect b="b" l="l" r="r" t="t"/>
                <a:pathLst>
                  <a:path extrusionOk="0" h="50492" w="6659021">
                    <a:moveTo>
                      <a:pt x="6651118" y="25717"/>
                    </a:moveTo>
                    <a:cubicBezTo>
                      <a:pt x="6650862" y="-14378"/>
                      <a:pt x="7161955" y="-1969"/>
                      <a:pt x="7904" y="24775"/>
                    </a:cubicBezTo>
                    <a:cubicBezTo>
                      <a:pt x="8160" y="64871"/>
                      <a:pt x="-502933" y="52461"/>
                      <a:pt x="6651118" y="257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0" name="Google Shape;240;p61"/>
              <p:cNvSpPr/>
              <p:nvPr/>
            </p:nvSpPr>
            <p:spPr>
              <a:xfrm>
                <a:off x="-3883922" y="4931186"/>
                <a:ext cx="6659027" cy="40110"/>
              </a:xfrm>
              <a:custGeom>
                <a:rect b="b" l="l" r="r" t="t"/>
                <a:pathLst>
                  <a:path extrusionOk="0" h="40110" w="6659027">
                    <a:moveTo>
                      <a:pt x="6650975" y="26735"/>
                    </a:moveTo>
                    <a:cubicBezTo>
                      <a:pt x="6651190" y="-13360"/>
                      <a:pt x="7162122" y="-8"/>
                      <a:pt x="8057" y="13370"/>
                    </a:cubicBezTo>
                    <a:cubicBezTo>
                      <a:pt x="7828" y="53479"/>
                      <a:pt x="-503104" y="40114"/>
                      <a:pt x="6650975" y="267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1" name="Google Shape;241;p61"/>
              <p:cNvSpPr/>
              <p:nvPr/>
            </p:nvSpPr>
            <p:spPr>
              <a:xfrm>
                <a:off x="-3881356" y="8584748"/>
                <a:ext cx="6658804" cy="118813"/>
              </a:xfrm>
              <a:custGeom>
                <a:rect b="b" l="l" r="r" t="t"/>
                <a:pathLst>
                  <a:path extrusionOk="0" h="118813" w="6658804">
                    <a:moveTo>
                      <a:pt x="6650902" y="22634"/>
                    </a:moveTo>
                    <a:cubicBezTo>
                      <a:pt x="6650646" y="-17476"/>
                      <a:pt x="7161712" y="-10800"/>
                      <a:pt x="7903" y="96189"/>
                    </a:cubicBezTo>
                    <a:cubicBezTo>
                      <a:pt x="8159" y="136285"/>
                      <a:pt x="-502907" y="129609"/>
                      <a:pt x="6650902" y="226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2" name="Google Shape;242;p61"/>
              <p:cNvSpPr/>
              <p:nvPr/>
            </p:nvSpPr>
            <p:spPr>
              <a:xfrm>
                <a:off x="-3879526" y="9628003"/>
                <a:ext cx="6659297" cy="142473"/>
              </a:xfrm>
              <a:custGeom>
                <a:rect b="b" l="l" r="r" t="t"/>
                <a:pathLst>
                  <a:path extrusionOk="0" h="142473" w="6659297">
                    <a:moveTo>
                      <a:pt x="6651241" y="22041"/>
                    </a:moveTo>
                    <a:cubicBezTo>
                      <a:pt x="6651470" y="-18068"/>
                      <a:pt x="7162415" y="-13290"/>
                      <a:pt x="8053" y="120429"/>
                    </a:cubicBezTo>
                    <a:cubicBezTo>
                      <a:pt x="7838" y="160538"/>
                      <a:pt x="-503121" y="155774"/>
                      <a:pt x="6651241" y="220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3" name="Google Shape;243;p61"/>
              <p:cNvSpPr/>
              <p:nvPr/>
            </p:nvSpPr>
            <p:spPr>
              <a:xfrm>
                <a:off x="-3883481" y="7541322"/>
                <a:ext cx="6659217" cy="95462"/>
              </a:xfrm>
              <a:custGeom>
                <a:rect b="b" l="l" r="r" t="t"/>
                <a:pathLst>
                  <a:path extrusionOk="0" h="95462" w="6659217">
                    <a:moveTo>
                      <a:pt x="6651153" y="23370"/>
                    </a:moveTo>
                    <a:cubicBezTo>
                      <a:pt x="6651409" y="-16739"/>
                      <a:pt x="7162314" y="-8152"/>
                      <a:pt x="8060" y="72093"/>
                    </a:cubicBezTo>
                    <a:cubicBezTo>
                      <a:pt x="7818" y="112202"/>
                      <a:pt x="-503100" y="103615"/>
                      <a:pt x="6651153" y="2337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4" name="Google Shape;244;p61"/>
              <p:cNvSpPr/>
              <p:nvPr/>
            </p:nvSpPr>
            <p:spPr>
              <a:xfrm>
                <a:off x="-3882437" y="10149660"/>
                <a:ext cx="6659313" cy="154387"/>
              </a:xfrm>
              <a:custGeom>
                <a:rect b="b" l="l" r="r" t="t"/>
                <a:pathLst>
                  <a:path extrusionOk="0" h="154387" w="6659313">
                    <a:moveTo>
                      <a:pt x="6651256" y="21789"/>
                    </a:moveTo>
                    <a:cubicBezTo>
                      <a:pt x="6651485" y="-18320"/>
                      <a:pt x="7162470" y="-14511"/>
                      <a:pt x="8055" y="132601"/>
                    </a:cubicBezTo>
                    <a:cubicBezTo>
                      <a:pt x="7839" y="172710"/>
                      <a:pt x="-503160" y="168888"/>
                      <a:pt x="6651256" y="217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5" name="Google Shape;245;p61"/>
              <p:cNvSpPr/>
              <p:nvPr/>
            </p:nvSpPr>
            <p:spPr>
              <a:xfrm>
                <a:off x="-3877937" y="9106358"/>
                <a:ext cx="6658770" cy="130601"/>
              </a:xfrm>
              <a:custGeom>
                <a:rect b="b" l="l" r="r" t="t"/>
                <a:pathLst>
                  <a:path extrusionOk="0" h="130601" w="6658770">
                    <a:moveTo>
                      <a:pt x="6650864" y="22321"/>
                    </a:moveTo>
                    <a:cubicBezTo>
                      <a:pt x="6650608" y="-17788"/>
                      <a:pt x="7161742" y="-12055"/>
                      <a:pt x="7906" y="108286"/>
                    </a:cubicBezTo>
                    <a:cubicBezTo>
                      <a:pt x="8162" y="148382"/>
                      <a:pt x="-502972" y="142662"/>
                      <a:pt x="6650864" y="2232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6" name="Google Shape;246;p61"/>
              <p:cNvSpPr/>
              <p:nvPr/>
            </p:nvSpPr>
            <p:spPr>
              <a:xfrm>
                <a:off x="-3884774" y="8063094"/>
                <a:ext cx="6658841" cy="107088"/>
              </a:xfrm>
              <a:custGeom>
                <a:rect b="b" l="l" r="r" t="t"/>
                <a:pathLst>
                  <a:path extrusionOk="0" h="107088" w="6658841">
                    <a:moveTo>
                      <a:pt x="6650938" y="22976"/>
                    </a:moveTo>
                    <a:cubicBezTo>
                      <a:pt x="6650683" y="-17133"/>
                      <a:pt x="7161762" y="-9488"/>
                      <a:pt x="7899" y="84109"/>
                    </a:cubicBezTo>
                    <a:cubicBezTo>
                      <a:pt x="8169" y="124218"/>
                      <a:pt x="-502911" y="116587"/>
                      <a:pt x="6650938" y="229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47" name="Google Shape;247;p61"/>
          <p:cNvGrpSpPr/>
          <p:nvPr/>
        </p:nvGrpSpPr>
        <p:grpSpPr>
          <a:xfrm flipH="1" rot="-847344">
            <a:off x="8119421" y="-96277"/>
            <a:ext cx="2049632" cy="2538434"/>
            <a:chOff x="16238833" y="-193857"/>
            <a:chExt cx="4099166" cy="5076747"/>
          </a:xfrm>
        </p:grpSpPr>
        <p:sp>
          <p:nvSpPr>
            <p:cNvPr id="248" name="Google Shape;248;p61"/>
            <p:cNvSpPr/>
            <p:nvPr/>
          </p:nvSpPr>
          <p:spPr>
            <a:xfrm>
              <a:off x="19780406" y="1434297"/>
              <a:ext cx="557593" cy="3394480"/>
            </a:xfrm>
            <a:custGeom>
              <a:rect b="b" l="l" r="r" t="t"/>
              <a:pathLst>
                <a:path extrusionOk="0" h="3394480" w="557593">
                  <a:moveTo>
                    <a:pt x="229922" y="3391509"/>
                  </a:moveTo>
                  <a:cubicBezTo>
                    <a:pt x="482273" y="3367527"/>
                    <a:pt x="475740" y="3381518"/>
                    <a:pt x="514228" y="3369923"/>
                  </a:cubicBezTo>
                  <a:cubicBezTo>
                    <a:pt x="595971" y="3345281"/>
                    <a:pt x="547461" y="3302951"/>
                    <a:pt x="489040" y="1577180"/>
                  </a:cubicBezTo>
                  <a:cubicBezTo>
                    <a:pt x="485611" y="1475838"/>
                    <a:pt x="441604" y="129880"/>
                    <a:pt x="419084" y="29025"/>
                  </a:cubicBezTo>
                  <a:cubicBezTo>
                    <a:pt x="397426" y="-67951"/>
                    <a:pt x="297869" y="94840"/>
                    <a:pt x="83874" y="269866"/>
                  </a:cubicBezTo>
                  <a:cubicBezTo>
                    <a:pt x="-55449" y="390155"/>
                    <a:pt x="14659" y="206580"/>
                    <a:pt x="41927" y="850738"/>
                  </a:cubicBezTo>
                  <a:cubicBezTo>
                    <a:pt x="226676" y="3396434"/>
                    <a:pt x="56129" y="3412090"/>
                    <a:pt x="229922" y="339150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9" name="Google Shape;249;p61"/>
            <p:cNvSpPr/>
            <p:nvPr/>
          </p:nvSpPr>
          <p:spPr>
            <a:xfrm>
              <a:off x="20099591" y="3609062"/>
              <a:ext cx="101" cy="3828"/>
            </a:xfrm>
            <a:custGeom>
              <a:rect b="b" l="l" r="r" t="t"/>
              <a:pathLst>
                <a:path extrusionOk="0" h="3828" w="101">
                  <a:moveTo>
                    <a:pt x="0" y="0"/>
                  </a:moveTo>
                  <a:cubicBezTo>
                    <a:pt x="0" y="1218"/>
                    <a:pt x="91" y="2518"/>
                    <a:pt x="102" y="3828"/>
                  </a:cubicBezTo>
                  <a:cubicBezTo>
                    <a:pt x="10" y="2528"/>
                    <a:pt x="0" y="1229"/>
                    <a:pt x="0" y="0"/>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0" name="Google Shape;250;p61"/>
            <p:cNvSpPr/>
            <p:nvPr/>
          </p:nvSpPr>
          <p:spPr>
            <a:xfrm>
              <a:off x="16238833" y="-193857"/>
              <a:ext cx="4098241" cy="5076747"/>
            </a:xfrm>
            <a:custGeom>
              <a:rect b="b" l="l" r="r" t="t"/>
              <a:pathLst>
                <a:path extrusionOk="0" h="5076747" w="4098241">
                  <a:moveTo>
                    <a:pt x="3690199" y="2421435"/>
                  </a:moveTo>
                  <a:cubicBezTo>
                    <a:pt x="3677894" y="2236966"/>
                    <a:pt x="3761220" y="2252735"/>
                    <a:pt x="4027205" y="1981596"/>
                  </a:cubicBezTo>
                  <a:cubicBezTo>
                    <a:pt x="4135679" y="1871014"/>
                    <a:pt x="4097029" y="1879076"/>
                    <a:pt x="4060458" y="1202274"/>
                  </a:cubicBezTo>
                  <a:cubicBezTo>
                    <a:pt x="4050750" y="1022669"/>
                    <a:pt x="4023107" y="105736"/>
                    <a:pt x="3995828" y="45384"/>
                  </a:cubicBezTo>
                  <a:cubicBezTo>
                    <a:pt x="3966876" y="-18685"/>
                    <a:pt x="3911286" y="-1048"/>
                    <a:pt x="3586503" y="15299"/>
                  </a:cubicBezTo>
                  <a:cubicBezTo>
                    <a:pt x="1903402" y="100061"/>
                    <a:pt x="27019" y="119342"/>
                    <a:pt x="5179" y="192854"/>
                  </a:cubicBezTo>
                  <a:cubicBezTo>
                    <a:pt x="-21278" y="281890"/>
                    <a:pt x="58710" y="2102148"/>
                    <a:pt x="129975" y="4223986"/>
                  </a:cubicBezTo>
                  <a:cubicBezTo>
                    <a:pt x="160996" y="5152036"/>
                    <a:pt x="114170" y="5067955"/>
                    <a:pt x="435766" y="5076748"/>
                  </a:cubicBezTo>
                  <a:cubicBezTo>
                    <a:pt x="3910149" y="5046034"/>
                    <a:pt x="3743670" y="5094496"/>
                    <a:pt x="3782442" y="5047577"/>
                  </a:cubicBezTo>
                  <a:cubicBezTo>
                    <a:pt x="3869907" y="4941747"/>
                    <a:pt x="3715844" y="2805938"/>
                    <a:pt x="3690199" y="242143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1" name="Google Shape;251;p61"/>
            <p:cNvSpPr/>
            <p:nvPr/>
          </p:nvSpPr>
          <p:spPr>
            <a:xfrm>
              <a:off x="17133697" y="773434"/>
              <a:ext cx="2344284" cy="436279"/>
            </a:xfrm>
            <a:custGeom>
              <a:rect b="b" l="l" r="r" t="t"/>
              <a:pathLst>
                <a:path extrusionOk="0" h="436279" w="2344284">
                  <a:moveTo>
                    <a:pt x="2284658" y="496"/>
                  </a:moveTo>
                  <a:cubicBezTo>
                    <a:pt x="2335055" y="-7038"/>
                    <a:pt x="2314533" y="72190"/>
                    <a:pt x="2325053" y="170283"/>
                  </a:cubicBezTo>
                  <a:cubicBezTo>
                    <a:pt x="2346031" y="332475"/>
                    <a:pt x="2353254" y="361088"/>
                    <a:pt x="2329233" y="363687"/>
                  </a:cubicBezTo>
                  <a:cubicBezTo>
                    <a:pt x="2317789" y="364865"/>
                    <a:pt x="60030" y="455454"/>
                    <a:pt x="43637" y="432579"/>
                  </a:cubicBezTo>
                  <a:cubicBezTo>
                    <a:pt x="43150" y="430517"/>
                    <a:pt x="209" y="137640"/>
                    <a:pt x="6" y="135538"/>
                  </a:cubicBezTo>
                  <a:cubicBezTo>
                    <a:pt x="-4022" y="69824"/>
                    <a:pt x="2128780" y="-3667"/>
                    <a:pt x="2284658" y="49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2" name="Google Shape;252;p61"/>
          <p:cNvGrpSpPr/>
          <p:nvPr/>
        </p:nvGrpSpPr>
        <p:grpSpPr>
          <a:xfrm rot="-473806">
            <a:off x="6421405" y="4357538"/>
            <a:ext cx="2951971" cy="1080555"/>
            <a:chOff x="12840855" y="8711911"/>
            <a:chExt cx="5903450" cy="2160869"/>
          </a:xfrm>
        </p:grpSpPr>
        <p:sp>
          <p:nvSpPr>
            <p:cNvPr id="253" name="Google Shape;253;p61"/>
            <p:cNvSpPr/>
            <p:nvPr/>
          </p:nvSpPr>
          <p:spPr>
            <a:xfrm>
              <a:off x="16125731" y="8828771"/>
              <a:ext cx="2381180" cy="1937018"/>
            </a:xfrm>
            <a:custGeom>
              <a:rect b="b" l="l" r="r" t="t"/>
              <a:pathLst>
                <a:path extrusionOk="0" h="1937018" w="2381180">
                  <a:moveTo>
                    <a:pt x="2359932" y="464201"/>
                  </a:moveTo>
                  <a:cubicBezTo>
                    <a:pt x="2380831" y="572957"/>
                    <a:pt x="2383334" y="686111"/>
                    <a:pt x="2379910" y="795610"/>
                  </a:cubicBezTo>
                  <a:cubicBezTo>
                    <a:pt x="2373664" y="995274"/>
                    <a:pt x="2348397" y="1197826"/>
                    <a:pt x="2267036" y="1380324"/>
                  </a:cubicBezTo>
                  <a:cubicBezTo>
                    <a:pt x="2078456" y="1803336"/>
                    <a:pt x="1598458" y="1933266"/>
                    <a:pt x="1171473" y="1936827"/>
                  </a:cubicBezTo>
                  <a:cubicBezTo>
                    <a:pt x="943423" y="1938725"/>
                    <a:pt x="684119" y="1928256"/>
                    <a:pt x="474842" y="1828660"/>
                  </a:cubicBezTo>
                  <a:cubicBezTo>
                    <a:pt x="172562" y="1684795"/>
                    <a:pt x="109123" y="1366908"/>
                    <a:pt x="49286" y="1068049"/>
                  </a:cubicBezTo>
                  <a:cubicBezTo>
                    <a:pt x="26935" y="956451"/>
                    <a:pt x="14786" y="843050"/>
                    <a:pt x="9071" y="729460"/>
                  </a:cubicBezTo>
                  <a:cubicBezTo>
                    <a:pt x="8422" y="727090"/>
                    <a:pt x="7785" y="724921"/>
                    <a:pt x="7395" y="723353"/>
                  </a:cubicBezTo>
                  <a:cubicBezTo>
                    <a:pt x="-6703" y="673013"/>
                    <a:pt x="1527" y="618747"/>
                    <a:pt x="13995" y="568854"/>
                  </a:cubicBezTo>
                  <a:cubicBezTo>
                    <a:pt x="57019" y="425320"/>
                    <a:pt x="140766" y="309773"/>
                    <a:pt x="265529" y="226222"/>
                  </a:cubicBezTo>
                  <a:cubicBezTo>
                    <a:pt x="439563" y="109673"/>
                    <a:pt x="660057" y="58590"/>
                    <a:pt x="865225" y="29635"/>
                  </a:cubicBezTo>
                  <a:cubicBezTo>
                    <a:pt x="1088553" y="-1889"/>
                    <a:pt x="1314868" y="-1901"/>
                    <a:pt x="1539919" y="1435"/>
                  </a:cubicBezTo>
                  <a:cubicBezTo>
                    <a:pt x="1662404" y="3251"/>
                    <a:pt x="1785491" y="6009"/>
                    <a:pt x="1906063" y="27666"/>
                  </a:cubicBezTo>
                  <a:cubicBezTo>
                    <a:pt x="2058054" y="54959"/>
                    <a:pt x="2217281" y="111771"/>
                    <a:pt x="2291240" y="257499"/>
                  </a:cubicBezTo>
                  <a:cubicBezTo>
                    <a:pt x="2324465" y="322953"/>
                    <a:pt x="2346177" y="392628"/>
                    <a:pt x="2359932" y="46420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 name="Google Shape;254;p61"/>
            <p:cNvSpPr/>
            <p:nvPr/>
          </p:nvSpPr>
          <p:spPr>
            <a:xfrm>
              <a:off x="13093692" y="8893070"/>
              <a:ext cx="2378879" cy="1932838"/>
            </a:xfrm>
            <a:custGeom>
              <a:rect b="b" l="l" r="r" t="t"/>
              <a:pathLst>
                <a:path extrusionOk="0" h="1932838" w="2378879">
                  <a:moveTo>
                    <a:pt x="12499" y="508139"/>
                  </a:moveTo>
                  <a:cubicBezTo>
                    <a:pt x="-3995" y="617650"/>
                    <a:pt x="-1929" y="730804"/>
                    <a:pt x="5911" y="840079"/>
                  </a:cubicBezTo>
                  <a:cubicBezTo>
                    <a:pt x="20209" y="1039330"/>
                    <a:pt x="53635" y="1240692"/>
                    <a:pt x="142281" y="1419771"/>
                  </a:cubicBezTo>
                  <a:cubicBezTo>
                    <a:pt x="347768" y="1834849"/>
                    <a:pt x="832631" y="1945374"/>
                    <a:pt x="1259415" y="1931745"/>
                  </a:cubicBezTo>
                  <a:cubicBezTo>
                    <a:pt x="1487347" y="1924471"/>
                    <a:pt x="1746025" y="1903580"/>
                    <a:pt x="1951111" y="1795638"/>
                  </a:cubicBezTo>
                  <a:cubicBezTo>
                    <a:pt x="2247334" y="1639736"/>
                    <a:pt x="2297903" y="1319550"/>
                    <a:pt x="2345638" y="1018522"/>
                  </a:cubicBezTo>
                  <a:cubicBezTo>
                    <a:pt x="2363467" y="906111"/>
                    <a:pt x="2371035" y="792321"/>
                    <a:pt x="2372168" y="678589"/>
                  </a:cubicBezTo>
                  <a:cubicBezTo>
                    <a:pt x="2372723" y="676196"/>
                    <a:pt x="2373267" y="674003"/>
                    <a:pt x="2373597" y="672423"/>
                  </a:cubicBezTo>
                  <a:cubicBezTo>
                    <a:pt x="2385652" y="621552"/>
                    <a:pt x="2375238" y="567664"/>
                    <a:pt x="2360763" y="518325"/>
                  </a:cubicBezTo>
                  <a:cubicBezTo>
                    <a:pt x="2311989" y="376641"/>
                    <a:pt x="2223638" y="264560"/>
                    <a:pt x="2095615" y="186091"/>
                  </a:cubicBezTo>
                  <a:cubicBezTo>
                    <a:pt x="1917024" y="76639"/>
                    <a:pt x="1694641" y="34469"/>
                    <a:pt x="1488469" y="13778"/>
                  </a:cubicBezTo>
                  <a:cubicBezTo>
                    <a:pt x="1264055" y="-8739"/>
                    <a:pt x="1037917" y="350"/>
                    <a:pt x="813185" y="12741"/>
                  </a:cubicBezTo>
                  <a:cubicBezTo>
                    <a:pt x="690865" y="19484"/>
                    <a:pt x="568003" y="27195"/>
                    <a:pt x="448399" y="53673"/>
                  </a:cubicBezTo>
                  <a:cubicBezTo>
                    <a:pt x="297636" y="87049"/>
                    <a:pt x="140817" y="150228"/>
                    <a:pt x="72809" y="298808"/>
                  </a:cubicBezTo>
                  <a:cubicBezTo>
                    <a:pt x="42241" y="365583"/>
                    <a:pt x="23350" y="436071"/>
                    <a:pt x="12499" y="50813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 name="Google Shape;255;p61"/>
            <p:cNvSpPr/>
            <p:nvPr/>
          </p:nvSpPr>
          <p:spPr>
            <a:xfrm>
              <a:off x="16961809" y="8841985"/>
              <a:ext cx="791135" cy="1676110"/>
            </a:xfrm>
            <a:custGeom>
              <a:rect b="b" l="l" r="r" t="t"/>
              <a:pathLst>
                <a:path extrusionOk="0" h="1676110" w="791135">
                  <a:moveTo>
                    <a:pt x="694856" y="12142"/>
                  </a:moveTo>
                  <a:cubicBezTo>
                    <a:pt x="713712" y="-16105"/>
                    <a:pt x="759357" y="9737"/>
                    <a:pt x="743465" y="40672"/>
                  </a:cubicBezTo>
                  <a:cubicBezTo>
                    <a:pt x="726853" y="70075"/>
                    <a:pt x="711032" y="99748"/>
                    <a:pt x="697017" y="130471"/>
                  </a:cubicBezTo>
                  <a:cubicBezTo>
                    <a:pt x="657003" y="230115"/>
                    <a:pt x="624900" y="333990"/>
                    <a:pt x="605749" y="439693"/>
                  </a:cubicBezTo>
                  <a:cubicBezTo>
                    <a:pt x="576114" y="668960"/>
                    <a:pt x="717112" y="548119"/>
                    <a:pt x="781743" y="672673"/>
                  </a:cubicBezTo>
                  <a:cubicBezTo>
                    <a:pt x="814885" y="783292"/>
                    <a:pt x="752781" y="900219"/>
                    <a:pt x="712425" y="1001453"/>
                  </a:cubicBezTo>
                  <a:cubicBezTo>
                    <a:pt x="643437" y="1126526"/>
                    <a:pt x="431515" y="1741339"/>
                    <a:pt x="263078" y="1670438"/>
                  </a:cubicBezTo>
                  <a:cubicBezTo>
                    <a:pt x="200855" y="1640717"/>
                    <a:pt x="202284" y="1559217"/>
                    <a:pt x="199639" y="1499729"/>
                  </a:cubicBezTo>
                  <a:cubicBezTo>
                    <a:pt x="208848" y="1364835"/>
                    <a:pt x="260031" y="1235707"/>
                    <a:pt x="307200" y="1110092"/>
                  </a:cubicBezTo>
                  <a:cubicBezTo>
                    <a:pt x="330672" y="1045522"/>
                    <a:pt x="362338" y="983416"/>
                    <a:pt x="378360" y="916417"/>
                  </a:cubicBezTo>
                  <a:cubicBezTo>
                    <a:pt x="382587" y="870958"/>
                    <a:pt x="305193" y="897342"/>
                    <a:pt x="279218" y="899688"/>
                  </a:cubicBezTo>
                  <a:cubicBezTo>
                    <a:pt x="225909" y="906031"/>
                    <a:pt x="172601" y="917702"/>
                    <a:pt x="118726" y="916229"/>
                  </a:cubicBezTo>
                  <a:cubicBezTo>
                    <a:pt x="32855" y="919789"/>
                    <a:pt x="-13369" y="854948"/>
                    <a:pt x="3408" y="773472"/>
                  </a:cubicBezTo>
                  <a:cubicBezTo>
                    <a:pt x="57543" y="604142"/>
                    <a:pt x="135433" y="442310"/>
                    <a:pt x="198128" y="276270"/>
                  </a:cubicBezTo>
                  <a:cubicBezTo>
                    <a:pt x="226511" y="199415"/>
                    <a:pt x="260327" y="124541"/>
                    <a:pt x="290127" y="48335"/>
                  </a:cubicBezTo>
                  <a:cubicBezTo>
                    <a:pt x="303103" y="12566"/>
                    <a:pt x="348784" y="19098"/>
                    <a:pt x="359811" y="46767"/>
                  </a:cubicBezTo>
                  <a:cubicBezTo>
                    <a:pt x="365455" y="46260"/>
                    <a:pt x="370969" y="45565"/>
                    <a:pt x="376117" y="44468"/>
                  </a:cubicBezTo>
                  <a:cubicBezTo>
                    <a:pt x="475909" y="29402"/>
                    <a:pt x="577106" y="38904"/>
                    <a:pt x="677417" y="33257"/>
                  </a:cubicBezTo>
                  <a:cubicBezTo>
                    <a:pt x="677417" y="33304"/>
                    <a:pt x="677382" y="33363"/>
                    <a:pt x="677382" y="33410"/>
                  </a:cubicBezTo>
                  <a:lnTo>
                    <a:pt x="677335" y="33410"/>
                  </a:lnTo>
                  <a:cubicBezTo>
                    <a:pt x="677335" y="33457"/>
                    <a:pt x="677287" y="33457"/>
                    <a:pt x="677299" y="33516"/>
                  </a:cubicBezTo>
                  <a:cubicBezTo>
                    <a:pt x="678409" y="33410"/>
                    <a:pt x="679519" y="33363"/>
                    <a:pt x="680593" y="33410"/>
                  </a:cubicBezTo>
                  <a:cubicBezTo>
                    <a:pt x="685304" y="26301"/>
                    <a:pt x="690051" y="19180"/>
                    <a:pt x="694856" y="1214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 name="Google Shape;256;p61"/>
            <p:cNvSpPr/>
            <p:nvPr/>
          </p:nvSpPr>
          <p:spPr>
            <a:xfrm>
              <a:off x="14125398" y="8918108"/>
              <a:ext cx="793519" cy="1657709"/>
            </a:xfrm>
            <a:custGeom>
              <a:rect b="b" l="l" r="r" t="t"/>
              <a:pathLst>
                <a:path extrusionOk="0" h="1657709" w="793519">
                  <a:moveTo>
                    <a:pt x="726432" y="11270"/>
                  </a:moveTo>
                  <a:cubicBezTo>
                    <a:pt x="746421" y="-16199"/>
                    <a:pt x="790980" y="11459"/>
                    <a:pt x="773848" y="41734"/>
                  </a:cubicBezTo>
                  <a:cubicBezTo>
                    <a:pt x="756055" y="70441"/>
                    <a:pt x="739065" y="99454"/>
                    <a:pt x="723811" y="129588"/>
                  </a:cubicBezTo>
                  <a:cubicBezTo>
                    <a:pt x="679806" y="227545"/>
                    <a:pt x="643547" y="330041"/>
                    <a:pt x="620146" y="434896"/>
                  </a:cubicBezTo>
                  <a:cubicBezTo>
                    <a:pt x="581290" y="662783"/>
                    <a:pt x="727046" y="547719"/>
                    <a:pt x="786600" y="674773"/>
                  </a:cubicBezTo>
                  <a:cubicBezTo>
                    <a:pt x="815255" y="786641"/>
                    <a:pt x="748475" y="900974"/>
                    <a:pt x="704069" y="1000499"/>
                  </a:cubicBezTo>
                  <a:cubicBezTo>
                    <a:pt x="630087" y="1122696"/>
                    <a:pt x="393548" y="1728477"/>
                    <a:pt x="228098" y="1650868"/>
                  </a:cubicBezTo>
                  <a:cubicBezTo>
                    <a:pt x="167127" y="1618660"/>
                    <a:pt x="171838" y="1537290"/>
                    <a:pt x="171602" y="1477754"/>
                  </a:cubicBezTo>
                  <a:cubicBezTo>
                    <a:pt x="186242" y="1343344"/>
                    <a:pt x="242597" y="1216373"/>
                    <a:pt x="294795" y="1092751"/>
                  </a:cubicBezTo>
                  <a:cubicBezTo>
                    <a:pt x="320853" y="1029183"/>
                    <a:pt x="355010" y="968385"/>
                    <a:pt x="373712" y="902094"/>
                  </a:cubicBezTo>
                  <a:cubicBezTo>
                    <a:pt x="379769" y="856847"/>
                    <a:pt x="301383" y="880083"/>
                    <a:pt x="275325" y="881392"/>
                  </a:cubicBezTo>
                  <a:cubicBezTo>
                    <a:pt x="221805" y="885577"/>
                    <a:pt x="168071" y="895103"/>
                    <a:pt x="114291" y="891460"/>
                  </a:cubicBezTo>
                  <a:cubicBezTo>
                    <a:pt x="28348" y="891566"/>
                    <a:pt x="-15231" y="824909"/>
                    <a:pt x="4829" y="744176"/>
                  </a:cubicBezTo>
                  <a:cubicBezTo>
                    <a:pt x="65753" y="577157"/>
                    <a:pt x="150113" y="418591"/>
                    <a:pt x="219443" y="255215"/>
                  </a:cubicBezTo>
                  <a:cubicBezTo>
                    <a:pt x="250909" y="179563"/>
                    <a:pt x="287711" y="106115"/>
                    <a:pt x="320558" y="31171"/>
                  </a:cubicBezTo>
                  <a:cubicBezTo>
                    <a:pt x="334962" y="-4044"/>
                    <a:pt x="380348" y="4315"/>
                    <a:pt x="390242" y="32409"/>
                  </a:cubicBezTo>
                  <a:cubicBezTo>
                    <a:pt x="395897" y="32126"/>
                    <a:pt x="401447" y="31654"/>
                    <a:pt x="406630" y="30758"/>
                  </a:cubicBezTo>
                  <a:cubicBezTo>
                    <a:pt x="506953" y="19723"/>
                    <a:pt x="607690" y="33281"/>
                    <a:pt x="708143" y="31678"/>
                  </a:cubicBezTo>
                  <a:cubicBezTo>
                    <a:pt x="708143" y="31725"/>
                    <a:pt x="708096" y="31772"/>
                    <a:pt x="708107" y="31819"/>
                  </a:cubicBezTo>
                  <a:lnTo>
                    <a:pt x="708060" y="31819"/>
                  </a:lnTo>
                  <a:cubicBezTo>
                    <a:pt x="708060" y="31866"/>
                    <a:pt x="708013" y="31866"/>
                    <a:pt x="708013" y="31914"/>
                  </a:cubicBezTo>
                  <a:cubicBezTo>
                    <a:pt x="709123" y="31855"/>
                    <a:pt x="710233" y="31855"/>
                    <a:pt x="711307" y="31937"/>
                  </a:cubicBezTo>
                  <a:cubicBezTo>
                    <a:pt x="716325" y="25040"/>
                    <a:pt x="721355" y="18108"/>
                    <a:pt x="726432" y="1127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 name="Google Shape;257;p61"/>
            <p:cNvSpPr/>
            <p:nvPr/>
          </p:nvSpPr>
          <p:spPr>
            <a:xfrm>
              <a:off x="16726570" y="10066569"/>
              <a:ext cx="342351" cy="681255"/>
            </a:xfrm>
            <a:custGeom>
              <a:rect b="b" l="l" r="r" t="t"/>
              <a:pathLst>
                <a:path extrusionOk="0" h="681255" w="342351">
                  <a:moveTo>
                    <a:pt x="134156" y="680472"/>
                  </a:moveTo>
                  <a:cubicBezTo>
                    <a:pt x="103801" y="675002"/>
                    <a:pt x="100436" y="641626"/>
                    <a:pt x="108795" y="617175"/>
                  </a:cubicBezTo>
                  <a:cubicBezTo>
                    <a:pt x="100412" y="621372"/>
                    <a:pt x="90660" y="622386"/>
                    <a:pt x="81061" y="619109"/>
                  </a:cubicBezTo>
                  <a:cubicBezTo>
                    <a:pt x="75925" y="617364"/>
                    <a:pt x="71521" y="614641"/>
                    <a:pt x="67932" y="611233"/>
                  </a:cubicBezTo>
                  <a:cubicBezTo>
                    <a:pt x="52276" y="636380"/>
                    <a:pt x="10881" y="631016"/>
                    <a:pt x="2167" y="602674"/>
                  </a:cubicBezTo>
                  <a:cubicBezTo>
                    <a:pt x="-3110" y="588445"/>
                    <a:pt x="2439" y="574156"/>
                    <a:pt x="6229" y="560292"/>
                  </a:cubicBezTo>
                  <a:cubicBezTo>
                    <a:pt x="47671" y="440277"/>
                    <a:pt x="86468" y="319083"/>
                    <a:pt x="130296" y="199869"/>
                  </a:cubicBezTo>
                  <a:cubicBezTo>
                    <a:pt x="157629" y="134828"/>
                    <a:pt x="182411" y="63066"/>
                    <a:pt x="237349" y="15697"/>
                  </a:cubicBezTo>
                  <a:cubicBezTo>
                    <a:pt x="266169" y="-9697"/>
                    <a:pt x="318734" y="-4522"/>
                    <a:pt x="334449" y="32992"/>
                  </a:cubicBezTo>
                  <a:cubicBezTo>
                    <a:pt x="346952" y="62217"/>
                    <a:pt x="341179" y="95958"/>
                    <a:pt x="339963" y="126811"/>
                  </a:cubicBezTo>
                  <a:cubicBezTo>
                    <a:pt x="334236" y="231146"/>
                    <a:pt x="304944" y="331874"/>
                    <a:pt x="272297" y="430551"/>
                  </a:cubicBezTo>
                  <a:cubicBezTo>
                    <a:pt x="256630" y="478686"/>
                    <a:pt x="240466" y="526586"/>
                    <a:pt x="222354" y="573791"/>
                  </a:cubicBezTo>
                  <a:cubicBezTo>
                    <a:pt x="209461" y="596249"/>
                    <a:pt x="208221" y="633079"/>
                    <a:pt x="180251" y="641780"/>
                  </a:cubicBezTo>
                  <a:cubicBezTo>
                    <a:pt x="177205" y="664745"/>
                    <a:pt x="158963" y="685600"/>
                    <a:pt x="134156" y="68047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 name="Google Shape;258;p61"/>
            <p:cNvSpPr/>
            <p:nvPr/>
          </p:nvSpPr>
          <p:spPr>
            <a:xfrm>
              <a:off x="13795250" y="10178096"/>
              <a:ext cx="362896" cy="675197"/>
            </a:xfrm>
            <a:custGeom>
              <a:rect b="b" l="l" r="r" t="t"/>
              <a:pathLst>
                <a:path extrusionOk="0" h="675197" w="362896">
                  <a:moveTo>
                    <a:pt x="130446" y="674083"/>
                  </a:moveTo>
                  <a:cubicBezTo>
                    <a:pt x="100339" y="667398"/>
                    <a:pt x="98320" y="633916"/>
                    <a:pt x="107659" y="609819"/>
                  </a:cubicBezTo>
                  <a:cubicBezTo>
                    <a:pt x="99111" y="613674"/>
                    <a:pt x="89335" y="614299"/>
                    <a:pt x="79866" y="610632"/>
                  </a:cubicBezTo>
                  <a:cubicBezTo>
                    <a:pt x="74800" y="608675"/>
                    <a:pt x="70515" y="605787"/>
                    <a:pt x="67067" y="602239"/>
                  </a:cubicBezTo>
                  <a:cubicBezTo>
                    <a:pt x="50407" y="626725"/>
                    <a:pt x="9260" y="619698"/>
                    <a:pt x="1692" y="591051"/>
                  </a:cubicBezTo>
                  <a:cubicBezTo>
                    <a:pt x="-3007" y="576620"/>
                    <a:pt x="3121" y="562568"/>
                    <a:pt x="7454" y="548857"/>
                  </a:cubicBezTo>
                  <a:cubicBezTo>
                    <a:pt x="53702" y="430610"/>
                    <a:pt x="97363" y="311066"/>
                    <a:pt x="145972" y="193715"/>
                  </a:cubicBezTo>
                  <a:cubicBezTo>
                    <a:pt x="175903" y="129829"/>
                    <a:pt x="203566" y="59117"/>
                    <a:pt x="260370" y="13999"/>
                  </a:cubicBezTo>
                  <a:cubicBezTo>
                    <a:pt x="290194" y="-10216"/>
                    <a:pt x="342510" y="-2930"/>
                    <a:pt x="356690" y="35185"/>
                  </a:cubicBezTo>
                  <a:cubicBezTo>
                    <a:pt x="368001" y="64894"/>
                    <a:pt x="360870" y="98375"/>
                    <a:pt x="358414" y="129146"/>
                  </a:cubicBezTo>
                  <a:cubicBezTo>
                    <a:pt x="348484" y="233163"/>
                    <a:pt x="315154" y="332629"/>
                    <a:pt x="278552" y="429914"/>
                  </a:cubicBezTo>
                  <a:cubicBezTo>
                    <a:pt x="260960" y="477378"/>
                    <a:pt x="242872" y="524594"/>
                    <a:pt x="222871" y="571032"/>
                  </a:cubicBezTo>
                  <a:cubicBezTo>
                    <a:pt x="209080" y="592949"/>
                    <a:pt x="206365" y="629696"/>
                    <a:pt x="178052" y="637276"/>
                  </a:cubicBezTo>
                  <a:cubicBezTo>
                    <a:pt x="174097" y="660100"/>
                    <a:pt x="155028" y="680213"/>
                    <a:pt x="130446" y="67408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 name="Google Shape;259;p61"/>
            <p:cNvSpPr/>
            <p:nvPr/>
          </p:nvSpPr>
          <p:spPr>
            <a:xfrm>
              <a:off x="16118980" y="9537165"/>
              <a:ext cx="233731" cy="565067"/>
            </a:xfrm>
            <a:custGeom>
              <a:rect b="b" l="l" r="r" t="t"/>
              <a:pathLst>
                <a:path extrusionOk="0" h="565067" w="233731">
                  <a:moveTo>
                    <a:pt x="83939" y="1933"/>
                  </a:moveTo>
                  <a:cubicBezTo>
                    <a:pt x="104211" y="-2465"/>
                    <a:pt x="125794" y="400"/>
                    <a:pt x="144308" y="13026"/>
                  </a:cubicBezTo>
                  <a:cubicBezTo>
                    <a:pt x="200237" y="51153"/>
                    <a:pt x="215775" y="143723"/>
                    <a:pt x="224972" y="206017"/>
                  </a:cubicBezTo>
                  <a:cubicBezTo>
                    <a:pt x="236508" y="284121"/>
                    <a:pt x="234689" y="363558"/>
                    <a:pt x="230581" y="442157"/>
                  </a:cubicBezTo>
                  <a:cubicBezTo>
                    <a:pt x="228762" y="476888"/>
                    <a:pt x="225374" y="514567"/>
                    <a:pt x="201831" y="540209"/>
                  </a:cubicBezTo>
                  <a:cubicBezTo>
                    <a:pt x="184439" y="559154"/>
                    <a:pt x="157095" y="568421"/>
                    <a:pt x="131745" y="563964"/>
                  </a:cubicBezTo>
                  <a:cubicBezTo>
                    <a:pt x="83006" y="555393"/>
                    <a:pt x="60762" y="501776"/>
                    <a:pt x="47220" y="460195"/>
                  </a:cubicBezTo>
                  <a:cubicBezTo>
                    <a:pt x="17088" y="367684"/>
                    <a:pt x="3038" y="270517"/>
                    <a:pt x="251" y="173432"/>
                  </a:cubicBezTo>
                  <a:cubicBezTo>
                    <a:pt x="-988" y="130554"/>
                    <a:pt x="1633" y="81322"/>
                    <a:pt x="24763" y="43773"/>
                  </a:cubicBezTo>
                  <a:cubicBezTo>
                    <a:pt x="37904" y="22434"/>
                    <a:pt x="60018" y="7120"/>
                    <a:pt x="83939" y="193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 name="Google Shape;260;p61"/>
            <p:cNvSpPr/>
            <p:nvPr/>
          </p:nvSpPr>
          <p:spPr>
            <a:xfrm>
              <a:off x="15259970" y="9554024"/>
              <a:ext cx="227674" cy="566454"/>
            </a:xfrm>
            <a:custGeom>
              <a:rect b="b" l="l" r="r" t="t"/>
              <a:pathLst>
                <a:path extrusionOk="0" h="566454" w="227674">
                  <a:moveTo>
                    <a:pt x="137042" y="1284"/>
                  </a:moveTo>
                  <a:cubicBezTo>
                    <a:pt x="116605" y="-2300"/>
                    <a:pt x="95163" y="1437"/>
                    <a:pt x="77170" y="14794"/>
                  </a:cubicBezTo>
                  <a:cubicBezTo>
                    <a:pt x="22834" y="55138"/>
                    <a:pt x="11039" y="148261"/>
                    <a:pt x="4356" y="210874"/>
                  </a:cubicBezTo>
                  <a:cubicBezTo>
                    <a:pt x="-4015" y="289379"/>
                    <a:pt x="1003" y="368674"/>
                    <a:pt x="8288" y="447049"/>
                  </a:cubicBezTo>
                  <a:cubicBezTo>
                    <a:pt x="11511" y="481686"/>
                    <a:pt x="16411" y="519188"/>
                    <a:pt x="40970" y="543863"/>
                  </a:cubicBezTo>
                  <a:cubicBezTo>
                    <a:pt x="59105" y="562089"/>
                    <a:pt x="86804" y="570248"/>
                    <a:pt x="111953" y="564777"/>
                  </a:cubicBezTo>
                  <a:cubicBezTo>
                    <a:pt x="160302" y="554250"/>
                    <a:pt x="180374" y="499783"/>
                    <a:pt x="192228" y="457695"/>
                  </a:cubicBezTo>
                  <a:cubicBezTo>
                    <a:pt x="218593" y="364041"/>
                    <a:pt x="228723" y="266390"/>
                    <a:pt x="227590" y="169270"/>
                  </a:cubicBezTo>
                  <a:cubicBezTo>
                    <a:pt x="227094" y="126380"/>
                    <a:pt x="222489" y="77290"/>
                    <a:pt x="197872" y="40707"/>
                  </a:cubicBezTo>
                  <a:cubicBezTo>
                    <a:pt x="183869" y="19923"/>
                    <a:pt x="161152" y="5516"/>
                    <a:pt x="137042" y="128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1" name="Google Shape;261;p61"/>
            <p:cNvSpPr/>
            <p:nvPr/>
          </p:nvSpPr>
          <p:spPr>
            <a:xfrm>
              <a:off x="17774870" y="9019567"/>
              <a:ext cx="755113" cy="1344703"/>
            </a:xfrm>
            <a:custGeom>
              <a:rect b="b" l="l" r="r" t="t"/>
              <a:pathLst>
                <a:path extrusionOk="0" h="1344703" w="755113">
                  <a:moveTo>
                    <a:pt x="753701" y="128220"/>
                  </a:moveTo>
                  <a:cubicBezTo>
                    <a:pt x="737030" y="256464"/>
                    <a:pt x="534104" y="291961"/>
                    <a:pt x="419117" y="472408"/>
                  </a:cubicBezTo>
                  <a:cubicBezTo>
                    <a:pt x="290150" y="674807"/>
                    <a:pt x="338664" y="931920"/>
                    <a:pt x="296313" y="1166127"/>
                  </a:cubicBezTo>
                  <a:cubicBezTo>
                    <a:pt x="255072" y="1394167"/>
                    <a:pt x="53929" y="1370058"/>
                    <a:pt x="10645" y="1279516"/>
                  </a:cubicBezTo>
                  <a:cubicBezTo>
                    <a:pt x="-14078" y="1227796"/>
                    <a:pt x="-2378" y="1243181"/>
                    <a:pt x="117663" y="648317"/>
                  </a:cubicBezTo>
                  <a:cubicBezTo>
                    <a:pt x="133555" y="569552"/>
                    <a:pt x="111358" y="475910"/>
                    <a:pt x="228529" y="330017"/>
                  </a:cubicBezTo>
                  <a:cubicBezTo>
                    <a:pt x="317554" y="219174"/>
                    <a:pt x="446509" y="136213"/>
                    <a:pt x="596775" y="29637"/>
                  </a:cubicBezTo>
                  <a:cubicBezTo>
                    <a:pt x="704737" y="-46934"/>
                    <a:pt x="765307" y="38880"/>
                    <a:pt x="753701" y="1282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 name="Google Shape;262;p61"/>
            <p:cNvSpPr/>
            <p:nvPr/>
          </p:nvSpPr>
          <p:spPr>
            <a:xfrm>
              <a:off x="13055042" y="9126475"/>
              <a:ext cx="800424" cy="1321823"/>
            </a:xfrm>
            <a:custGeom>
              <a:rect b="b" l="l" r="r" t="t"/>
              <a:pathLst>
                <a:path extrusionOk="0" h="1321823" w="800424">
                  <a:moveTo>
                    <a:pt x="2422" y="131389"/>
                  </a:moveTo>
                  <a:cubicBezTo>
                    <a:pt x="24253" y="258855"/>
                    <a:pt x="228453" y="286171"/>
                    <a:pt x="350619" y="461843"/>
                  </a:cubicBezTo>
                  <a:cubicBezTo>
                    <a:pt x="487650" y="658890"/>
                    <a:pt x="449537" y="917747"/>
                    <a:pt x="501311" y="1150056"/>
                  </a:cubicBezTo>
                  <a:cubicBezTo>
                    <a:pt x="551726" y="1376257"/>
                    <a:pt x="751735" y="1344072"/>
                    <a:pt x="791324" y="1251856"/>
                  </a:cubicBezTo>
                  <a:cubicBezTo>
                    <a:pt x="813946" y="1199182"/>
                    <a:pt x="802871" y="1215027"/>
                    <a:pt x="658921" y="625479"/>
                  </a:cubicBezTo>
                  <a:cubicBezTo>
                    <a:pt x="639865" y="547410"/>
                    <a:pt x="658272" y="452966"/>
                    <a:pt x="535303" y="311895"/>
                  </a:cubicBezTo>
                  <a:cubicBezTo>
                    <a:pt x="441875" y="204718"/>
                    <a:pt x="309685" y="127027"/>
                    <a:pt x="155227" y="26570"/>
                  </a:cubicBezTo>
                  <a:cubicBezTo>
                    <a:pt x="44277" y="-45580"/>
                    <a:pt x="-12785" y="42604"/>
                    <a:pt x="2422" y="13138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 name="Google Shape;263;p61"/>
            <p:cNvSpPr/>
            <p:nvPr/>
          </p:nvSpPr>
          <p:spPr>
            <a:xfrm>
              <a:off x="15456883" y="9208311"/>
              <a:ext cx="678544" cy="259634"/>
            </a:xfrm>
            <a:custGeom>
              <a:rect b="b" l="l" r="r" t="t"/>
              <a:pathLst>
                <a:path extrusionOk="0" h="259634" w="678544">
                  <a:moveTo>
                    <a:pt x="284219" y="3975"/>
                  </a:moveTo>
                  <a:cubicBezTo>
                    <a:pt x="318365" y="-505"/>
                    <a:pt x="352971" y="-1200"/>
                    <a:pt x="387282" y="1900"/>
                  </a:cubicBezTo>
                  <a:cubicBezTo>
                    <a:pt x="387459" y="1912"/>
                    <a:pt x="387624" y="1936"/>
                    <a:pt x="387801" y="1947"/>
                  </a:cubicBezTo>
                  <a:cubicBezTo>
                    <a:pt x="457674" y="8373"/>
                    <a:pt x="527453" y="23793"/>
                    <a:pt x="589829" y="56791"/>
                  </a:cubicBezTo>
                  <a:cubicBezTo>
                    <a:pt x="615379" y="72884"/>
                    <a:pt x="685736" y="92018"/>
                    <a:pt x="655345" y="132066"/>
                  </a:cubicBezTo>
                  <a:cubicBezTo>
                    <a:pt x="655782" y="134188"/>
                    <a:pt x="656018" y="136322"/>
                    <a:pt x="656066" y="138491"/>
                  </a:cubicBezTo>
                  <a:cubicBezTo>
                    <a:pt x="656314" y="138585"/>
                    <a:pt x="656502" y="138727"/>
                    <a:pt x="656692" y="138833"/>
                  </a:cubicBezTo>
                  <a:cubicBezTo>
                    <a:pt x="657317" y="139069"/>
                    <a:pt x="657955" y="139316"/>
                    <a:pt x="658533" y="139611"/>
                  </a:cubicBezTo>
                  <a:cubicBezTo>
                    <a:pt x="658533" y="139658"/>
                    <a:pt x="658486" y="139705"/>
                    <a:pt x="658439" y="139753"/>
                  </a:cubicBezTo>
                  <a:cubicBezTo>
                    <a:pt x="673682" y="147439"/>
                    <a:pt x="682395" y="164439"/>
                    <a:pt x="676881" y="181640"/>
                  </a:cubicBezTo>
                  <a:cubicBezTo>
                    <a:pt x="674803" y="188159"/>
                    <a:pt x="670978" y="193571"/>
                    <a:pt x="666043" y="197638"/>
                  </a:cubicBezTo>
                  <a:cubicBezTo>
                    <a:pt x="686079" y="222089"/>
                    <a:pt x="658451" y="258082"/>
                    <a:pt x="629465" y="244512"/>
                  </a:cubicBezTo>
                  <a:cubicBezTo>
                    <a:pt x="577880" y="219967"/>
                    <a:pt x="523391" y="202283"/>
                    <a:pt x="468029" y="188607"/>
                  </a:cubicBezTo>
                  <a:cubicBezTo>
                    <a:pt x="467604" y="188501"/>
                    <a:pt x="467179" y="188407"/>
                    <a:pt x="466754" y="188301"/>
                  </a:cubicBezTo>
                  <a:cubicBezTo>
                    <a:pt x="383066" y="168188"/>
                    <a:pt x="295140" y="169957"/>
                    <a:pt x="212339" y="193417"/>
                  </a:cubicBezTo>
                  <a:cubicBezTo>
                    <a:pt x="211914" y="193535"/>
                    <a:pt x="211500" y="193653"/>
                    <a:pt x="211075" y="193771"/>
                  </a:cubicBezTo>
                  <a:cubicBezTo>
                    <a:pt x="156315" y="209663"/>
                    <a:pt x="102582" y="229528"/>
                    <a:pt x="52036" y="256125"/>
                  </a:cubicBezTo>
                  <a:cubicBezTo>
                    <a:pt x="23617" y="270861"/>
                    <a:pt x="-5440" y="236000"/>
                    <a:pt x="13593" y="210771"/>
                  </a:cubicBezTo>
                  <a:cubicBezTo>
                    <a:pt x="8492" y="206916"/>
                    <a:pt x="4454" y="201658"/>
                    <a:pt x="2117" y="195221"/>
                  </a:cubicBezTo>
                  <a:cubicBezTo>
                    <a:pt x="-4094" y="178256"/>
                    <a:pt x="3923" y="160914"/>
                    <a:pt x="18847" y="152626"/>
                  </a:cubicBezTo>
                  <a:cubicBezTo>
                    <a:pt x="18800" y="152579"/>
                    <a:pt x="18741" y="152532"/>
                    <a:pt x="18741" y="152485"/>
                  </a:cubicBezTo>
                  <a:cubicBezTo>
                    <a:pt x="19308" y="152167"/>
                    <a:pt x="19933" y="151907"/>
                    <a:pt x="20547" y="151636"/>
                  </a:cubicBezTo>
                  <a:cubicBezTo>
                    <a:pt x="20736" y="151530"/>
                    <a:pt x="20925" y="151377"/>
                    <a:pt x="21161" y="151271"/>
                  </a:cubicBezTo>
                  <a:cubicBezTo>
                    <a:pt x="21126" y="149101"/>
                    <a:pt x="21279" y="146968"/>
                    <a:pt x="21622" y="144822"/>
                  </a:cubicBezTo>
                  <a:cubicBezTo>
                    <a:pt x="-10363" y="106023"/>
                    <a:pt x="59168" y="84072"/>
                    <a:pt x="84057" y="66965"/>
                  </a:cubicBezTo>
                  <a:cubicBezTo>
                    <a:pt x="145051" y="31480"/>
                    <a:pt x="214145" y="13277"/>
                    <a:pt x="283711" y="4046"/>
                  </a:cubicBezTo>
                  <a:cubicBezTo>
                    <a:pt x="283877" y="4022"/>
                    <a:pt x="284042" y="3999"/>
                    <a:pt x="284219" y="397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 name="Google Shape;264;p61"/>
            <p:cNvSpPr/>
            <p:nvPr/>
          </p:nvSpPr>
          <p:spPr>
            <a:xfrm>
              <a:off x="18492259" y="9312262"/>
              <a:ext cx="51796" cy="468555"/>
            </a:xfrm>
            <a:custGeom>
              <a:rect b="b" l="l" r="r" t="t"/>
              <a:pathLst>
                <a:path extrusionOk="0" h="468555" w="51796">
                  <a:moveTo>
                    <a:pt x="6157" y="468387"/>
                  </a:moveTo>
                  <a:cubicBezTo>
                    <a:pt x="-9157" y="462869"/>
                    <a:pt x="8849" y="431427"/>
                    <a:pt x="9416" y="419155"/>
                  </a:cubicBezTo>
                  <a:cubicBezTo>
                    <a:pt x="13536" y="401034"/>
                    <a:pt x="16181" y="382655"/>
                    <a:pt x="18802" y="364264"/>
                  </a:cubicBezTo>
                  <a:cubicBezTo>
                    <a:pt x="31978" y="247172"/>
                    <a:pt x="36713" y="127122"/>
                    <a:pt x="19522" y="10290"/>
                  </a:cubicBezTo>
                  <a:cubicBezTo>
                    <a:pt x="17102" y="-498"/>
                    <a:pt x="33950" y="-4435"/>
                    <a:pt x="36312" y="6517"/>
                  </a:cubicBezTo>
                  <a:cubicBezTo>
                    <a:pt x="58627" y="121451"/>
                    <a:pt x="53514" y="240535"/>
                    <a:pt x="41636" y="356483"/>
                  </a:cubicBezTo>
                  <a:cubicBezTo>
                    <a:pt x="38732" y="375499"/>
                    <a:pt x="29676" y="473150"/>
                    <a:pt x="6157" y="4683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 name="Google Shape;265;p61"/>
            <p:cNvSpPr/>
            <p:nvPr/>
          </p:nvSpPr>
          <p:spPr>
            <a:xfrm>
              <a:off x="13055007" y="9421881"/>
              <a:ext cx="63862" cy="467363"/>
            </a:xfrm>
            <a:custGeom>
              <a:rect b="b" l="l" r="r" t="t"/>
              <a:pathLst>
                <a:path extrusionOk="0" h="467363" w="63862">
                  <a:moveTo>
                    <a:pt x="58114" y="467123"/>
                  </a:moveTo>
                  <a:cubicBezTo>
                    <a:pt x="73204" y="460992"/>
                    <a:pt x="53935" y="430305"/>
                    <a:pt x="52872" y="418067"/>
                  </a:cubicBezTo>
                  <a:cubicBezTo>
                    <a:pt x="48031" y="400124"/>
                    <a:pt x="44643" y="381862"/>
                    <a:pt x="41278" y="363589"/>
                  </a:cubicBezTo>
                  <a:cubicBezTo>
                    <a:pt x="23378" y="247122"/>
                    <a:pt x="13815" y="127367"/>
                    <a:pt x="26271" y="9933"/>
                  </a:cubicBezTo>
                  <a:cubicBezTo>
                    <a:pt x="28255" y="-936"/>
                    <a:pt x="11265" y="-4202"/>
                    <a:pt x="9340" y="6844"/>
                  </a:cubicBezTo>
                  <a:cubicBezTo>
                    <a:pt x="-8323" y="122580"/>
                    <a:pt x="1595" y="241369"/>
                    <a:pt x="18148" y="356739"/>
                  </a:cubicBezTo>
                  <a:cubicBezTo>
                    <a:pt x="21820" y="375614"/>
                    <a:pt x="34808" y="472829"/>
                    <a:pt x="58114" y="467123"/>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 name="Google Shape;266;p61"/>
            <p:cNvSpPr/>
            <p:nvPr/>
          </p:nvSpPr>
          <p:spPr>
            <a:xfrm>
              <a:off x="16024456" y="8711911"/>
              <a:ext cx="2719849" cy="2100106"/>
            </a:xfrm>
            <a:custGeom>
              <a:rect b="b" l="l" r="r" t="t"/>
              <a:pathLst>
                <a:path extrusionOk="0" h="2100106" w="2719849">
                  <a:moveTo>
                    <a:pt x="2694465" y="302150"/>
                  </a:moveTo>
                  <a:cubicBezTo>
                    <a:pt x="2600778" y="97818"/>
                    <a:pt x="2293349" y="74581"/>
                    <a:pt x="2102774" y="47737"/>
                  </a:cubicBezTo>
                  <a:cubicBezTo>
                    <a:pt x="799799" y="-135775"/>
                    <a:pt x="-197790" y="229363"/>
                    <a:pt x="33449" y="808124"/>
                  </a:cubicBezTo>
                  <a:cubicBezTo>
                    <a:pt x="138873" y="1625606"/>
                    <a:pt x="267273" y="2009819"/>
                    <a:pt x="924468" y="2080815"/>
                  </a:cubicBezTo>
                  <a:cubicBezTo>
                    <a:pt x="2019476" y="2199097"/>
                    <a:pt x="2588876" y="1778655"/>
                    <a:pt x="2545309" y="676437"/>
                  </a:cubicBezTo>
                  <a:cubicBezTo>
                    <a:pt x="2644912" y="641682"/>
                    <a:pt x="2775614" y="479131"/>
                    <a:pt x="2694465" y="302150"/>
                  </a:cubicBezTo>
                  <a:close/>
                  <a:moveTo>
                    <a:pt x="2430675" y="1105450"/>
                  </a:moveTo>
                  <a:cubicBezTo>
                    <a:pt x="2311402" y="1871425"/>
                    <a:pt x="1827071" y="2054442"/>
                    <a:pt x="1053801" y="2007827"/>
                  </a:cubicBezTo>
                  <a:cubicBezTo>
                    <a:pt x="784061" y="1991569"/>
                    <a:pt x="518346" y="1940274"/>
                    <a:pt x="354903" y="1703392"/>
                  </a:cubicBezTo>
                  <a:cubicBezTo>
                    <a:pt x="220624" y="1508786"/>
                    <a:pt x="165851" y="1245318"/>
                    <a:pt x="149959" y="1013446"/>
                  </a:cubicBezTo>
                  <a:cubicBezTo>
                    <a:pt x="131281" y="741007"/>
                    <a:pt x="191779" y="509076"/>
                    <a:pt x="444860" y="366532"/>
                  </a:cubicBezTo>
                  <a:cubicBezTo>
                    <a:pt x="555845" y="304025"/>
                    <a:pt x="679959" y="268515"/>
                    <a:pt x="804404" y="241105"/>
                  </a:cubicBezTo>
                  <a:cubicBezTo>
                    <a:pt x="1098030" y="176441"/>
                    <a:pt x="1400972" y="154289"/>
                    <a:pt x="1700914" y="175002"/>
                  </a:cubicBezTo>
                  <a:cubicBezTo>
                    <a:pt x="1915953" y="189845"/>
                    <a:pt x="2262498" y="199748"/>
                    <a:pt x="2377474" y="421611"/>
                  </a:cubicBezTo>
                  <a:cubicBezTo>
                    <a:pt x="2486404" y="631826"/>
                    <a:pt x="2465990" y="878647"/>
                    <a:pt x="2430675" y="110545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 name="Google Shape;267;p61"/>
            <p:cNvSpPr/>
            <p:nvPr/>
          </p:nvSpPr>
          <p:spPr>
            <a:xfrm>
              <a:off x="12840855" y="8776485"/>
              <a:ext cx="2727433" cy="2096295"/>
            </a:xfrm>
            <a:custGeom>
              <a:rect b="b" l="l" r="r" t="t"/>
              <a:pathLst>
                <a:path extrusionOk="0" h="2096295" w="2727433">
                  <a:moveTo>
                    <a:pt x="21016" y="355422"/>
                  </a:moveTo>
                  <a:cubicBezTo>
                    <a:pt x="106379" y="147482"/>
                    <a:pt x="412627" y="111902"/>
                    <a:pt x="601962" y="77418"/>
                  </a:cubicBezTo>
                  <a:cubicBezTo>
                    <a:pt x="1896483" y="-158356"/>
                    <a:pt x="2907993" y="166345"/>
                    <a:pt x="2700285" y="753947"/>
                  </a:cubicBezTo>
                  <a:cubicBezTo>
                    <a:pt x="2627921" y="1575014"/>
                    <a:pt x="2515141" y="1964072"/>
                    <a:pt x="1861334" y="2061440"/>
                  </a:cubicBezTo>
                  <a:cubicBezTo>
                    <a:pt x="771982" y="2223685"/>
                    <a:pt x="186088" y="1826479"/>
                    <a:pt x="185155" y="723401"/>
                  </a:cubicBezTo>
                  <a:cubicBezTo>
                    <a:pt x="84230" y="692690"/>
                    <a:pt x="-52931" y="535527"/>
                    <a:pt x="21016" y="355422"/>
                  </a:cubicBezTo>
                  <a:close/>
                  <a:moveTo>
                    <a:pt x="317003" y="1147463"/>
                  </a:moveTo>
                  <a:cubicBezTo>
                    <a:pt x="467092" y="1908014"/>
                    <a:pt x="958401" y="2071402"/>
                    <a:pt x="1729168" y="1993722"/>
                  </a:cubicBezTo>
                  <a:cubicBezTo>
                    <a:pt x="1998034" y="1966631"/>
                    <a:pt x="2261458" y="1904690"/>
                    <a:pt x="2415220" y="1661429"/>
                  </a:cubicBezTo>
                  <a:cubicBezTo>
                    <a:pt x="2541542" y="1461577"/>
                    <a:pt x="2585629" y="1196129"/>
                    <a:pt x="2592170" y="963797"/>
                  </a:cubicBezTo>
                  <a:cubicBezTo>
                    <a:pt x="2599844" y="690827"/>
                    <a:pt x="2530030" y="461514"/>
                    <a:pt x="2271412" y="329273"/>
                  </a:cubicBezTo>
                  <a:cubicBezTo>
                    <a:pt x="2157994" y="271281"/>
                    <a:pt x="2032546" y="240794"/>
                    <a:pt x="1907109" y="218418"/>
                  </a:cubicBezTo>
                  <a:cubicBezTo>
                    <a:pt x="1611110" y="165614"/>
                    <a:pt x="1307531" y="155675"/>
                    <a:pt x="1008651" y="188426"/>
                  </a:cubicBezTo>
                  <a:cubicBezTo>
                    <a:pt x="794391" y="211910"/>
                    <a:pt x="448532" y="235736"/>
                    <a:pt x="342588" y="462044"/>
                  </a:cubicBezTo>
                  <a:cubicBezTo>
                    <a:pt x="242206" y="676468"/>
                    <a:pt x="272562" y="922263"/>
                    <a:pt x="317003" y="1147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68" name="Google Shape;268;p61"/>
          <p:cNvGrpSpPr/>
          <p:nvPr/>
        </p:nvGrpSpPr>
        <p:grpSpPr>
          <a:xfrm rot="-242198">
            <a:off x="-1015781" y="2556917"/>
            <a:ext cx="2107754" cy="3203023"/>
            <a:chOff x="-2031318" y="5113412"/>
            <a:chExt cx="4215167" cy="6405527"/>
          </a:xfrm>
        </p:grpSpPr>
        <p:sp>
          <p:nvSpPr>
            <p:cNvPr id="269" name="Google Shape;269;p61"/>
            <p:cNvSpPr/>
            <p:nvPr/>
          </p:nvSpPr>
          <p:spPr>
            <a:xfrm>
              <a:off x="-2031318" y="5113412"/>
              <a:ext cx="4215167" cy="6405527"/>
            </a:xfrm>
            <a:custGeom>
              <a:rect b="b" l="l" r="r" t="t"/>
              <a:pathLst>
                <a:path extrusionOk="0" h="6405527" w="4215167">
                  <a:moveTo>
                    <a:pt x="4213274" y="6358357"/>
                  </a:moveTo>
                  <a:cubicBezTo>
                    <a:pt x="4214658" y="6381840"/>
                    <a:pt x="4419871" y="6371834"/>
                    <a:pt x="119701" y="6405528"/>
                  </a:cubicBezTo>
                  <a:cubicBezTo>
                    <a:pt x="42839" y="6405528"/>
                    <a:pt x="27756" y="954102"/>
                    <a:pt x="0" y="121191"/>
                  </a:cubicBezTo>
                  <a:cubicBezTo>
                    <a:pt x="0" y="61363"/>
                    <a:pt x="674202" y="81643"/>
                    <a:pt x="897663" y="70651"/>
                  </a:cubicBezTo>
                  <a:cubicBezTo>
                    <a:pt x="2408709" y="-3653"/>
                    <a:pt x="3169435" y="-31888"/>
                    <a:pt x="4102248" y="48194"/>
                  </a:cubicBezTo>
                  <a:cubicBezTo>
                    <a:pt x="4168217" y="53856"/>
                    <a:pt x="4036176" y="2424876"/>
                    <a:pt x="4213274" y="635835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 name="Google Shape;270;p61"/>
            <p:cNvSpPr/>
            <p:nvPr/>
          </p:nvSpPr>
          <p:spPr>
            <a:xfrm>
              <a:off x="-1853156" y="5311159"/>
              <a:ext cx="3853375" cy="6010015"/>
            </a:xfrm>
            <a:custGeom>
              <a:rect b="b" l="l" r="r" t="t"/>
              <a:pathLst>
                <a:path extrusionOk="0" h="6010015" w="3853375">
                  <a:moveTo>
                    <a:pt x="0" y="84684"/>
                  </a:moveTo>
                  <a:cubicBezTo>
                    <a:pt x="150789" y="71501"/>
                    <a:pt x="305718" y="73782"/>
                    <a:pt x="479176" y="74102"/>
                  </a:cubicBezTo>
                  <a:cubicBezTo>
                    <a:pt x="1073338" y="74102"/>
                    <a:pt x="2461608" y="-62285"/>
                    <a:pt x="3768351" y="35003"/>
                  </a:cubicBezTo>
                  <a:cubicBezTo>
                    <a:pt x="3806461" y="2690825"/>
                    <a:pt x="3696320" y="2534696"/>
                    <a:pt x="3853376" y="5980653"/>
                  </a:cubicBezTo>
                  <a:cubicBezTo>
                    <a:pt x="2107515" y="5994758"/>
                    <a:pt x="2232483" y="5992990"/>
                    <a:pt x="95072" y="6010016"/>
                  </a:cubicBezTo>
                  <a:cubicBezTo>
                    <a:pt x="9406" y="3428691"/>
                    <a:pt x="27500" y="1167039"/>
                    <a:pt x="0" y="8468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 name="Google Shape;271;p61"/>
            <p:cNvSpPr/>
            <p:nvPr/>
          </p:nvSpPr>
          <p:spPr>
            <a:xfrm>
              <a:off x="-1851008" y="5309016"/>
              <a:ext cx="3845777" cy="6012250"/>
            </a:xfrm>
            <a:custGeom>
              <a:rect b="b" l="l" r="r" t="t"/>
              <a:pathLst>
                <a:path extrusionOk="0" h="6012250" w="3845777">
                  <a:moveTo>
                    <a:pt x="3819601" y="5860207"/>
                  </a:moveTo>
                  <a:cubicBezTo>
                    <a:pt x="3850830" y="5860207"/>
                    <a:pt x="3845743" y="5863256"/>
                    <a:pt x="3845064" y="5848293"/>
                  </a:cubicBezTo>
                  <a:cubicBezTo>
                    <a:pt x="3822920" y="5848318"/>
                    <a:pt x="3814949" y="5848293"/>
                    <a:pt x="3790474" y="5848331"/>
                  </a:cubicBezTo>
                  <a:cubicBezTo>
                    <a:pt x="3791639" y="5573880"/>
                    <a:pt x="3767420" y="5615567"/>
                    <a:pt x="3834363" y="5615721"/>
                  </a:cubicBezTo>
                  <a:cubicBezTo>
                    <a:pt x="3833697" y="5601296"/>
                    <a:pt x="3837323" y="5603807"/>
                    <a:pt x="3819601" y="5603807"/>
                  </a:cubicBezTo>
                  <a:cubicBezTo>
                    <a:pt x="3778825" y="5603807"/>
                    <a:pt x="3787078" y="5640216"/>
                    <a:pt x="3783451" y="5408605"/>
                  </a:cubicBezTo>
                  <a:cubicBezTo>
                    <a:pt x="3782772" y="5364650"/>
                    <a:pt x="3773532" y="5372068"/>
                    <a:pt x="3819601" y="5372068"/>
                  </a:cubicBezTo>
                  <a:cubicBezTo>
                    <a:pt x="3825932" y="5372068"/>
                    <a:pt x="3824714" y="5374463"/>
                    <a:pt x="3824214" y="5360179"/>
                  </a:cubicBezTo>
                  <a:cubicBezTo>
                    <a:pt x="3769176" y="5360179"/>
                    <a:pt x="3784002" y="5383508"/>
                    <a:pt x="3781644" y="5233605"/>
                  </a:cubicBezTo>
                  <a:cubicBezTo>
                    <a:pt x="3779568" y="5106020"/>
                    <a:pt x="3767676" y="5126877"/>
                    <a:pt x="3816603" y="5126890"/>
                  </a:cubicBezTo>
                  <a:cubicBezTo>
                    <a:pt x="3816115" y="5110991"/>
                    <a:pt x="3822817" y="5115078"/>
                    <a:pt x="3779709" y="5114937"/>
                  </a:cubicBezTo>
                  <a:cubicBezTo>
                    <a:pt x="3777198" y="4961025"/>
                    <a:pt x="3778991" y="5064961"/>
                    <a:pt x="3776672" y="4882404"/>
                  </a:cubicBezTo>
                  <a:cubicBezTo>
                    <a:pt x="3815334" y="4882314"/>
                    <a:pt x="3809529" y="4886324"/>
                    <a:pt x="3809080" y="4870464"/>
                  </a:cubicBezTo>
                  <a:cubicBezTo>
                    <a:pt x="3770342" y="4870476"/>
                    <a:pt x="3773097" y="4909678"/>
                    <a:pt x="3772008" y="4636944"/>
                  </a:cubicBezTo>
                  <a:cubicBezTo>
                    <a:pt x="3808785" y="4637353"/>
                    <a:pt x="3802737" y="4640121"/>
                    <a:pt x="3802340" y="4625247"/>
                  </a:cubicBezTo>
                  <a:cubicBezTo>
                    <a:pt x="3767394" y="4625132"/>
                    <a:pt x="3771969" y="4626092"/>
                    <a:pt x="3771956" y="4621506"/>
                  </a:cubicBezTo>
                  <a:cubicBezTo>
                    <a:pt x="3771790" y="4566624"/>
                    <a:pt x="3771546" y="4559936"/>
                    <a:pt x="3768906" y="4392483"/>
                  </a:cubicBezTo>
                  <a:cubicBezTo>
                    <a:pt x="3801468" y="4392829"/>
                    <a:pt x="3796112" y="4395622"/>
                    <a:pt x="3795702" y="4380774"/>
                  </a:cubicBezTo>
                  <a:cubicBezTo>
                    <a:pt x="3757899" y="4380620"/>
                    <a:pt x="3769176" y="4410290"/>
                    <a:pt x="3765626" y="4184303"/>
                  </a:cubicBezTo>
                  <a:cubicBezTo>
                    <a:pt x="3764934" y="4140387"/>
                    <a:pt x="3758834" y="4147996"/>
                    <a:pt x="3789192" y="4148330"/>
                  </a:cubicBezTo>
                  <a:cubicBezTo>
                    <a:pt x="3788756" y="4133136"/>
                    <a:pt x="3793639" y="4136710"/>
                    <a:pt x="3764896" y="4135993"/>
                  </a:cubicBezTo>
                  <a:cubicBezTo>
                    <a:pt x="3761897" y="3932412"/>
                    <a:pt x="3762794" y="3983156"/>
                    <a:pt x="3759757" y="3902037"/>
                  </a:cubicBezTo>
                  <a:cubicBezTo>
                    <a:pt x="3786168" y="3901883"/>
                    <a:pt x="3781836" y="3905073"/>
                    <a:pt x="3781350" y="3890046"/>
                  </a:cubicBezTo>
                  <a:cubicBezTo>
                    <a:pt x="3754144" y="3890136"/>
                    <a:pt x="3759103" y="3901294"/>
                    <a:pt x="3758053" y="3834549"/>
                  </a:cubicBezTo>
                  <a:cubicBezTo>
                    <a:pt x="3754746" y="3622743"/>
                    <a:pt x="3748877" y="3657333"/>
                    <a:pt x="3773366" y="3656987"/>
                  </a:cubicBezTo>
                  <a:cubicBezTo>
                    <a:pt x="3772815" y="3642075"/>
                    <a:pt x="3776365" y="3644958"/>
                    <a:pt x="3755618" y="3645355"/>
                  </a:cubicBezTo>
                  <a:cubicBezTo>
                    <a:pt x="3751389" y="3383740"/>
                    <a:pt x="3745417" y="3413475"/>
                    <a:pt x="3765049" y="3413423"/>
                  </a:cubicBezTo>
                  <a:cubicBezTo>
                    <a:pt x="3764665" y="3398447"/>
                    <a:pt x="3767689" y="3401496"/>
                    <a:pt x="3751389" y="3401535"/>
                  </a:cubicBezTo>
                  <a:cubicBezTo>
                    <a:pt x="3747147" y="3138716"/>
                    <a:pt x="3743047" y="3168476"/>
                    <a:pt x="3761051" y="3168322"/>
                  </a:cubicBezTo>
                  <a:cubicBezTo>
                    <a:pt x="3760923" y="3154025"/>
                    <a:pt x="3764268" y="3156369"/>
                    <a:pt x="3747865" y="3156536"/>
                  </a:cubicBezTo>
                  <a:cubicBezTo>
                    <a:pt x="3746109" y="3038341"/>
                    <a:pt x="3748121" y="3026196"/>
                    <a:pt x="3745802" y="2923772"/>
                  </a:cubicBezTo>
                  <a:cubicBezTo>
                    <a:pt x="3763537" y="2923772"/>
                    <a:pt x="3760539" y="2926846"/>
                    <a:pt x="3760615" y="2911870"/>
                  </a:cubicBezTo>
                  <a:cubicBezTo>
                    <a:pt x="3740804" y="2911883"/>
                    <a:pt x="3745007" y="2945704"/>
                    <a:pt x="3740612" y="2697939"/>
                  </a:cubicBezTo>
                  <a:cubicBezTo>
                    <a:pt x="3740202" y="2675109"/>
                    <a:pt x="3739497" y="2678107"/>
                    <a:pt x="3742573" y="2678133"/>
                  </a:cubicBezTo>
                  <a:cubicBezTo>
                    <a:pt x="3766715" y="2678363"/>
                    <a:pt x="3762615" y="2681387"/>
                    <a:pt x="3762807" y="2666410"/>
                  </a:cubicBezTo>
                  <a:cubicBezTo>
                    <a:pt x="3734615" y="2666205"/>
                    <a:pt x="3737947" y="2688522"/>
                    <a:pt x="3738651" y="2522965"/>
                  </a:cubicBezTo>
                  <a:cubicBezTo>
                    <a:pt x="3738984" y="2416210"/>
                    <a:pt x="3729707" y="2433774"/>
                    <a:pt x="3766343" y="2433019"/>
                  </a:cubicBezTo>
                  <a:cubicBezTo>
                    <a:pt x="3766587" y="2418107"/>
                    <a:pt x="3771341" y="2420887"/>
                    <a:pt x="3742483" y="2421719"/>
                  </a:cubicBezTo>
                  <a:cubicBezTo>
                    <a:pt x="3735627" y="2421911"/>
                    <a:pt x="3738421" y="2449237"/>
                    <a:pt x="3732872" y="2188686"/>
                  </a:cubicBezTo>
                  <a:cubicBezTo>
                    <a:pt x="3743598" y="2188494"/>
                    <a:pt x="3756105" y="2188251"/>
                    <a:pt x="3770226" y="2188084"/>
                  </a:cubicBezTo>
                  <a:cubicBezTo>
                    <a:pt x="3770444" y="2173185"/>
                    <a:pt x="3775967" y="2175990"/>
                    <a:pt x="3742534" y="2176618"/>
                  </a:cubicBezTo>
                  <a:cubicBezTo>
                    <a:pt x="3730822" y="2176823"/>
                    <a:pt x="3732641" y="2177899"/>
                    <a:pt x="3732551" y="2173390"/>
                  </a:cubicBezTo>
                  <a:cubicBezTo>
                    <a:pt x="3726888" y="1915003"/>
                    <a:pt x="3725029" y="1944187"/>
                    <a:pt x="3742585" y="1944366"/>
                  </a:cubicBezTo>
                  <a:cubicBezTo>
                    <a:pt x="3779337" y="1944815"/>
                    <a:pt x="3773123" y="1947659"/>
                    <a:pt x="3773238" y="1932759"/>
                  </a:cubicBezTo>
                  <a:cubicBezTo>
                    <a:pt x="3755784" y="1932631"/>
                    <a:pt x="3739600" y="1932426"/>
                    <a:pt x="3728835" y="1932311"/>
                  </a:cubicBezTo>
                  <a:cubicBezTo>
                    <a:pt x="3728399" y="1903499"/>
                    <a:pt x="3725734" y="1700123"/>
                    <a:pt x="3725721" y="1699227"/>
                  </a:cubicBezTo>
                  <a:cubicBezTo>
                    <a:pt x="3747519" y="1699150"/>
                    <a:pt x="3758373" y="1699086"/>
                    <a:pt x="3773814" y="1699047"/>
                  </a:cubicBezTo>
                  <a:cubicBezTo>
                    <a:pt x="3773763" y="1684058"/>
                    <a:pt x="3780145" y="1687095"/>
                    <a:pt x="3742598" y="1687248"/>
                  </a:cubicBezTo>
                  <a:cubicBezTo>
                    <a:pt x="3717635" y="1687351"/>
                    <a:pt x="3727990" y="1720134"/>
                    <a:pt x="3722851" y="1474213"/>
                  </a:cubicBezTo>
                  <a:cubicBezTo>
                    <a:pt x="3722351" y="1450129"/>
                    <a:pt x="3717238" y="1453985"/>
                    <a:pt x="3742534" y="1454459"/>
                  </a:cubicBezTo>
                  <a:cubicBezTo>
                    <a:pt x="3776839" y="1455099"/>
                    <a:pt x="3771162" y="1457930"/>
                    <a:pt x="3770867" y="1443018"/>
                  </a:cubicBezTo>
                  <a:cubicBezTo>
                    <a:pt x="3751735" y="1442788"/>
                    <a:pt x="3740548" y="1442480"/>
                    <a:pt x="3722210" y="1442211"/>
                  </a:cubicBezTo>
                  <a:cubicBezTo>
                    <a:pt x="3718032" y="1222976"/>
                    <a:pt x="3717981" y="1214136"/>
                    <a:pt x="3717904" y="1208845"/>
                  </a:cubicBezTo>
                  <a:cubicBezTo>
                    <a:pt x="3734615" y="1209114"/>
                    <a:pt x="3747775" y="1209486"/>
                    <a:pt x="3764332" y="1209755"/>
                  </a:cubicBezTo>
                  <a:cubicBezTo>
                    <a:pt x="3763781" y="1194702"/>
                    <a:pt x="3768599" y="1197968"/>
                    <a:pt x="3742726" y="1197405"/>
                  </a:cubicBezTo>
                  <a:cubicBezTo>
                    <a:pt x="3708178" y="1196662"/>
                    <a:pt x="3718840" y="1233212"/>
                    <a:pt x="3714457" y="964115"/>
                  </a:cubicBezTo>
                  <a:cubicBezTo>
                    <a:pt x="3732756" y="964461"/>
                    <a:pt x="3743995" y="964871"/>
                    <a:pt x="3759655" y="965243"/>
                  </a:cubicBezTo>
                  <a:cubicBezTo>
                    <a:pt x="3759565" y="950228"/>
                    <a:pt x="3762961" y="953444"/>
                    <a:pt x="3742765" y="952893"/>
                  </a:cubicBezTo>
                  <a:cubicBezTo>
                    <a:pt x="3702616" y="951740"/>
                    <a:pt x="3714816" y="987777"/>
                    <a:pt x="3709370" y="719232"/>
                  </a:cubicBezTo>
                  <a:cubicBezTo>
                    <a:pt x="3729835" y="719578"/>
                    <a:pt x="3740291" y="720039"/>
                    <a:pt x="3760449" y="720526"/>
                  </a:cubicBezTo>
                  <a:cubicBezTo>
                    <a:pt x="3760628" y="705499"/>
                    <a:pt x="3764011" y="708765"/>
                    <a:pt x="3742765" y="708125"/>
                  </a:cubicBezTo>
                  <a:cubicBezTo>
                    <a:pt x="3702424" y="706972"/>
                    <a:pt x="3709190" y="712570"/>
                    <a:pt x="3708806" y="687832"/>
                  </a:cubicBezTo>
                  <a:cubicBezTo>
                    <a:pt x="3704846" y="433071"/>
                    <a:pt x="3697786" y="474759"/>
                    <a:pt x="3742649" y="474643"/>
                  </a:cubicBezTo>
                  <a:cubicBezTo>
                    <a:pt x="3768407" y="474566"/>
                    <a:pt x="3764075" y="477680"/>
                    <a:pt x="3764306" y="462691"/>
                  </a:cubicBezTo>
                  <a:cubicBezTo>
                    <a:pt x="3743713" y="462729"/>
                    <a:pt x="3731283" y="462793"/>
                    <a:pt x="3706243" y="462819"/>
                  </a:cubicBezTo>
                  <a:cubicBezTo>
                    <a:pt x="3704398" y="370425"/>
                    <a:pt x="3703347" y="365865"/>
                    <a:pt x="3702950" y="230208"/>
                  </a:cubicBezTo>
                  <a:cubicBezTo>
                    <a:pt x="3730552" y="230362"/>
                    <a:pt x="3740920" y="230631"/>
                    <a:pt x="3766843" y="230862"/>
                  </a:cubicBezTo>
                  <a:cubicBezTo>
                    <a:pt x="3766920" y="215821"/>
                    <a:pt x="3771752" y="219050"/>
                    <a:pt x="3742713" y="218678"/>
                  </a:cubicBezTo>
                  <a:cubicBezTo>
                    <a:pt x="3690173" y="218051"/>
                    <a:pt x="3703731" y="252192"/>
                    <a:pt x="3700079" y="32828"/>
                  </a:cubicBezTo>
                  <a:cubicBezTo>
                    <a:pt x="3683459" y="31675"/>
                    <a:pt x="3691186" y="8641"/>
                    <a:pt x="3692403" y="218243"/>
                  </a:cubicBezTo>
                  <a:cubicBezTo>
                    <a:pt x="3671400" y="218166"/>
                    <a:pt x="3518381" y="217538"/>
                    <a:pt x="3487985" y="217641"/>
                  </a:cubicBezTo>
                  <a:cubicBezTo>
                    <a:pt x="3483064" y="-2043"/>
                    <a:pt x="3493905" y="20017"/>
                    <a:pt x="3475785" y="19082"/>
                  </a:cubicBezTo>
                  <a:cubicBezTo>
                    <a:pt x="3478105" y="254280"/>
                    <a:pt x="3490433" y="217359"/>
                    <a:pt x="3434881" y="218140"/>
                  </a:cubicBezTo>
                  <a:cubicBezTo>
                    <a:pt x="3377421" y="218947"/>
                    <a:pt x="3376267" y="218537"/>
                    <a:pt x="3281221" y="218781"/>
                  </a:cubicBezTo>
                  <a:cubicBezTo>
                    <a:pt x="3273661" y="218794"/>
                    <a:pt x="3275519" y="227159"/>
                    <a:pt x="3274519" y="163309"/>
                  </a:cubicBezTo>
                  <a:cubicBezTo>
                    <a:pt x="3271892" y="-10614"/>
                    <a:pt x="3276608" y="9858"/>
                    <a:pt x="3261692" y="9320"/>
                  </a:cubicBezTo>
                  <a:cubicBezTo>
                    <a:pt x="3263576" y="134125"/>
                    <a:pt x="3264178" y="176953"/>
                    <a:pt x="3264972" y="218819"/>
                  </a:cubicBezTo>
                  <a:cubicBezTo>
                    <a:pt x="3217161" y="218909"/>
                    <a:pt x="3205564" y="218871"/>
                    <a:pt x="3061784" y="218768"/>
                  </a:cubicBezTo>
                  <a:cubicBezTo>
                    <a:pt x="3056556" y="-20517"/>
                    <a:pt x="3064706" y="3824"/>
                    <a:pt x="3048021" y="3478"/>
                  </a:cubicBezTo>
                  <a:cubicBezTo>
                    <a:pt x="3051571" y="236178"/>
                    <a:pt x="3051481" y="218755"/>
                    <a:pt x="3050571" y="218755"/>
                  </a:cubicBezTo>
                  <a:cubicBezTo>
                    <a:pt x="2972992" y="218755"/>
                    <a:pt x="2973837" y="217602"/>
                    <a:pt x="2896822" y="217602"/>
                  </a:cubicBezTo>
                  <a:cubicBezTo>
                    <a:pt x="2832518" y="217602"/>
                    <a:pt x="2849510" y="259418"/>
                    <a:pt x="2845589" y="954"/>
                  </a:cubicBezTo>
                  <a:cubicBezTo>
                    <a:pt x="2831314" y="865"/>
                    <a:pt x="2834043" y="-26487"/>
                    <a:pt x="2838003" y="218127"/>
                  </a:cubicBezTo>
                  <a:cubicBezTo>
                    <a:pt x="2730014" y="220331"/>
                    <a:pt x="2738664" y="219447"/>
                    <a:pt x="2634968" y="218640"/>
                  </a:cubicBezTo>
                  <a:cubicBezTo>
                    <a:pt x="2629996" y="-25167"/>
                    <a:pt x="2635788" y="954"/>
                    <a:pt x="2620321" y="1095"/>
                  </a:cubicBezTo>
                  <a:cubicBezTo>
                    <a:pt x="2624537" y="255587"/>
                    <a:pt x="2637377" y="218486"/>
                    <a:pt x="2589374" y="218486"/>
                  </a:cubicBezTo>
                  <a:cubicBezTo>
                    <a:pt x="2391068" y="218486"/>
                    <a:pt x="2421618" y="235948"/>
                    <a:pt x="2420478" y="163283"/>
                  </a:cubicBezTo>
                  <a:cubicBezTo>
                    <a:pt x="2419145" y="77667"/>
                    <a:pt x="2418671" y="80601"/>
                    <a:pt x="2417402" y="4349"/>
                  </a:cubicBezTo>
                  <a:cubicBezTo>
                    <a:pt x="2402383" y="4682"/>
                    <a:pt x="2406317" y="-22515"/>
                    <a:pt x="2410931" y="219063"/>
                  </a:cubicBezTo>
                  <a:cubicBezTo>
                    <a:pt x="2359339" y="218806"/>
                    <a:pt x="2301673" y="216449"/>
                    <a:pt x="2207858" y="218461"/>
                  </a:cubicBezTo>
                  <a:cubicBezTo>
                    <a:pt x="2207243" y="147705"/>
                    <a:pt x="2205128" y="57272"/>
                    <a:pt x="2204347" y="9948"/>
                  </a:cubicBezTo>
                  <a:cubicBezTo>
                    <a:pt x="2187175" y="10473"/>
                    <a:pt x="2195479" y="-12946"/>
                    <a:pt x="2197363" y="218678"/>
                  </a:cubicBezTo>
                  <a:cubicBezTo>
                    <a:pt x="2105828" y="220574"/>
                    <a:pt x="2060080" y="218281"/>
                    <a:pt x="1992995" y="218051"/>
                  </a:cubicBezTo>
                  <a:cubicBezTo>
                    <a:pt x="1990548" y="108939"/>
                    <a:pt x="1991650" y="90619"/>
                    <a:pt x="1990753" y="16943"/>
                  </a:cubicBezTo>
                  <a:cubicBezTo>
                    <a:pt x="1976541" y="17429"/>
                    <a:pt x="1980450" y="6835"/>
                    <a:pt x="1980668" y="75989"/>
                  </a:cubicBezTo>
                  <a:cubicBezTo>
                    <a:pt x="1980821" y="125234"/>
                    <a:pt x="1981539" y="174736"/>
                    <a:pt x="1982500" y="218038"/>
                  </a:cubicBezTo>
                  <a:cubicBezTo>
                    <a:pt x="1973145" y="218025"/>
                    <a:pt x="1827085" y="217948"/>
                    <a:pt x="1820805" y="217935"/>
                  </a:cubicBezTo>
                  <a:cubicBezTo>
                    <a:pt x="1765728" y="217935"/>
                    <a:pt x="1780183" y="251628"/>
                    <a:pt x="1778146" y="24668"/>
                  </a:cubicBezTo>
                  <a:cubicBezTo>
                    <a:pt x="1763973" y="25206"/>
                    <a:pt x="1767907" y="15905"/>
                    <a:pt x="1767779" y="75950"/>
                  </a:cubicBezTo>
                  <a:cubicBezTo>
                    <a:pt x="1767676" y="124005"/>
                    <a:pt x="1768304" y="171316"/>
                    <a:pt x="1769419" y="218102"/>
                  </a:cubicBezTo>
                  <a:cubicBezTo>
                    <a:pt x="1571421" y="219614"/>
                    <a:pt x="1764921" y="218012"/>
                    <a:pt x="1566923" y="219293"/>
                  </a:cubicBezTo>
                  <a:cubicBezTo>
                    <a:pt x="1566500" y="178810"/>
                    <a:pt x="1565795" y="140159"/>
                    <a:pt x="1564052" y="33136"/>
                  </a:cubicBezTo>
                  <a:cubicBezTo>
                    <a:pt x="1549367" y="33738"/>
                    <a:pt x="1553249" y="14239"/>
                    <a:pt x="1555684" y="163475"/>
                  </a:cubicBezTo>
                  <a:cubicBezTo>
                    <a:pt x="1556812" y="235038"/>
                    <a:pt x="1596870" y="219626"/>
                    <a:pt x="1359672" y="219626"/>
                  </a:cubicBezTo>
                  <a:cubicBezTo>
                    <a:pt x="1351022" y="219626"/>
                    <a:pt x="1355533" y="240841"/>
                    <a:pt x="1350023" y="42206"/>
                  </a:cubicBezTo>
                  <a:cubicBezTo>
                    <a:pt x="1332723" y="42949"/>
                    <a:pt x="1342091" y="16827"/>
                    <a:pt x="1343475" y="219588"/>
                  </a:cubicBezTo>
                  <a:cubicBezTo>
                    <a:pt x="1278133" y="219255"/>
                    <a:pt x="1235447" y="215476"/>
                    <a:pt x="1139133" y="218076"/>
                  </a:cubicBezTo>
                  <a:cubicBezTo>
                    <a:pt x="1138326" y="180284"/>
                    <a:pt x="1138300" y="166601"/>
                    <a:pt x="1136173" y="51776"/>
                  </a:cubicBezTo>
                  <a:cubicBezTo>
                    <a:pt x="1122371" y="52416"/>
                    <a:pt x="1124576" y="26320"/>
                    <a:pt x="1128625" y="218371"/>
                  </a:cubicBezTo>
                  <a:cubicBezTo>
                    <a:pt x="1078571" y="219818"/>
                    <a:pt x="1026287" y="219626"/>
                    <a:pt x="975529" y="218999"/>
                  </a:cubicBezTo>
                  <a:cubicBezTo>
                    <a:pt x="911007" y="218268"/>
                    <a:pt x="924680" y="248836"/>
                    <a:pt x="923873" y="61704"/>
                  </a:cubicBezTo>
                  <a:cubicBezTo>
                    <a:pt x="911276" y="62307"/>
                    <a:pt x="911276" y="37850"/>
                    <a:pt x="915249" y="218563"/>
                  </a:cubicBezTo>
                  <a:cubicBezTo>
                    <a:pt x="904036" y="218537"/>
                    <a:pt x="910546" y="218550"/>
                    <a:pt x="744969" y="218512"/>
                  </a:cubicBezTo>
                  <a:cubicBezTo>
                    <a:pt x="700733" y="218512"/>
                    <a:pt x="711740" y="244582"/>
                    <a:pt x="709293" y="71953"/>
                  </a:cubicBezTo>
                  <a:cubicBezTo>
                    <a:pt x="694031" y="72632"/>
                    <a:pt x="698106" y="50264"/>
                    <a:pt x="701027" y="218397"/>
                  </a:cubicBezTo>
                  <a:cubicBezTo>
                    <a:pt x="646437" y="218076"/>
                    <a:pt x="638684" y="217333"/>
                    <a:pt x="498364" y="218051"/>
                  </a:cubicBezTo>
                  <a:cubicBezTo>
                    <a:pt x="497339" y="182474"/>
                    <a:pt x="496494" y="130705"/>
                    <a:pt x="496545" y="76117"/>
                  </a:cubicBezTo>
                  <a:cubicBezTo>
                    <a:pt x="483256" y="76142"/>
                    <a:pt x="485114" y="62986"/>
                    <a:pt x="486690" y="163488"/>
                  </a:cubicBezTo>
                  <a:cubicBezTo>
                    <a:pt x="487754" y="232130"/>
                    <a:pt x="498390" y="218179"/>
                    <a:pt x="437636" y="218179"/>
                  </a:cubicBezTo>
                  <a:cubicBezTo>
                    <a:pt x="361505" y="218179"/>
                    <a:pt x="360954" y="219332"/>
                    <a:pt x="285540" y="219345"/>
                  </a:cubicBezTo>
                  <a:cubicBezTo>
                    <a:pt x="284322" y="156942"/>
                    <a:pt x="284463" y="142388"/>
                    <a:pt x="282810" y="76078"/>
                  </a:cubicBezTo>
                  <a:cubicBezTo>
                    <a:pt x="268291" y="76142"/>
                    <a:pt x="271918" y="57643"/>
                    <a:pt x="275032" y="219332"/>
                  </a:cubicBezTo>
                  <a:cubicBezTo>
                    <a:pt x="274109" y="219332"/>
                    <a:pt x="72087" y="217884"/>
                    <a:pt x="71164" y="217871"/>
                  </a:cubicBezTo>
                  <a:cubicBezTo>
                    <a:pt x="70139" y="182731"/>
                    <a:pt x="69537" y="137520"/>
                    <a:pt x="68781" y="81818"/>
                  </a:cubicBezTo>
                  <a:cubicBezTo>
                    <a:pt x="54813" y="82625"/>
                    <a:pt x="58029" y="70723"/>
                    <a:pt x="59490" y="163475"/>
                  </a:cubicBezTo>
                  <a:cubicBezTo>
                    <a:pt x="60464" y="225865"/>
                    <a:pt x="63296" y="217769"/>
                    <a:pt x="53634" y="217615"/>
                  </a:cubicBezTo>
                  <a:cubicBezTo>
                    <a:pt x="-9286" y="216680"/>
                    <a:pt x="402" y="213387"/>
                    <a:pt x="710" y="229017"/>
                  </a:cubicBezTo>
                  <a:cubicBezTo>
                    <a:pt x="27864" y="229119"/>
                    <a:pt x="42831" y="229388"/>
                    <a:pt x="61028" y="229645"/>
                  </a:cubicBezTo>
                  <a:cubicBezTo>
                    <a:pt x="65474" y="366172"/>
                    <a:pt x="64347" y="372514"/>
                    <a:pt x="65269" y="463690"/>
                  </a:cubicBezTo>
                  <a:cubicBezTo>
                    <a:pt x="46560" y="463869"/>
                    <a:pt x="31516" y="464061"/>
                    <a:pt x="4490" y="464151"/>
                  </a:cubicBezTo>
                  <a:cubicBezTo>
                    <a:pt x="4682" y="479716"/>
                    <a:pt x="-4442" y="476322"/>
                    <a:pt x="53608" y="475707"/>
                  </a:cubicBezTo>
                  <a:cubicBezTo>
                    <a:pt x="70767" y="475540"/>
                    <a:pt x="64321" y="443256"/>
                    <a:pt x="68204" y="687973"/>
                  </a:cubicBezTo>
                  <a:cubicBezTo>
                    <a:pt x="68614" y="714031"/>
                    <a:pt x="80045" y="707523"/>
                    <a:pt x="6796" y="707484"/>
                  </a:cubicBezTo>
                  <a:cubicBezTo>
                    <a:pt x="6899" y="723344"/>
                    <a:pt x="-4327" y="719373"/>
                    <a:pt x="68729" y="719411"/>
                  </a:cubicBezTo>
                  <a:cubicBezTo>
                    <a:pt x="69767" y="777586"/>
                    <a:pt x="72266" y="860179"/>
                    <a:pt x="72407" y="952714"/>
                  </a:cubicBezTo>
                  <a:cubicBezTo>
                    <a:pt x="51020" y="952803"/>
                    <a:pt x="34463" y="952944"/>
                    <a:pt x="8027" y="953008"/>
                  </a:cubicBezTo>
                  <a:cubicBezTo>
                    <a:pt x="8078" y="968535"/>
                    <a:pt x="-508" y="965025"/>
                    <a:pt x="53583" y="964730"/>
                  </a:cubicBezTo>
                  <a:cubicBezTo>
                    <a:pt x="80019" y="964589"/>
                    <a:pt x="71690" y="928488"/>
                    <a:pt x="76008" y="1197379"/>
                  </a:cubicBezTo>
                  <a:cubicBezTo>
                    <a:pt x="52839" y="1197494"/>
                    <a:pt x="35950" y="1197674"/>
                    <a:pt x="8770" y="1197764"/>
                  </a:cubicBezTo>
                  <a:cubicBezTo>
                    <a:pt x="8808" y="1213560"/>
                    <a:pt x="697" y="1209793"/>
                    <a:pt x="53583" y="1209447"/>
                  </a:cubicBezTo>
                  <a:cubicBezTo>
                    <a:pt x="85529" y="1209229"/>
                    <a:pt x="76162" y="1181865"/>
                    <a:pt x="79378" y="1387008"/>
                  </a:cubicBezTo>
                  <a:cubicBezTo>
                    <a:pt x="80403" y="1452396"/>
                    <a:pt x="87592" y="1441212"/>
                    <a:pt x="53467" y="1441853"/>
                  </a:cubicBezTo>
                  <a:cubicBezTo>
                    <a:pt x="1542" y="1442826"/>
                    <a:pt x="9552" y="1438368"/>
                    <a:pt x="9628" y="1454382"/>
                  </a:cubicBezTo>
                  <a:cubicBezTo>
                    <a:pt x="41140" y="1454151"/>
                    <a:pt x="54300" y="1453664"/>
                    <a:pt x="80788" y="1453318"/>
                  </a:cubicBezTo>
                  <a:cubicBezTo>
                    <a:pt x="83825" y="1560035"/>
                    <a:pt x="82749" y="1511160"/>
                    <a:pt x="85171" y="1686544"/>
                  </a:cubicBezTo>
                  <a:cubicBezTo>
                    <a:pt x="59734" y="1686915"/>
                    <a:pt x="42690" y="1687671"/>
                    <a:pt x="11243" y="1688004"/>
                  </a:cubicBezTo>
                  <a:cubicBezTo>
                    <a:pt x="11371" y="1702634"/>
                    <a:pt x="2773" y="1700405"/>
                    <a:pt x="53659" y="1699111"/>
                  </a:cubicBezTo>
                  <a:cubicBezTo>
                    <a:pt x="96832" y="1698061"/>
                    <a:pt x="85196" y="1662523"/>
                    <a:pt x="88989" y="1931453"/>
                  </a:cubicBezTo>
                  <a:cubicBezTo>
                    <a:pt x="57478" y="1931299"/>
                    <a:pt x="48124" y="1931043"/>
                    <a:pt x="14344" y="1930915"/>
                  </a:cubicBezTo>
                  <a:cubicBezTo>
                    <a:pt x="14588" y="1946660"/>
                    <a:pt x="7271" y="1942663"/>
                    <a:pt x="53493" y="1943111"/>
                  </a:cubicBezTo>
                  <a:cubicBezTo>
                    <a:pt x="98241" y="1943521"/>
                    <a:pt x="89182" y="1932196"/>
                    <a:pt x="89668" y="1998698"/>
                  </a:cubicBezTo>
                  <a:cubicBezTo>
                    <a:pt x="91232" y="2212515"/>
                    <a:pt x="109006" y="2176785"/>
                    <a:pt x="53544" y="2176926"/>
                  </a:cubicBezTo>
                  <a:cubicBezTo>
                    <a:pt x="13204" y="2176990"/>
                    <a:pt x="19316" y="2173031"/>
                    <a:pt x="19714" y="2188878"/>
                  </a:cubicBezTo>
                  <a:cubicBezTo>
                    <a:pt x="40166" y="2188853"/>
                    <a:pt x="58798" y="2188801"/>
                    <a:pt x="92667" y="2188763"/>
                  </a:cubicBezTo>
                  <a:cubicBezTo>
                    <a:pt x="98741" y="2468454"/>
                    <a:pt x="104316" y="2422321"/>
                    <a:pt x="53595" y="2421847"/>
                  </a:cubicBezTo>
                  <a:cubicBezTo>
                    <a:pt x="20457" y="2421540"/>
                    <a:pt x="25903" y="2418581"/>
                    <a:pt x="26339" y="2433518"/>
                  </a:cubicBezTo>
                  <a:cubicBezTo>
                    <a:pt x="52224" y="2433685"/>
                    <a:pt x="66090" y="2433928"/>
                    <a:pt x="95268" y="2434044"/>
                  </a:cubicBezTo>
                  <a:cubicBezTo>
                    <a:pt x="95281" y="2434530"/>
                    <a:pt x="98062" y="2548613"/>
                    <a:pt x="100407" y="2667307"/>
                  </a:cubicBezTo>
                  <a:cubicBezTo>
                    <a:pt x="69370" y="2667064"/>
                    <a:pt x="56030" y="2666500"/>
                    <a:pt x="31875" y="2666090"/>
                  </a:cubicBezTo>
                  <a:cubicBezTo>
                    <a:pt x="32144" y="2681143"/>
                    <a:pt x="27735" y="2677876"/>
                    <a:pt x="53442" y="2678453"/>
                  </a:cubicBezTo>
                  <a:cubicBezTo>
                    <a:pt x="113709" y="2679836"/>
                    <a:pt x="100369" y="2636356"/>
                    <a:pt x="104726" y="2912306"/>
                  </a:cubicBezTo>
                  <a:cubicBezTo>
                    <a:pt x="75021" y="2912242"/>
                    <a:pt x="63552" y="2912088"/>
                    <a:pt x="35373" y="2911934"/>
                  </a:cubicBezTo>
                  <a:cubicBezTo>
                    <a:pt x="35540" y="2926949"/>
                    <a:pt x="31887" y="2923823"/>
                    <a:pt x="53506" y="2923964"/>
                  </a:cubicBezTo>
                  <a:cubicBezTo>
                    <a:pt x="124768" y="2924451"/>
                    <a:pt x="102009" y="2888400"/>
                    <a:pt x="105981" y="3135167"/>
                  </a:cubicBezTo>
                  <a:cubicBezTo>
                    <a:pt x="106391" y="3161891"/>
                    <a:pt x="119155" y="3155204"/>
                    <a:pt x="37359" y="3155229"/>
                  </a:cubicBezTo>
                  <a:cubicBezTo>
                    <a:pt x="37449" y="3171089"/>
                    <a:pt x="24916" y="3167118"/>
                    <a:pt x="106481" y="3167105"/>
                  </a:cubicBezTo>
                  <a:cubicBezTo>
                    <a:pt x="106507" y="3168348"/>
                    <a:pt x="109249" y="3339785"/>
                    <a:pt x="110723" y="3402137"/>
                  </a:cubicBezTo>
                  <a:cubicBezTo>
                    <a:pt x="76380" y="3401957"/>
                    <a:pt x="58670" y="3401304"/>
                    <a:pt x="38320" y="3400868"/>
                  </a:cubicBezTo>
                  <a:cubicBezTo>
                    <a:pt x="38359" y="3415178"/>
                    <a:pt x="23763" y="3413603"/>
                    <a:pt x="111005" y="3414038"/>
                  </a:cubicBezTo>
                  <a:cubicBezTo>
                    <a:pt x="111030" y="3415178"/>
                    <a:pt x="115580" y="3645214"/>
                    <a:pt x="115592" y="3646149"/>
                  </a:cubicBezTo>
                  <a:cubicBezTo>
                    <a:pt x="77866" y="3646213"/>
                    <a:pt x="61092" y="3646495"/>
                    <a:pt x="38859" y="3646700"/>
                  </a:cubicBezTo>
                  <a:cubicBezTo>
                    <a:pt x="38884" y="3661663"/>
                    <a:pt x="35886" y="3658640"/>
                    <a:pt x="53608" y="3658448"/>
                  </a:cubicBezTo>
                  <a:cubicBezTo>
                    <a:pt x="122602" y="3657704"/>
                    <a:pt x="115785" y="3657513"/>
                    <a:pt x="115823" y="3659767"/>
                  </a:cubicBezTo>
                  <a:cubicBezTo>
                    <a:pt x="117079" y="3739759"/>
                    <a:pt x="119475" y="3821084"/>
                    <a:pt x="119757" y="3890033"/>
                  </a:cubicBezTo>
                  <a:cubicBezTo>
                    <a:pt x="23725" y="3890123"/>
                    <a:pt x="39474" y="3887650"/>
                    <a:pt x="39525" y="3902472"/>
                  </a:cubicBezTo>
                  <a:cubicBezTo>
                    <a:pt x="62463" y="3902268"/>
                    <a:pt x="79071" y="3901973"/>
                    <a:pt x="119796" y="3901922"/>
                  </a:cubicBezTo>
                  <a:cubicBezTo>
                    <a:pt x="119988" y="4048186"/>
                    <a:pt x="121820" y="4066288"/>
                    <a:pt x="123422" y="4134071"/>
                  </a:cubicBezTo>
                  <a:cubicBezTo>
                    <a:pt x="82403" y="4134109"/>
                    <a:pt x="65500" y="4134481"/>
                    <a:pt x="40858" y="4134814"/>
                  </a:cubicBezTo>
                  <a:cubicBezTo>
                    <a:pt x="40973" y="4149111"/>
                    <a:pt x="37731" y="4146766"/>
                    <a:pt x="53621" y="4146536"/>
                  </a:cubicBezTo>
                  <a:cubicBezTo>
                    <a:pt x="145181" y="4145178"/>
                    <a:pt x="121641" y="4103081"/>
                    <a:pt x="125639" y="4359417"/>
                  </a:cubicBezTo>
                  <a:cubicBezTo>
                    <a:pt x="126075" y="4387422"/>
                    <a:pt x="139774" y="4380428"/>
                    <a:pt x="53531" y="4380671"/>
                  </a:cubicBezTo>
                  <a:cubicBezTo>
                    <a:pt x="41345" y="4380697"/>
                    <a:pt x="43433" y="4377635"/>
                    <a:pt x="43651" y="4392611"/>
                  </a:cubicBezTo>
                  <a:cubicBezTo>
                    <a:pt x="65128" y="4392572"/>
                    <a:pt x="80250" y="4392483"/>
                    <a:pt x="126139" y="4392483"/>
                  </a:cubicBezTo>
                  <a:cubicBezTo>
                    <a:pt x="126792" y="4439705"/>
                    <a:pt x="127484" y="4529138"/>
                    <a:pt x="129637" y="4623825"/>
                  </a:cubicBezTo>
                  <a:cubicBezTo>
                    <a:pt x="89412" y="4623838"/>
                    <a:pt x="73509" y="4624222"/>
                    <a:pt x="48021" y="4624735"/>
                  </a:cubicBezTo>
                  <a:cubicBezTo>
                    <a:pt x="48418" y="4641517"/>
                    <a:pt x="35437" y="4635727"/>
                    <a:pt x="129881" y="4635714"/>
                  </a:cubicBezTo>
                  <a:cubicBezTo>
                    <a:pt x="129906" y="4636675"/>
                    <a:pt x="134443" y="4869298"/>
                    <a:pt x="134468" y="4870361"/>
                  </a:cubicBezTo>
                  <a:cubicBezTo>
                    <a:pt x="100394" y="4870399"/>
                    <a:pt x="81326" y="4870092"/>
                    <a:pt x="54992" y="4869490"/>
                  </a:cubicBezTo>
                  <a:cubicBezTo>
                    <a:pt x="55479" y="4884286"/>
                    <a:pt x="42357" y="4882262"/>
                    <a:pt x="130406" y="4882262"/>
                  </a:cubicBezTo>
                  <a:cubicBezTo>
                    <a:pt x="135442" y="4882262"/>
                    <a:pt x="134661" y="4881737"/>
                    <a:pt x="134686" y="4883915"/>
                  </a:cubicBezTo>
                  <a:cubicBezTo>
                    <a:pt x="138684" y="5143313"/>
                    <a:pt x="141068" y="5115411"/>
                    <a:pt x="130406" y="5115411"/>
                  </a:cubicBezTo>
                  <a:cubicBezTo>
                    <a:pt x="51596" y="5115411"/>
                    <a:pt x="63040" y="5112029"/>
                    <a:pt x="63552" y="5127389"/>
                  </a:cubicBezTo>
                  <a:cubicBezTo>
                    <a:pt x="83402" y="5127338"/>
                    <a:pt x="101278" y="5127312"/>
                    <a:pt x="138454" y="5127312"/>
                  </a:cubicBezTo>
                  <a:cubicBezTo>
                    <a:pt x="142208" y="5290346"/>
                    <a:pt x="141158" y="5291794"/>
                    <a:pt x="141785" y="5358398"/>
                  </a:cubicBezTo>
                  <a:cubicBezTo>
                    <a:pt x="111351" y="5358308"/>
                    <a:pt x="89284" y="5358526"/>
                    <a:pt x="71241" y="5358846"/>
                  </a:cubicBezTo>
                  <a:cubicBezTo>
                    <a:pt x="71766" y="5374502"/>
                    <a:pt x="61361" y="5370274"/>
                    <a:pt x="130419" y="5370274"/>
                  </a:cubicBezTo>
                  <a:cubicBezTo>
                    <a:pt x="146206" y="5370274"/>
                    <a:pt x="141619" y="5343435"/>
                    <a:pt x="145374" y="5583629"/>
                  </a:cubicBezTo>
                  <a:cubicBezTo>
                    <a:pt x="145784" y="5609046"/>
                    <a:pt x="149679" y="5604704"/>
                    <a:pt x="130419" y="5604704"/>
                  </a:cubicBezTo>
                  <a:cubicBezTo>
                    <a:pt x="69242" y="5604704"/>
                    <a:pt x="79250" y="5600066"/>
                    <a:pt x="79788" y="5616272"/>
                  </a:cubicBezTo>
                  <a:cubicBezTo>
                    <a:pt x="101445" y="5616592"/>
                    <a:pt x="124050" y="5616644"/>
                    <a:pt x="145925" y="5616579"/>
                  </a:cubicBezTo>
                  <a:cubicBezTo>
                    <a:pt x="150346" y="5886098"/>
                    <a:pt x="156638" y="5850125"/>
                    <a:pt x="130419" y="5850125"/>
                  </a:cubicBezTo>
                  <a:cubicBezTo>
                    <a:pt x="79494" y="5850125"/>
                    <a:pt x="87426" y="5846256"/>
                    <a:pt x="87938" y="5862039"/>
                  </a:cubicBezTo>
                  <a:cubicBezTo>
                    <a:pt x="109505" y="5862001"/>
                    <a:pt x="128407" y="5862014"/>
                    <a:pt x="149090" y="5862014"/>
                  </a:cubicBezTo>
                  <a:cubicBezTo>
                    <a:pt x="149256" y="5903803"/>
                    <a:pt x="150128" y="5954702"/>
                    <a:pt x="151127" y="6011634"/>
                  </a:cubicBezTo>
                  <a:cubicBezTo>
                    <a:pt x="167389" y="6011506"/>
                    <a:pt x="160277" y="6030889"/>
                    <a:pt x="159585" y="5862014"/>
                  </a:cubicBezTo>
                  <a:lnTo>
                    <a:pt x="362440" y="5862026"/>
                  </a:lnTo>
                  <a:cubicBezTo>
                    <a:pt x="363311" y="5924006"/>
                    <a:pt x="363862" y="5966245"/>
                    <a:pt x="365387" y="6009930"/>
                  </a:cubicBezTo>
                  <a:cubicBezTo>
                    <a:pt x="380765" y="6009802"/>
                    <a:pt x="375267" y="6029967"/>
                    <a:pt x="372948" y="5862026"/>
                  </a:cubicBezTo>
                  <a:cubicBezTo>
                    <a:pt x="545727" y="5862039"/>
                    <a:pt x="498813" y="5860502"/>
                    <a:pt x="576649" y="5860220"/>
                  </a:cubicBezTo>
                  <a:cubicBezTo>
                    <a:pt x="578007" y="5916602"/>
                    <a:pt x="578148" y="5947374"/>
                    <a:pt x="579430" y="6008239"/>
                  </a:cubicBezTo>
                  <a:cubicBezTo>
                    <a:pt x="593487" y="6008124"/>
                    <a:pt x="589938" y="6019897"/>
                    <a:pt x="588579" y="5933576"/>
                  </a:cubicBezTo>
                  <a:cubicBezTo>
                    <a:pt x="587285" y="5851547"/>
                    <a:pt x="585517" y="5860194"/>
                    <a:pt x="591322" y="5860194"/>
                  </a:cubicBezTo>
                  <a:cubicBezTo>
                    <a:pt x="666005" y="5860194"/>
                    <a:pt x="667504" y="5861463"/>
                    <a:pt x="744943" y="5861463"/>
                  </a:cubicBezTo>
                  <a:cubicBezTo>
                    <a:pt x="802352" y="5861476"/>
                    <a:pt x="789358" y="5846922"/>
                    <a:pt x="790717" y="5933807"/>
                  </a:cubicBezTo>
                  <a:cubicBezTo>
                    <a:pt x="792024" y="6017629"/>
                    <a:pt x="789499" y="6006612"/>
                    <a:pt x="802955" y="6006497"/>
                  </a:cubicBezTo>
                  <a:cubicBezTo>
                    <a:pt x="801404" y="5961120"/>
                    <a:pt x="800584" y="5903278"/>
                    <a:pt x="800571" y="5861476"/>
                  </a:cubicBezTo>
                  <a:cubicBezTo>
                    <a:pt x="886121" y="5861501"/>
                    <a:pt x="926500" y="5861617"/>
                    <a:pt x="975516" y="5861219"/>
                  </a:cubicBezTo>
                  <a:cubicBezTo>
                    <a:pt x="1010256" y="5860938"/>
                    <a:pt x="1002798" y="5846525"/>
                    <a:pt x="1004157" y="5933794"/>
                  </a:cubicBezTo>
                  <a:cubicBezTo>
                    <a:pt x="1005438" y="6015708"/>
                    <a:pt x="1001901" y="6004934"/>
                    <a:pt x="1015844" y="6004831"/>
                  </a:cubicBezTo>
                  <a:cubicBezTo>
                    <a:pt x="1014947" y="5954215"/>
                    <a:pt x="1014152" y="5903060"/>
                    <a:pt x="1013575" y="5860976"/>
                  </a:cubicBezTo>
                  <a:cubicBezTo>
                    <a:pt x="1074829" y="5860745"/>
                    <a:pt x="1123986" y="5861130"/>
                    <a:pt x="1217494" y="5861091"/>
                  </a:cubicBezTo>
                  <a:cubicBezTo>
                    <a:pt x="1217686" y="5905661"/>
                    <a:pt x="1218647" y="5963567"/>
                    <a:pt x="1219609" y="6003256"/>
                  </a:cubicBezTo>
                  <a:cubicBezTo>
                    <a:pt x="1235960" y="6003140"/>
                    <a:pt x="1228643" y="6021678"/>
                    <a:pt x="1228002" y="5861066"/>
                  </a:cubicBezTo>
                  <a:cubicBezTo>
                    <a:pt x="1228950" y="5861066"/>
                    <a:pt x="1429384" y="5860182"/>
                    <a:pt x="1430409" y="5860169"/>
                  </a:cubicBezTo>
                  <a:cubicBezTo>
                    <a:pt x="1431729" y="5930310"/>
                    <a:pt x="1431818" y="5952255"/>
                    <a:pt x="1432946" y="6001590"/>
                  </a:cubicBezTo>
                  <a:cubicBezTo>
                    <a:pt x="1447567" y="6001488"/>
                    <a:pt x="1443890" y="6021909"/>
                    <a:pt x="1440929" y="5860105"/>
                  </a:cubicBezTo>
                  <a:cubicBezTo>
                    <a:pt x="1584081" y="5859131"/>
                    <a:pt x="1572369" y="5861002"/>
                    <a:pt x="1645143" y="5861347"/>
                  </a:cubicBezTo>
                  <a:cubicBezTo>
                    <a:pt x="1646578" y="5905136"/>
                    <a:pt x="1647373" y="5958801"/>
                    <a:pt x="1647578" y="5999938"/>
                  </a:cubicBezTo>
                  <a:cubicBezTo>
                    <a:pt x="1661225" y="5999835"/>
                    <a:pt x="1658560" y="6010865"/>
                    <a:pt x="1657355" y="5933576"/>
                  </a:cubicBezTo>
                  <a:cubicBezTo>
                    <a:pt x="1656048" y="5850420"/>
                    <a:pt x="1651332" y="5861411"/>
                    <a:pt x="1667094" y="5861411"/>
                  </a:cubicBezTo>
                  <a:cubicBezTo>
                    <a:pt x="1805223" y="5861527"/>
                    <a:pt x="1828738" y="5861591"/>
                    <a:pt x="1858583" y="5861463"/>
                  </a:cubicBezTo>
                  <a:cubicBezTo>
                    <a:pt x="1859506" y="5919510"/>
                    <a:pt x="1860198" y="5958507"/>
                    <a:pt x="1860569" y="5998310"/>
                  </a:cubicBezTo>
                  <a:cubicBezTo>
                    <a:pt x="1874217" y="5998208"/>
                    <a:pt x="1871410" y="6009110"/>
                    <a:pt x="1870231" y="5933576"/>
                  </a:cubicBezTo>
                  <a:cubicBezTo>
                    <a:pt x="1868886" y="5848895"/>
                    <a:pt x="1859531" y="5861540"/>
                    <a:pt x="1897732" y="5861181"/>
                  </a:cubicBezTo>
                  <a:cubicBezTo>
                    <a:pt x="1971121" y="5860489"/>
                    <a:pt x="2013101" y="5860796"/>
                    <a:pt x="2051366" y="5861360"/>
                  </a:cubicBezTo>
                  <a:cubicBezTo>
                    <a:pt x="2078123" y="5861757"/>
                    <a:pt x="2071075" y="5848075"/>
                    <a:pt x="2072420" y="5933807"/>
                  </a:cubicBezTo>
                  <a:cubicBezTo>
                    <a:pt x="2073573" y="6007470"/>
                    <a:pt x="2070729" y="5996696"/>
                    <a:pt x="2084184" y="5996594"/>
                  </a:cubicBezTo>
                  <a:cubicBezTo>
                    <a:pt x="2083236" y="5960210"/>
                    <a:pt x="2082287" y="5905379"/>
                    <a:pt x="2082313" y="5861745"/>
                  </a:cubicBezTo>
                  <a:cubicBezTo>
                    <a:pt x="2200861" y="5862808"/>
                    <a:pt x="2191942" y="5859887"/>
                    <a:pt x="2284758" y="5859887"/>
                  </a:cubicBezTo>
                  <a:cubicBezTo>
                    <a:pt x="2284938" y="5902868"/>
                    <a:pt x="2285834" y="5958276"/>
                    <a:pt x="2286693" y="5995044"/>
                  </a:cubicBezTo>
                  <a:cubicBezTo>
                    <a:pt x="2302763" y="5994916"/>
                    <a:pt x="2295894" y="6013658"/>
                    <a:pt x="2295266" y="5859900"/>
                  </a:cubicBezTo>
                  <a:cubicBezTo>
                    <a:pt x="2315206" y="5859925"/>
                    <a:pt x="2231885" y="5859567"/>
                    <a:pt x="2499428" y="5860861"/>
                  </a:cubicBezTo>
                  <a:cubicBezTo>
                    <a:pt x="2500197" y="5898692"/>
                    <a:pt x="2501158" y="5954817"/>
                    <a:pt x="2501440" y="5993404"/>
                  </a:cubicBezTo>
                  <a:cubicBezTo>
                    <a:pt x="2515164" y="5993301"/>
                    <a:pt x="2512307" y="6003678"/>
                    <a:pt x="2511218" y="5933589"/>
                  </a:cubicBezTo>
                  <a:cubicBezTo>
                    <a:pt x="2509962" y="5852854"/>
                    <a:pt x="2508744" y="5860912"/>
                    <a:pt x="2512538" y="5860925"/>
                  </a:cubicBezTo>
                  <a:cubicBezTo>
                    <a:pt x="2753926" y="5862219"/>
                    <a:pt x="2712497" y="5838492"/>
                    <a:pt x="2714022" y="5933794"/>
                  </a:cubicBezTo>
                  <a:cubicBezTo>
                    <a:pt x="2715072" y="6001449"/>
                    <a:pt x="2711779" y="5991790"/>
                    <a:pt x="2725529" y="5991687"/>
                  </a:cubicBezTo>
                  <a:cubicBezTo>
                    <a:pt x="2724440" y="5935498"/>
                    <a:pt x="2724350" y="5914898"/>
                    <a:pt x="2723171" y="5860233"/>
                  </a:cubicBezTo>
                  <a:cubicBezTo>
                    <a:pt x="2819921" y="5859990"/>
                    <a:pt x="2815167" y="5861719"/>
                    <a:pt x="2926154" y="5861463"/>
                  </a:cubicBezTo>
                  <a:cubicBezTo>
                    <a:pt x="2927410" y="5918216"/>
                    <a:pt x="2927436" y="5938470"/>
                    <a:pt x="2928499" y="5990124"/>
                  </a:cubicBezTo>
                  <a:cubicBezTo>
                    <a:pt x="2942352" y="5990022"/>
                    <a:pt x="2939059" y="5999502"/>
                    <a:pt x="2937995" y="5933589"/>
                  </a:cubicBezTo>
                  <a:cubicBezTo>
                    <a:pt x="2936650" y="5846948"/>
                    <a:pt x="2926846" y="5861553"/>
                    <a:pt x="2973709" y="5861245"/>
                  </a:cubicBezTo>
                  <a:cubicBezTo>
                    <a:pt x="3019176" y="5860938"/>
                    <a:pt x="3056338" y="5860809"/>
                    <a:pt x="3127421" y="5861194"/>
                  </a:cubicBezTo>
                  <a:cubicBezTo>
                    <a:pt x="3144579" y="5861284"/>
                    <a:pt x="3139787" y="5848344"/>
                    <a:pt x="3141145" y="5933807"/>
                  </a:cubicBezTo>
                  <a:cubicBezTo>
                    <a:pt x="3142209" y="5999425"/>
                    <a:pt x="3138531" y="5988523"/>
                    <a:pt x="3152524" y="5988420"/>
                  </a:cubicBezTo>
                  <a:cubicBezTo>
                    <a:pt x="3151794" y="5943556"/>
                    <a:pt x="3151115" y="5904572"/>
                    <a:pt x="3150666" y="5861309"/>
                  </a:cubicBezTo>
                  <a:cubicBezTo>
                    <a:pt x="3298662" y="5861886"/>
                    <a:pt x="3258322" y="5860143"/>
                    <a:pt x="3353227" y="5860067"/>
                  </a:cubicBezTo>
                  <a:cubicBezTo>
                    <a:pt x="3355123" y="6006561"/>
                    <a:pt x="3351150" y="5986883"/>
                    <a:pt x="3365759" y="5986768"/>
                  </a:cubicBezTo>
                  <a:cubicBezTo>
                    <a:pt x="3364952" y="5949257"/>
                    <a:pt x="3364234" y="5898025"/>
                    <a:pt x="3363747" y="5860067"/>
                  </a:cubicBezTo>
                  <a:cubicBezTo>
                    <a:pt x="3430947" y="5860092"/>
                    <a:pt x="3417914" y="5860643"/>
                    <a:pt x="3566948" y="5860592"/>
                  </a:cubicBezTo>
                  <a:cubicBezTo>
                    <a:pt x="3569127" y="6004357"/>
                    <a:pt x="3564513" y="5985153"/>
                    <a:pt x="3579430" y="5985026"/>
                  </a:cubicBezTo>
                  <a:cubicBezTo>
                    <a:pt x="3578700" y="5946579"/>
                    <a:pt x="3578238" y="5913655"/>
                    <a:pt x="3577443" y="5860579"/>
                  </a:cubicBezTo>
                  <a:cubicBezTo>
                    <a:pt x="3678166" y="5860540"/>
                    <a:pt x="3701245" y="5860592"/>
                    <a:pt x="3742649" y="5860374"/>
                  </a:cubicBezTo>
                  <a:cubicBezTo>
                    <a:pt x="3790294" y="5860118"/>
                    <a:pt x="3779133" y="5845500"/>
                    <a:pt x="3780504" y="5933833"/>
                  </a:cubicBezTo>
                  <a:cubicBezTo>
                    <a:pt x="3781414" y="5992405"/>
                    <a:pt x="3778095" y="5983347"/>
                    <a:pt x="3791909" y="5983232"/>
                  </a:cubicBezTo>
                  <a:cubicBezTo>
                    <a:pt x="3788820" y="5840850"/>
                    <a:pt x="3781824" y="5860207"/>
                    <a:pt x="3819601" y="5860207"/>
                  </a:cubicBezTo>
                  <a:close/>
                  <a:moveTo>
                    <a:pt x="3766216" y="4883966"/>
                  </a:moveTo>
                  <a:cubicBezTo>
                    <a:pt x="3770303" y="5151538"/>
                    <a:pt x="3778005" y="5114988"/>
                    <a:pt x="3742662" y="5114745"/>
                  </a:cubicBezTo>
                  <a:cubicBezTo>
                    <a:pt x="3529030" y="5113297"/>
                    <a:pt x="3565488" y="5128926"/>
                    <a:pt x="3564398" y="5058709"/>
                  </a:cubicBezTo>
                  <a:cubicBezTo>
                    <a:pt x="3561079" y="4846263"/>
                    <a:pt x="3551699" y="4881225"/>
                    <a:pt x="3588644" y="4881929"/>
                  </a:cubicBezTo>
                  <a:cubicBezTo>
                    <a:pt x="3719852" y="4884402"/>
                    <a:pt x="3766151" y="4880354"/>
                    <a:pt x="3766216" y="4883966"/>
                  </a:cubicBezTo>
                  <a:close/>
                  <a:moveTo>
                    <a:pt x="3765985" y="4870528"/>
                  </a:moveTo>
                  <a:cubicBezTo>
                    <a:pt x="3591066" y="4870950"/>
                    <a:pt x="3655523" y="4870797"/>
                    <a:pt x="3561861" y="4869592"/>
                  </a:cubicBezTo>
                  <a:cubicBezTo>
                    <a:pt x="3560913" y="4802411"/>
                    <a:pt x="3561605" y="4717794"/>
                    <a:pt x="3558568" y="4635765"/>
                  </a:cubicBezTo>
                  <a:cubicBezTo>
                    <a:pt x="3736332" y="4635854"/>
                    <a:pt x="3684394" y="4635714"/>
                    <a:pt x="3761500" y="4636828"/>
                  </a:cubicBezTo>
                  <a:cubicBezTo>
                    <a:pt x="3761999" y="4749104"/>
                    <a:pt x="3764690" y="4796210"/>
                    <a:pt x="3765985" y="4870528"/>
                  </a:cubicBezTo>
                  <a:close/>
                  <a:moveTo>
                    <a:pt x="3761461" y="4624901"/>
                  </a:moveTo>
                  <a:cubicBezTo>
                    <a:pt x="3549674" y="4621724"/>
                    <a:pt x="3558234" y="4626938"/>
                    <a:pt x="3558030" y="4621275"/>
                  </a:cubicBezTo>
                  <a:cubicBezTo>
                    <a:pt x="3555671" y="4561384"/>
                    <a:pt x="3555031" y="4508500"/>
                    <a:pt x="3554762" y="4446712"/>
                  </a:cubicBezTo>
                  <a:cubicBezTo>
                    <a:pt x="3554480" y="4380607"/>
                    <a:pt x="3545228" y="4391727"/>
                    <a:pt x="3588720" y="4391612"/>
                  </a:cubicBezTo>
                  <a:cubicBezTo>
                    <a:pt x="3650384" y="4391445"/>
                    <a:pt x="3693736" y="4391343"/>
                    <a:pt x="3742560" y="4392124"/>
                  </a:cubicBezTo>
                  <a:cubicBezTo>
                    <a:pt x="3763460" y="4392470"/>
                    <a:pt x="3760385" y="4359687"/>
                    <a:pt x="3761461" y="4624901"/>
                  </a:cubicBezTo>
                  <a:close/>
                  <a:moveTo>
                    <a:pt x="1640927" y="4883761"/>
                  </a:moveTo>
                  <a:cubicBezTo>
                    <a:pt x="1640863" y="4880174"/>
                    <a:pt x="1617361" y="4879367"/>
                    <a:pt x="1843654" y="4880674"/>
                  </a:cubicBezTo>
                  <a:cubicBezTo>
                    <a:pt x="1845205" y="4970390"/>
                    <a:pt x="1843821" y="5010129"/>
                    <a:pt x="1846486" y="5114681"/>
                  </a:cubicBezTo>
                  <a:cubicBezTo>
                    <a:pt x="1732385" y="5114783"/>
                    <a:pt x="1706205" y="5116320"/>
                    <a:pt x="1642695" y="5115744"/>
                  </a:cubicBezTo>
                  <a:cubicBezTo>
                    <a:pt x="1639838" y="4955555"/>
                    <a:pt x="1642452" y="4981586"/>
                    <a:pt x="1640927" y="4883761"/>
                  </a:cubicBezTo>
                  <a:close/>
                  <a:moveTo>
                    <a:pt x="354982" y="4637417"/>
                  </a:moveTo>
                  <a:cubicBezTo>
                    <a:pt x="562719" y="4637417"/>
                    <a:pt x="468750" y="4636828"/>
                    <a:pt x="557465" y="4636187"/>
                  </a:cubicBezTo>
                  <a:cubicBezTo>
                    <a:pt x="557645" y="4686228"/>
                    <a:pt x="558414" y="4709403"/>
                    <a:pt x="559413" y="4796543"/>
                  </a:cubicBezTo>
                  <a:cubicBezTo>
                    <a:pt x="560528" y="4893677"/>
                    <a:pt x="601612" y="4867632"/>
                    <a:pt x="360825" y="4868939"/>
                  </a:cubicBezTo>
                  <a:cubicBezTo>
                    <a:pt x="351830" y="4868990"/>
                    <a:pt x="361710" y="4860996"/>
                    <a:pt x="354982" y="4637417"/>
                  </a:cubicBezTo>
                  <a:close/>
                  <a:moveTo>
                    <a:pt x="343910" y="3902076"/>
                  </a:moveTo>
                  <a:cubicBezTo>
                    <a:pt x="431754" y="3903382"/>
                    <a:pt x="407163" y="3903139"/>
                    <a:pt x="545420" y="3902703"/>
                  </a:cubicBezTo>
                  <a:cubicBezTo>
                    <a:pt x="550430" y="4144345"/>
                    <a:pt x="543920" y="3861413"/>
                    <a:pt x="550430" y="4134430"/>
                  </a:cubicBezTo>
                  <a:cubicBezTo>
                    <a:pt x="477515" y="4135390"/>
                    <a:pt x="522187" y="4136684"/>
                    <a:pt x="346319" y="4135839"/>
                  </a:cubicBezTo>
                  <a:cubicBezTo>
                    <a:pt x="345858" y="4047314"/>
                    <a:pt x="347767" y="4113817"/>
                    <a:pt x="343910" y="3902076"/>
                  </a:cubicBezTo>
                  <a:close/>
                  <a:moveTo>
                    <a:pt x="329519" y="2960168"/>
                  </a:moveTo>
                  <a:cubicBezTo>
                    <a:pt x="328750" y="2910564"/>
                    <a:pt x="295971" y="2924643"/>
                    <a:pt x="514511" y="2923170"/>
                  </a:cubicBezTo>
                  <a:cubicBezTo>
                    <a:pt x="538730" y="2923016"/>
                    <a:pt x="529440" y="2891244"/>
                    <a:pt x="533259" y="3135257"/>
                  </a:cubicBezTo>
                  <a:cubicBezTo>
                    <a:pt x="533669" y="3160648"/>
                    <a:pt x="561656" y="3157548"/>
                    <a:pt x="360877" y="3155396"/>
                  </a:cubicBezTo>
                  <a:cubicBezTo>
                    <a:pt x="318294" y="3154922"/>
                    <a:pt x="333056" y="3186258"/>
                    <a:pt x="329519" y="2960168"/>
                  </a:cubicBezTo>
                  <a:close/>
                  <a:moveTo>
                    <a:pt x="309618" y="1736469"/>
                  </a:moveTo>
                  <a:cubicBezTo>
                    <a:pt x="308888" y="1689734"/>
                    <a:pt x="271456" y="1697728"/>
                    <a:pt x="511961" y="1699649"/>
                  </a:cubicBezTo>
                  <a:cubicBezTo>
                    <a:pt x="516164" y="1949542"/>
                    <a:pt x="515741" y="1932567"/>
                    <a:pt x="514588" y="1932542"/>
                  </a:cubicBezTo>
                  <a:cubicBezTo>
                    <a:pt x="282695" y="1927866"/>
                    <a:pt x="311476" y="1946736"/>
                    <a:pt x="310913" y="1911263"/>
                  </a:cubicBezTo>
                  <a:cubicBezTo>
                    <a:pt x="309567" y="1822418"/>
                    <a:pt x="311002" y="1822918"/>
                    <a:pt x="309618" y="1736469"/>
                  </a:cubicBezTo>
                  <a:close/>
                  <a:moveTo>
                    <a:pt x="504900" y="1209422"/>
                  </a:moveTo>
                  <a:cubicBezTo>
                    <a:pt x="505169" y="1226140"/>
                    <a:pt x="508129" y="1441712"/>
                    <a:pt x="508129" y="1442621"/>
                  </a:cubicBezTo>
                  <a:cubicBezTo>
                    <a:pt x="265459" y="1438227"/>
                    <a:pt x="305838" y="1462043"/>
                    <a:pt x="304672" y="1386868"/>
                  </a:cubicBezTo>
                  <a:cubicBezTo>
                    <a:pt x="303301" y="1299240"/>
                    <a:pt x="301942" y="1299471"/>
                    <a:pt x="300571" y="1212202"/>
                  </a:cubicBezTo>
                  <a:cubicBezTo>
                    <a:pt x="300456" y="1205117"/>
                    <a:pt x="289935" y="1210959"/>
                    <a:pt x="504900" y="1209422"/>
                  </a:cubicBezTo>
                  <a:close/>
                  <a:moveTo>
                    <a:pt x="300328" y="1196918"/>
                  </a:moveTo>
                  <a:cubicBezTo>
                    <a:pt x="298521" y="1083668"/>
                    <a:pt x="296957" y="1025301"/>
                    <a:pt x="297047" y="965384"/>
                  </a:cubicBezTo>
                  <a:cubicBezTo>
                    <a:pt x="373448" y="965448"/>
                    <a:pt x="369437" y="966101"/>
                    <a:pt x="500082" y="965858"/>
                  </a:cubicBezTo>
                  <a:cubicBezTo>
                    <a:pt x="500274" y="1081080"/>
                    <a:pt x="503196" y="1113095"/>
                    <a:pt x="504708" y="1197507"/>
                  </a:cubicBezTo>
                  <a:cubicBezTo>
                    <a:pt x="395104" y="1198327"/>
                    <a:pt x="369193" y="1197046"/>
                    <a:pt x="300328" y="1196918"/>
                  </a:cubicBezTo>
                  <a:close/>
                  <a:moveTo>
                    <a:pt x="508257" y="1454523"/>
                  </a:moveTo>
                  <a:cubicBezTo>
                    <a:pt x="509513" y="1574947"/>
                    <a:pt x="510282" y="1602516"/>
                    <a:pt x="511756" y="1687761"/>
                  </a:cubicBezTo>
                  <a:cubicBezTo>
                    <a:pt x="461151" y="1687364"/>
                    <a:pt x="410969" y="1687415"/>
                    <a:pt x="360813" y="1687684"/>
                  </a:cubicBezTo>
                  <a:cubicBezTo>
                    <a:pt x="295022" y="1688043"/>
                    <a:pt x="308772" y="1728628"/>
                    <a:pt x="305851" y="1474290"/>
                  </a:cubicBezTo>
                  <a:cubicBezTo>
                    <a:pt x="305543" y="1447259"/>
                    <a:pt x="273084" y="1450423"/>
                    <a:pt x="508257" y="1454523"/>
                  </a:cubicBezTo>
                  <a:close/>
                  <a:moveTo>
                    <a:pt x="2214534" y="1387085"/>
                  </a:moveTo>
                  <a:cubicBezTo>
                    <a:pt x="2215675" y="1459955"/>
                    <a:pt x="2249672" y="1439444"/>
                    <a:pt x="2051378" y="1441827"/>
                  </a:cubicBezTo>
                  <a:cubicBezTo>
                    <a:pt x="2003811" y="1442403"/>
                    <a:pt x="2014101" y="1453101"/>
                    <a:pt x="2013063" y="1386855"/>
                  </a:cubicBezTo>
                  <a:cubicBezTo>
                    <a:pt x="2011692" y="1299381"/>
                    <a:pt x="2010141" y="1299317"/>
                    <a:pt x="2008783" y="1212189"/>
                  </a:cubicBezTo>
                  <a:cubicBezTo>
                    <a:pt x="2008680" y="1205681"/>
                    <a:pt x="1996212" y="1211907"/>
                    <a:pt x="2205180" y="1209652"/>
                  </a:cubicBezTo>
                  <a:cubicBezTo>
                    <a:pt x="2219891" y="1209498"/>
                    <a:pt x="2211446" y="1189782"/>
                    <a:pt x="2214534" y="1387085"/>
                  </a:cubicBezTo>
                  <a:close/>
                  <a:moveTo>
                    <a:pt x="2428961" y="1441929"/>
                  </a:moveTo>
                  <a:cubicBezTo>
                    <a:pt x="2366349" y="1441904"/>
                    <a:pt x="2443903" y="1441840"/>
                    <a:pt x="2226106" y="1441494"/>
                  </a:cubicBezTo>
                  <a:cubicBezTo>
                    <a:pt x="2223030" y="1319635"/>
                    <a:pt x="2225657" y="1309860"/>
                    <a:pt x="2224068" y="1209460"/>
                  </a:cubicBezTo>
                  <a:cubicBezTo>
                    <a:pt x="2345269" y="1208320"/>
                    <a:pt x="2427179" y="1211215"/>
                    <a:pt x="2427192" y="1212342"/>
                  </a:cubicBezTo>
                  <a:cubicBezTo>
                    <a:pt x="2428704" y="1308669"/>
                    <a:pt x="2425642" y="1323517"/>
                    <a:pt x="2428961" y="1441929"/>
                  </a:cubicBezTo>
                  <a:close/>
                  <a:moveTo>
                    <a:pt x="3279491" y="1197712"/>
                  </a:moveTo>
                  <a:cubicBezTo>
                    <a:pt x="3034912" y="1197802"/>
                    <a:pt x="3077303" y="1211433"/>
                    <a:pt x="3076572" y="1124843"/>
                  </a:cubicBezTo>
                  <a:cubicBezTo>
                    <a:pt x="3076188" y="1072535"/>
                    <a:pt x="3075265" y="1013669"/>
                    <a:pt x="3074201" y="964987"/>
                  </a:cubicBezTo>
                  <a:cubicBezTo>
                    <a:pt x="3129612" y="964705"/>
                    <a:pt x="3191494" y="961950"/>
                    <a:pt x="3276903" y="964487"/>
                  </a:cubicBezTo>
                  <a:cubicBezTo>
                    <a:pt x="3280529" y="1059186"/>
                    <a:pt x="3278659" y="1133093"/>
                    <a:pt x="3279491" y="1197712"/>
                  </a:cubicBezTo>
                  <a:close/>
                  <a:moveTo>
                    <a:pt x="3285540" y="1561879"/>
                  </a:moveTo>
                  <a:cubicBezTo>
                    <a:pt x="3287744" y="1704748"/>
                    <a:pt x="3290102" y="1687236"/>
                    <a:pt x="3281119" y="1687440"/>
                  </a:cubicBezTo>
                  <a:cubicBezTo>
                    <a:pt x="3227541" y="1688594"/>
                    <a:pt x="3181639" y="1688606"/>
                    <a:pt x="3127523" y="1687440"/>
                  </a:cubicBezTo>
                  <a:cubicBezTo>
                    <a:pt x="3068499" y="1686172"/>
                    <a:pt x="3088772" y="1724324"/>
                    <a:pt x="3081455" y="1474175"/>
                  </a:cubicBezTo>
                  <a:cubicBezTo>
                    <a:pt x="3080801" y="1451807"/>
                    <a:pt x="3048085" y="1451461"/>
                    <a:pt x="3281157" y="1454292"/>
                  </a:cubicBezTo>
                  <a:cubicBezTo>
                    <a:pt x="3287590" y="1454369"/>
                    <a:pt x="3283656" y="1441494"/>
                    <a:pt x="3285540" y="1561879"/>
                  </a:cubicBezTo>
                  <a:close/>
                  <a:moveTo>
                    <a:pt x="3511820" y="4135045"/>
                  </a:moveTo>
                  <a:cubicBezTo>
                    <a:pt x="3302429" y="4135045"/>
                    <a:pt x="3335952" y="4144602"/>
                    <a:pt x="3335555" y="4096957"/>
                  </a:cubicBezTo>
                  <a:cubicBezTo>
                    <a:pt x="3333684" y="3872495"/>
                    <a:pt x="3324496" y="3903446"/>
                    <a:pt x="3358083" y="3903446"/>
                  </a:cubicBezTo>
                  <a:cubicBezTo>
                    <a:pt x="3562015" y="3903446"/>
                    <a:pt x="3536514" y="3891160"/>
                    <a:pt x="3536719" y="3922137"/>
                  </a:cubicBezTo>
                  <a:cubicBezTo>
                    <a:pt x="3537988" y="4167136"/>
                    <a:pt x="3553045" y="4135045"/>
                    <a:pt x="3511820" y="4135045"/>
                  </a:cubicBezTo>
                  <a:close/>
                  <a:moveTo>
                    <a:pt x="3539781" y="4146895"/>
                  </a:moveTo>
                  <a:cubicBezTo>
                    <a:pt x="3541703" y="4270291"/>
                    <a:pt x="3542870" y="4318858"/>
                    <a:pt x="3543690" y="4379800"/>
                  </a:cubicBezTo>
                  <a:cubicBezTo>
                    <a:pt x="3415480" y="4379941"/>
                    <a:pt x="3423643" y="4380812"/>
                    <a:pt x="3340489" y="4380620"/>
                  </a:cubicBezTo>
                  <a:cubicBezTo>
                    <a:pt x="3337695" y="4224683"/>
                    <a:pt x="3337349" y="4248217"/>
                    <a:pt x="3336055" y="4146779"/>
                  </a:cubicBezTo>
                  <a:cubicBezTo>
                    <a:pt x="3399192" y="4146639"/>
                    <a:pt x="3480604" y="4147100"/>
                    <a:pt x="3539781" y="4146895"/>
                  </a:cubicBezTo>
                  <a:close/>
                  <a:moveTo>
                    <a:pt x="3511820" y="3889867"/>
                  </a:moveTo>
                  <a:cubicBezTo>
                    <a:pt x="3296945" y="3889867"/>
                    <a:pt x="3333954" y="3910134"/>
                    <a:pt x="3332774" y="3834536"/>
                  </a:cubicBezTo>
                  <a:cubicBezTo>
                    <a:pt x="3329455" y="3622512"/>
                    <a:pt x="3318909" y="3658012"/>
                    <a:pt x="3358083" y="3658012"/>
                  </a:cubicBezTo>
                  <a:cubicBezTo>
                    <a:pt x="3546881" y="3658012"/>
                    <a:pt x="3532452" y="3654988"/>
                    <a:pt x="3532516" y="3659844"/>
                  </a:cubicBezTo>
                  <a:cubicBezTo>
                    <a:pt x="3536642" y="3925789"/>
                    <a:pt x="3546355" y="3889867"/>
                    <a:pt x="3511820" y="3889867"/>
                  </a:cubicBezTo>
                  <a:close/>
                  <a:moveTo>
                    <a:pt x="3328251" y="3572152"/>
                  </a:moveTo>
                  <a:cubicBezTo>
                    <a:pt x="3326969" y="3510800"/>
                    <a:pt x="3326111" y="3453624"/>
                    <a:pt x="3325714" y="3412552"/>
                  </a:cubicBezTo>
                  <a:cubicBezTo>
                    <a:pt x="3368886" y="3412526"/>
                    <a:pt x="3335107" y="3412526"/>
                    <a:pt x="3511820" y="3412591"/>
                  </a:cubicBezTo>
                  <a:cubicBezTo>
                    <a:pt x="3534771" y="3412591"/>
                    <a:pt x="3527800" y="3376553"/>
                    <a:pt x="3532298" y="3645342"/>
                  </a:cubicBezTo>
                  <a:cubicBezTo>
                    <a:pt x="3289243" y="3644599"/>
                    <a:pt x="3330301" y="3669978"/>
                    <a:pt x="3328251" y="3572152"/>
                  </a:cubicBezTo>
                  <a:close/>
                  <a:moveTo>
                    <a:pt x="3511820" y="3400689"/>
                  </a:moveTo>
                  <a:cubicBezTo>
                    <a:pt x="3333761" y="3400625"/>
                    <a:pt x="3368437" y="3400638"/>
                    <a:pt x="3325598" y="3400651"/>
                  </a:cubicBezTo>
                  <a:cubicBezTo>
                    <a:pt x="3324624" y="3283621"/>
                    <a:pt x="3322369" y="3213609"/>
                    <a:pt x="3321510" y="3168668"/>
                  </a:cubicBezTo>
                  <a:cubicBezTo>
                    <a:pt x="3471915" y="3168207"/>
                    <a:pt x="3439866" y="3166606"/>
                    <a:pt x="3524237" y="3166862"/>
                  </a:cubicBezTo>
                  <a:cubicBezTo>
                    <a:pt x="3529568" y="3428527"/>
                    <a:pt x="3536129" y="3400689"/>
                    <a:pt x="3511820" y="3400689"/>
                  </a:cubicBezTo>
                  <a:close/>
                  <a:moveTo>
                    <a:pt x="2693185" y="3902780"/>
                  </a:moveTo>
                  <a:cubicBezTo>
                    <a:pt x="2924232" y="3904471"/>
                    <a:pt x="2894541" y="3890712"/>
                    <a:pt x="2895425" y="3921971"/>
                  </a:cubicBezTo>
                  <a:cubicBezTo>
                    <a:pt x="2897873" y="4009009"/>
                    <a:pt x="2899321" y="4135211"/>
                    <a:pt x="2896796" y="4135211"/>
                  </a:cubicBezTo>
                  <a:cubicBezTo>
                    <a:pt x="2820421" y="4135211"/>
                    <a:pt x="2818435" y="4136300"/>
                    <a:pt x="2743047" y="4136300"/>
                  </a:cubicBezTo>
                  <a:cubicBezTo>
                    <a:pt x="2676744" y="4136313"/>
                    <a:pt x="2698977" y="4178359"/>
                    <a:pt x="2693185" y="3902780"/>
                  </a:cubicBezTo>
                  <a:close/>
                  <a:moveTo>
                    <a:pt x="1838720" y="3901691"/>
                  </a:moveTo>
                  <a:cubicBezTo>
                    <a:pt x="2073766" y="3902678"/>
                    <a:pt x="2040691" y="3897117"/>
                    <a:pt x="2041498" y="3922317"/>
                  </a:cubicBezTo>
                  <a:cubicBezTo>
                    <a:pt x="2042844" y="3965093"/>
                    <a:pt x="2043972" y="4010841"/>
                    <a:pt x="2044510" y="4097034"/>
                  </a:cubicBezTo>
                  <a:cubicBezTo>
                    <a:pt x="2044856" y="4151840"/>
                    <a:pt x="2076329" y="4135787"/>
                    <a:pt x="1841642" y="4134455"/>
                  </a:cubicBezTo>
                  <a:cubicBezTo>
                    <a:pt x="1841258" y="4066211"/>
                    <a:pt x="1842718" y="4075422"/>
                    <a:pt x="1838720" y="3901691"/>
                  </a:cubicBezTo>
                  <a:close/>
                  <a:moveTo>
                    <a:pt x="553864" y="3659601"/>
                  </a:moveTo>
                  <a:cubicBezTo>
                    <a:pt x="553839" y="3658204"/>
                    <a:pt x="537769" y="3656756"/>
                    <a:pt x="744969" y="3656756"/>
                  </a:cubicBezTo>
                  <a:cubicBezTo>
                    <a:pt x="758770" y="3656756"/>
                    <a:pt x="755118" y="3629456"/>
                    <a:pt x="758334" y="3834753"/>
                  </a:cubicBezTo>
                  <a:cubicBezTo>
                    <a:pt x="759462" y="3907802"/>
                    <a:pt x="794343" y="3890738"/>
                    <a:pt x="591347" y="3890738"/>
                  </a:cubicBezTo>
                  <a:cubicBezTo>
                    <a:pt x="539166" y="3890738"/>
                    <a:pt x="558029" y="3925917"/>
                    <a:pt x="553864" y="3659601"/>
                  </a:cubicBezTo>
                  <a:close/>
                  <a:moveTo>
                    <a:pt x="730091" y="1943841"/>
                  </a:moveTo>
                  <a:cubicBezTo>
                    <a:pt x="730629" y="2007410"/>
                    <a:pt x="731859" y="2174017"/>
                    <a:pt x="731898" y="2176913"/>
                  </a:cubicBezTo>
                  <a:cubicBezTo>
                    <a:pt x="565859" y="2177054"/>
                    <a:pt x="557107" y="2177015"/>
                    <a:pt x="529030" y="2177400"/>
                  </a:cubicBezTo>
                  <a:cubicBezTo>
                    <a:pt x="525583" y="2000556"/>
                    <a:pt x="527159" y="2028548"/>
                    <a:pt x="526172" y="1944674"/>
                  </a:cubicBezTo>
                  <a:cubicBezTo>
                    <a:pt x="613888" y="1946301"/>
                    <a:pt x="673438" y="1943995"/>
                    <a:pt x="730091" y="1943841"/>
                  </a:cubicBezTo>
                  <a:close/>
                  <a:moveTo>
                    <a:pt x="526031" y="1932772"/>
                  </a:moveTo>
                  <a:cubicBezTo>
                    <a:pt x="522302" y="1651582"/>
                    <a:pt x="502542" y="1699995"/>
                    <a:pt x="591360" y="1699995"/>
                  </a:cubicBezTo>
                  <a:cubicBezTo>
                    <a:pt x="663647" y="1699995"/>
                    <a:pt x="666133" y="1699227"/>
                    <a:pt x="725119" y="1699073"/>
                  </a:cubicBezTo>
                  <a:cubicBezTo>
                    <a:pt x="729565" y="1914875"/>
                    <a:pt x="729232" y="1867820"/>
                    <a:pt x="729963" y="1931965"/>
                  </a:cubicBezTo>
                  <a:cubicBezTo>
                    <a:pt x="667684" y="1932106"/>
                    <a:pt x="613042" y="1934399"/>
                    <a:pt x="526031" y="1932772"/>
                  </a:cubicBezTo>
                  <a:close/>
                  <a:moveTo>
                    <a:pt x="732064" y="2188801"/>
                  </a:moveTo>
                  <a:cubicBezTo>
                    <a:pt x="734576" y="2366657"/>
                    <a:pt x="734884" y="2323817"/>
                    <a:pt x="736588" y="2420681"/>
                  </a:cubicBezTo>
                  <a:cubicBezTo>
                    <a:pt x="735678" y="2420681"/>
                    <a:pt x="547342" y="2421668"/>
                    <a:pt x="533976" y="2421860"/>
                  </a:cubicBezTo>
                  <a:cubicBezTo>
                    <a:pt x="532874" y="2356344"/>
                    <a:pt x="534284" y="2449993"/>
                    <a:pt x="529273" y="2189288"/>
                  </a:cubicBezTo>
                  <a:cubicBezTo>
                    <a:pt x="561925" y="2188866"/>
                    <a:pt x="567961" y="2188942"/>
                    <a:pt x="732064" y="2188801"/>
                  </a:cubicBezTo>
                  <a:close/>
                  <a:moveTo>
                    <a:pt x="1154690" y="1911468"/>
                  </a:moveTo>
                  <a:cubicBezTo>
                    <a:pt x="1155049" y="1934630"/>
                    <a:pt x="1184087" y="1937781"/>
                    <a:pt x="975619" y="1932081"/>
                  </a:cubicBezTo>
                  <a:cubicBezTo>
                    <a:pt x="945773" y="1931222"/>
                    <a:pt x="953039" y="1964877"/>
                    <a:pt x="949464" y="1736494"/>
                  </a:cubicBezTo>
                  <a:cubicBezTo>
                    <a:pt x="948695" y="1687005"/>
                    <a:pt x="916889" y="1700367"/>
                    <a:pt x="1129176" y="1699521"/>
                  </a:cubicBezTo>
                  <a:cubicBezTo>
                    <a:pt x="1164903" y="1699419"/>
                    <a:pt x="1150897" y="1668762"/>
                    <a:pt x="1154690" y="1911468"/>
                  </a:cubicBezTo>
                  <a:close/>
                  <a:moveTo>
                    <a:pt x="1587131" y="2177374"/>
                  </a:moveTo>
                  <a:cubicBezTo>
                    <a:pt x="1384943" y="2173569"/>
                    <a:pt x="1384468" y="2183690"/>
                    <a:pt x="1384097" y="2173479"/>
                  </a:cubicBezTo>
                  <a:cubicBezTo>
                    <a:pt x="1381905" y="2114485"/>
                    <a:pt x="1381175" y="2058052"/>
                    <a:pt x="1380855" y="1998711"/>
                  </a:cubicBezTo>
                  <a:cubicBezTo>
                    <a:pt x="1380496" y="1928084"/>
                    <a:pt x="1340232" y="1943213"/>
                    <a:pt x="1584004" y="1943008"/>
                  </a:cubicBezTo>
                  <a:cubicBezTo>
                    <a:pt x="1584581" y="2007883"/>
                    <a:pt x="1582390" y="2063868"/>
                    <a:pt x="1587131" y="2177374"/>
                  </a:cubicBezTo>
                  <a:close/>
                  <a:moveTo>
                    <a:pt x="1799866" y="2178143"/>
                  </a:moveTo>
                  <a:cubicBezTo>
                    <a:pt x="1660585" y="2178194"/>
                    <a:pt x="1641324" y="2178386"/>
                    <a:pt x="1597652" y="2177579"/>
                  </a:cubicBezTo>
                  <a:cubicBezTo>
                    <a:pt x="1592885" y="2063765"/>
                    <a:pt x="1595051" y="2004527"/>
                    <a:pt x="1594500" y="1943008"/>
                  </a:cubicBezTo>
                  <a:cubicBezTo>
                    <a:pt x="1839976" y="1942803"/>
                    <a:pt x="1798226" y="1931235"/>
                    <a:pt x="1797867" y="1998698"/>
                  </a:cubicBezTo>
                  <a:cubicBezTo>
                    <a:pt x="1797637" y="2043024"/>
                    <a:pt x="1797765" y="2056847"/>
                    <a:pt x="1799866" y="2178143"/>
                  </a:cubicBezTo>
                  <a:close/>
                  <a:moveTo>
                    <a:pt x="3281183" y="3156984"/>
                  </a:moveTo>
                  <a:cubicBezTo>
                    <a:pt x="3079801" y="3158342"/>
                    <a:pt x="3107250" y="3162813"/>
                    <a:pt x="3106815" y="3135026"/>
                  </a:cubicBezTo>
                  <a:cubicBezTo>
                    <a:pt x="3102983" y="2890489"/>
                    <a:pt x="3096076" y="2923887"/>
                    <a:pt x="3127548" y="2923016"/>
                  </a:cubicBezTo>
                  <a:cubicBezTo>
                    <a:pt x="3174899" y="2921786"/>
                    <a:pt x="3220083" y="2921491"/>
                    <a:pt x="3281093" y="2922888"/>
                  </a:cubicBezTo>
                  <a:cubicBezTo>
                    <a:pt x="3313911" y="2923644"/>
                    <a:pt x="3307401" y="2915919"/>
                    <a:pt x="3308094" y="2960360"/>
                  </a:cubicBezTo>
                  <a:cubicBezTo>
                    <a:pt x="3311695" y="3190857"/>
                    <a:pt x="3320331" y="3156728"/>
                    <a:pt x="3281183" y="3156984"/>
                  </a:cubicBezTo>
                  <a:close/>
                  <a:moveTo>
                    <a:pt x="3311015" y="3168719"/>
                  </a:moveTo>
                  <a:cubicBezTo>
                    <a:pt x="3312335" y="3240000"/>
                    <a:pt x="3313668" y="3256257"/>
                    <a:pt x="3315103" y="3400676"/>
                  </a:cubicBezTo>
                  <a:cubicBezTo>
                    <a:pt x="3088733" y="3400792"/>
                    <a:pt x="3111800" y="3402956"/>
                    <a:pt x="3111736" y="3397371"/>
                  </a:cubicBezTo>
                  <a:cubicBezTo>
                    <a:pt x="3108993" y="3134667"/>
                    <a:pt x="3097242" y="3168630"/>
                    <a:pt x="3127382" y="3168873"/>
                  </a:cubicBezTo>
                  <a:cubicBezTo>
                    <a:pt x="3211061" y="3169526"/>
                    <a:pt x="3280157" y="3168847"/>
                    <a:pt x="3311015" y="3168719"/>
                  </a:cubicBezTo>
                  <a:close/>
                  <a:moveTo>
                    <a:pt x="2681332" y="3168130"/>
                  </a:moveTo>
                  <a:cubicBezTo>
                    <a:pt x="2922900" y="3167925"/>
                    <a:pt x="2883661" y="3153846"/>
                    <a:pt x="2885455" y="3222718"/>
                  </a:cubicBezTo>
                  <a:cubicBezTo>
                    <a:pt x="2887019" y="3284723"/>
                    <a:pt x="2888056" y="3339337"/>
                    <a:pt x="2887621" y="3397563"/>
                  </a:cubicBezTo>
                  <a:cubicBezTo>
                    <a:pt x="2887570" y="3403559"/>
                    <a:pt x="2909611" y="3401739"/>
                    <a:pt x="2683600" y="3401868"/>
                  </a:cubicBezTo>
                  <a:cubicBezTo>
                    <a:pt x="2679845" y="3157048"/>
                    <a:pt x="2682434" y="3273834"/>
                    <a:pt x="2681332" y="3168130"/>
                  </a:cubicBezTo>
                  <a:close/>
                  <a:moveTo>
                    <a:pt x="2040589" y="3168053"/>
                  </a:moveTo>
                  <a:cubicBezTo>
                    <a:pt x="2148629" y="3169578"/>
                    <a:pt x="2192313" y="3168309"/>
                    <a:pt x="2243854" y="3168028"/>
                  </a:cubicBezTo>
                  <a:cubicBezTo>
                    <a:pt x="2247045" y="3387609"/>
                    <a:pt x="2247147" y="3400522"/>
                    <a:pt x="2247160" y="3402085"/>
                  </a:cubicBezTo>
                  <a:cubicBezTo>
                    <a:pt x="2019880" y="3402047"/>
                    <a:pt x="2043241" y="3404430"/>
                    <a:pt x="2043062" y="3397281"/>
                  </a:cubicBezTo>
                  <a:cubicBezTo>
                    <a:pt x="2039538" y="3250569"/>
                    <a:pt x="2041242" y="3235657"/>
                    <a:pt x="2040589" y="3168053"/>
                  </a:cubicBezTo>
                  <a:close/>
                  <a:moveTo>
                    <a:pt x="976913" y="3413462"/>
                  </a:moveTo>
                  <a:cubicBezTo>
                    <a:pt x="1106686" y="3414858"/>
                    <a:pt x="1113235" y="3412706"/>
                    <a:pt x="1178346" y="3412245"/>
                  </a:cubicBezTo>
                  <a:cubicBezTo>
                    <a:pt x="1182421" y="3631416"/>
                    <a:pt x="1182331" y="3563415"/>
                    <a:pt x="1183817" y="3646597"/>
                  </a:cubicBezTo>
                  <a:cubicBezTo>
                    <a:pt x="1089668" y="3646354"/>
                    <a:pt x="1173822" y="3645764"/>
                    <a:pt x="978848" y="3645906"/>
                  </a:cubicBezTo>
                  <a:cubicBezTo>
                    <a:pt x="977643" y="3551949"/>
                    <a:pt x="980603" y="3567054"/>
                    <a:pt x="976913" y="3413462"/>
                  </a:cubicBezTo>
                  <a:close/>
                  <a:moveTo>
                    <a:pt x="1165659" y="2610759"/>
                  </a:moveTo>
                  <a:cubicBezTo>
                    <a:pt x="1166723" y="2678594"/>
                    <a:pt x="1176782" y="2667089"/>
                    <a:pt x="1129099" y="2667461"/>
                  </a:cubicBezTo>
                  <a:cubicBezTo>
                    <a:pt x="1060913" y="2668012"/>
                    <a:pt x="1016920" y="2667832"/>
                    <a:pt x="975529" y="2667384"/>
                  </a:cubicBezTo>
                  <a:cubicBezTo>
                    <a:pt x="959998" y="2667217"/>
                    <a:pt x="965790" y="2695146"/>
                    <a:pt x="961599" y="2435658"/>
                  </a:cubicBezTo>
                  <a:cubicBezTo>
                    <a:pt x="961587" y="2434748"/>
                    <a:pt x="944992" y="2429419"/>
                    <a:pt x="1129035" y="2433877"/>
                  </a:cubicBezTo>
                  <a:cubicBezTo>
                    <a:pt x="1179819" y="2435094"/>
                    <a:pt x="1162353" y="2398890"/>
                    <a:pt x="1165659" y="2610759"/>
                  </a:cubicBezTo>
                  <a:close/>
                  <a:moveTo>
                    <a:pt x="975439" y="2679273"/>
                  </a:moveTo>
                  <a:cubicBezTo>
                    <a:pt x="1196760" y="2681656"/>
                    <a:pt x="1166864" y="2669831"/>
                    <a:pt x="1167786" y="2698015"/>
                  </a:cubicBezTo>
                  <a:cubicBezTo>
                    <a:pt x="1169606" y="2752462"/>
                    <a:pt x="1169516" y="2759803"/>
                    <a:pt x="1171951" y="2912267"/>
                  </a:cubicBezTo>
                  <a:cubicBezTo>
                    <a:pt x="996801" y="2911986"/>
                    <a:pt x="1009116" y="2911845"/>
                    <a:pt x="968532" y="2911230"/>
                  </a:cubicBezTo>
                  <a:cubicBezTo>
                    <a:pt x="965559" y="2650166"/>
                    <a:pt x="960433" y="2679119"/>
                    <a:pt x="975439" y="2679273"/>
                  </a:cubicBezTo>
                  <a:close/>
                  <a:moveTo>
                    <a:pt x="975414" y="2923272"/>
                  </a:moveTo>
                  <a:cubicBezTo>
                    <a:pt x="1206717" y="2927000"/>
                    <a:pt x="1171874" y="2908270"/>
                    <a:pt x="1172707" y="2960373"/>
                  </a:cubicBezTo>
                  <a:cubicBezTo>
                    <a:pt x="1176385" y="3195328"/>
                    <a:pt x="1186329" y="3155460"/>
                    <a:pt x="1129150" y="3155383"/>
                  </a:cubicBezTo>
                  <a:cubicBezTo>
                    <a:pt x="939776" y="3154858"/>
                    <a:pt x="971428" y="3166183"/>
                    <a:pt x="970928" y="3135039"/>
                  </a:cubicBezTo>
                  <a:cubicBezTo>
                    <a:pt x="967199" y="2896869"/>
                    <a:pt x="966905" y="2923131"/>
                    <a:pt x="975414" y="2923272"/>
                  </a:cubicBezTo>
                  <a:close/>
                  <a:moveTo>
                    <a:pt x="975606" y="3168181"/>
                  </a:moveTo>
                  <a:cubicBezTo>
                    <a:pt x="1022046" y="3166990"/>
                    <a:pt x="1036257" y="3167156"/>
                    <a:pt x="1129150" y="3167271"/>
                  </a:cubicBezTo>
                  <a:cubicBezTo>
                    <a:pt x="1189712" y="3167438"/>
                    <a:pt x="1172912" y="3123176"/>
                    <a:pt x="1178064" y="3397550"/>
                  </a:cubicBezTo>
                  <a:cubicBezTo>
                    <a:pt x="1178076" y="3398498"/>
                    <a:pt x="1201437" y="3403982"/>
                    <a:pt x="976618" y="3401547"/>
                  </a:cubicBezTo>
                  <a:cubicBezTo>
                    <a:pt x="976605" y="3400651"/>
                    <a:pt x="970390" y="3168309"/>
                    <a:pt x="975606" y="3168181"/>
                  </a:cubicBezTo>
                  <a:close/>
                  <a:moveTo>
                    <a:pt x="1359672" y="2666346"/>
                  </a:moveTo>
                  <a:cubicBezTo>
                    <a:pt x="1140363" y="2666346"/>
                    <a:pt x="1177359" y="2684397"/>
                    <a:pt x="1176154" y="2610541"/>
                  </a:cubicBezTo>
                  <a:cubicBezTo>
                    <a:pt x="1174822" y="2525361"/>
                    <a:pt x="1176628" y="2522632"/>
                    <a:pt x="1175270" y="2435645"/>
                  </a:cubicBezTo>
                  <a:cubicBezTo>
                    <a:pt x="1175257" y="2434735"/>
                    <a:pt x="1378638" y="2432160"/>
                    <a:pt x="1378689" y="2435824"/>
                  </a:cubicBezTo>
                  <a:cubicBezTo>
                    <a:pt x="1382879" y="2703242"/>
                    <a:pt x="1387992" y="2666346"/>
                    <a:pt x="1359672" y="2666346"/>
                  </a:cubicBezTo>
                  <a:close/>
                  <a:moveTo>
                    <a:pt x="1381419" y="2678274"/>
                  </a:moveTo>
                  <a:cubicBezTo>
                    <a:pt x="1385660" y="2947165"/>
                    <a:pt x="1393644" y="2910858"/>
                    <a:pt x="1359672" y="2910858"/>
                  </a:cubicBezTo>
                  <a:cubicBezTo>
                    <a:pt x="1282669" y="2910858"/>
                    <a:pt x="1282874" y="2912306"/>
                    <a:pt x="1206012" y="2912306"/>
                  </a:cubicBezTo>
                  <a:cubicBezTo>
                    <a:pt x="1170234" y="2912306"/>
                    <a:pt x="1185957" y="2947716"/>
                    <a:pt x="1177705" y="2679093"/>
                  </a:cubicBezTo>
                  <a:cubicBezTo>
                    <a:pt x="1343500" y="2678607"/>
                    <a:pt x="1293767" y="2678068"/>
                    <a:pt x="1381419" y="2678274"/>
                  </a:cubicBezTo>
                  <a:close/>
                  <a:moveTo>
                    <a:pt x="1206012" y="2924195"/>
                  </a:moveTo>
                  <a:cubicBezTo>
                    <a:pt x="1283002" y="2924195"/>
                    <a:pt x="1282810" y="2922747"/>
                    <a:pt x="1359672" y="2922747"/>
                  </a:cubicBezTo>
                  <a:cubicBezTo>
                    <a:pt x="1392606" y="2922747"/>
                    <a:pt x="1383905" y="2885659"/>
                    <a:pt x="1388518" y="3157266"/>
                  </a:cubicBezTo>
                  <a:cubicBezTo>
                    <a:pt x="1301635" y="3158124"/>
                    <a:pt x="1300136" y="3155524"/>
                    <a:pt x="1185740" y="3155460"/>
                  </a:cubicBezTo>
                  <a:cubicBezTo>
                    <a:pt x="1182139" y="2887260"/>
                    <a:pt x="1175475" y="2924195"/>
                    <a:pt x="1206012" y="2924195"/>
                  </a:cubicBezTo>
                  <a:close/>
                  <a:moveTo>
                    <a:pt x="1206012" y="3167361"/>
                  </a:moveTo>
                  <a:cubicBezTo>
                    <a:pt x="1282336" y="3167361"/>
                    <a:pt x="1281618" y="3169296"/>
                    <a:pt x="1359672" y="3169296"/>
                  </a:cubicBezTo>
                  <a:cubicBezTo>
                    <a:pt x="1397629" y="3169296"/>
                    <a:pt x="1389684" y="3132374"/>
                    <a:pt x="1392721" y="3397486"/>
                  </a:cubicBezTo>
                  <a:cubicBezTo>
                    <a:pt x="1392772" y="3401881"/>
                    <a:pt x="1188649" y="3401727"/>
                    <a:pt x="1188572" y="3397307"/>
                  </a:cubicBezTo>
                  <a:cubicBezTo>
                    <a:pt x="1183535" y="3130606"/>
                    <a:pt x="1180216" y="3167361"/>
                    <a:pt x="1206012" y="3167361"/>
                  </a:cubicBezTo>
                  <a:close/>
                  <a:moveTo>
                    <a:pt x="1389133" y="2433006"/>
                  </a:moveTo>
                  <a:cubicBezTo>
                    <a:pt x="1429806" y="2433352"/>
                    <a:pt x="1501350" y="2436401"/>
                    <a:pt x="1590540" y="2433736"/>
                  </a:cubicBezTo>
                  <a:cubicBezTo>
                    <a:pt x="1591988" y="2523977"/>
                    <a:pt x="1594448" y="2583049"/>
                    <a:pt x="1594846" y="2666961"/>
                  </a:cubicBezTo>
                  <a:cubicBezTo>
                    <a:pt x="1425616" y="2667333"/>
                    <a:pt x="1468545" y="2666641"/>
                    <a:pt x="1391721" y="2666398"/>
                  </a:cubicBezTo>
                  <a:cubicBezTo>
                    <a:pt x="1389466" y="2523093"/>
                    <a:pt x="1390466" y="2515202"/>
                    <a:pt x="1389133" y="2433006"/>
                  </a:cubicBezTo>
                  <a:close/>
                  <a:moveTo>
                    <a:pt x="1391914" y="2678299"/>
                  </a:moveTo>
                  <a:cubicBezTo>
                    <a:pt x="1466354" y="2678568"/>
                    <a:pt x="1433190" y="2679209"/>
                    <a:pt x="1594897" y="2678863"/>
                  </a:cubicBezTo>
                  <a:cubicBezTo>
                    <a:pt x="1595217" y="2839642"/>
                    <a:pt x="1597396" y="2846880"/>
                    <a:pt x="1599177" y="2911614"/>
                  </a:cubicBezTo>
                  <a:cubicBezTo>
                    <a:pt x="1426616" y="2912011"/>
                    <a:pt x="1466021" y="2911281"/>
                    <a:pt x="1395105" y="2910935"/>
                  </a:cubicBezTo>
                  <a:cubicBezTo>
                    <a:pt x="1393913" y="2813725"/>
                    <a:pt x="1395579" y="2910384"/>
                    <a:pt x="1391914" y="2678299"/>
                  </a:cubicBezTo>
                  <a:close/>
                  <a:moveTo>
                    <a:pt x="1600202" y="2960373"/>
                  </a:moveTo>
                  <a:cubicBezTo>
                    <a:pt x="1603649" y="3185989"/>
                    <a:pt x="1608596" y="3156023"/>
                    <a:pt x="1590309" y="3155754"/>
                  </a:cubicBezTo>
                  <a:cubicBezTo>
                    <a:pt x="1371013" y="3152219"/>
                    <a:pt x="1399192" y="3169654"/>
                    <a:pt x="1398654" y="3135013"/>
                  </a:cubicBezTo>
                  <a:cubicBezTo>
                    <a:pt x="1396066" y="2976092"/>
                    <a:pt x="1395681" y="2954723"/>
                    <a:pt x="1395258" y="2922837"/>
                  </a:cubicBezTo>
                  <a:cubicBezTo>
                    <a:pt x="1635545" y="2924041"/>
                    <a:pt x="1599408" y="2910205"/>
                    <a:pt x="1600202" y="2960373"/>
                  </a:cubicBezTo>
                  <a:close/>
                  <a:moveTo>
                    <a:pt x="1601035" y="2433441"/>
                  </a:moveTo>
                  <a:cubicBezTo>
                    <a:pt x="1683676" y="2431238"/>
                    <a:pt x="1803967" y="2434236"/>
                    <a:pt x="1803993" y="2435888"/>
                  </a:cubicBezTo>
                  <a:cubicBezTo>
                    <a:pt x="1804697" y="2481278"/>
                    <a:pt x="1805787" y="2539888"/>
                    <a:pt x="1807850" y="2667461"/>
                  </a:cubicBezTo>
                  <a:cubicBezTo>
                    <a:pt x="1728079" y="2667384"/>
                    <a:pt x="1742854" y="2666680"/>
                    <a:pt x="1605366" y="2666936"/>
                  </a:cubicBezTo>
                  <a:cubicBezTo>
                    <a:pt x="1604854" y="2568547"/>
                    <a:pt x="1602124" y="2514164"/>
                    <a:pt x="1601035" y="2433441"/>
                  </a:cubicBezTo>
                  <a:close/>
                  <a:moveTo>
                    <a:pt x="1436688" y="3168181"/>
                  </a:moveTo>
                  <a:cubicBezTo>
                    <a:pt x="1488959" y="3166606"/>
                    <a:pt x="1537923" y="3166862"/>
                    <a:pt x="1590168" y="3167643"/>
                  </a:cubicBezTo>
                  <a:cubicBezTo>
                    <a:pt x="1607622" y="3167925"/>
                    <a:pt x="1604059" y="3157971"/>
                    <a:pt x="1603444" y="3222487"/>
                  </a:cubicBezTo>
                  <a:cubicBezTo>
                    <a:pt x="1601266" y="3427746"/>
                    <a:pt x="1616592" y="3400792"/>
                    <a:pt x="1590284" y="3400535"/>
                  </a:cubicBezTo>
                  <a:cubicBezTo>
                    <a:pt x="1387223" y="3398639"/>
                    <a:pt x="1403267" y="3402483"/>
                    <a:pt x="1403203" y="3397332"/>
                  </a:cubicBezTo>
                  <a:cubicBezTo>
                    <a:pt x="1400128" y="3128736"/>
                    <a:pt x="1385583" y="3169654"/>
                    <a:pt x="1436688" y="3168181"/>
                  </a:cubicBezTo>
                  <a:close/>
                  <a:moveTo>
                    <a:pt x="1605418" y="2698028"/>
                  </a:moveTo>
                  <a:cubicBezTo>
                    <a:pt x="1605418" y="2670420"/>
                    <a:pt x="1574445" y="2679157"/>
                    <a:pt x="1808042" y="2679350"/>
                  </a:cubicBezTo>
                  <a:cubicBezTo>
                    <a:pt x="1810374" y="2823999"/>
                    <a:pt x="1810374" y="2825998"/>
                    <a:pt x="1811400" y="2873002"/>
                  </a:cubicBezTo>
                  <a:cubicBezTo>
                    <a:pt x="1812450" y="2920787"/>
                    <a:pt x="1850548" y="2911063"/>
                    <a:pt x="1609672" y="2911588"/>
                  </a:cubicBezTo>
                  <a:cubicBezTo>
                    <a:pt x="1608468" y="2867634"/>
                    <a:pt x="1605418" y="2817466"/>
                    <a:pt x="1605418" y="2698028"/>
                  </a:cubicBezTo>
                  <a:close/>
                  <a:moveTo>
                    <a:pt x="1667081" y="2923426"/>
                  </a:moveTo>
                  <a:cubicBezTo>
                    <a:pt x="1744751" y="2923426"/>
                    <a:pt x="1742047" y="2922273"/>
                    <a:pt x="1812412" y="2922170"/>
                  </a:cubicBezTo>
                  <a:cubicBezTo>
                    <a:pt x="1812937" y="2950444"/>
                    <a:pt x="1813040" y="2959425"/>
                    <a:pt x="1815769" y="3135218"/>
                  </a:cubicBezTo>
                  <a:cubicBezTo>
                    <a:pt x="1816231" y="3164619"/>
                    <a:pt x="1838720" y="3156203"/>
                    <a:pt x="1667081" y="3156344"/>
                  </a:cubicBezTo>
                  <a:cubicBezTo>
                    <a:pt x="1603188" y="3156344"/>
                    <a:pt x="1614080" y="3161212"/>
                    <a:pt x="1613670" y="3134988"/>
                  </a:cubicBezTo>
                  <a:cubicBezTo>
                    <a:pt x="1609723" y="2880317"/>
                    <a:pt x="1594243" y="2923426"/>
                    <a:pt x="1667081" y="2923426"/>
                  </a:cubicBezTo>
                  <a:close/>
                  <a:moveTo>
                    <a:pt x="1814449" y="2434325"/>
                  </a:moveTo>
                  <a:cubicBezTo>
                    <a:pt x="2034181" y="2434684"/>
                    <a:pt x="2017497" y="2432737"/>
                    <a:pt x="2017548" y="2435888"/>
                  </a:cubicBezTo>
                  <a:cubicBezTo>
                    <a:pt x="2021738" y="2703665"/>
                    <a:pt x="2041627" y="2666013"/>
                    <a:pt x="1974542" y="2666013"/>
                  </a:cubicBezTo>
                  <a:cubicBezTo>
                    <a:pt x="1897680" y="2666013"/>
                    <a:pt x="1897565" y="2667461"/>
                    <a:pt x="1820793" y="2667461"/>
                  </a:cubicBezTo>
                  <a:cubicBezTo>
                    <a:pt x="1817474" y="2667461"/>
                    <a:pt x="1818499" y="2693442"/>
                    <a:pt x="1814449" y="2434325"/>
                  </a:cubicBezTo>
                  <a:close/>
                  <a:moveTo>
                    <a:pt x="1613927" y="3222641"/>
                  </a:moveTo>
                  <a:cubicBezTo>
                    <a:pt x="1614683" y="3151206"/>
                    <a:pt x="1571023" y="3168322"/>
                    <a:pt x="1816346" y="3168117"/>
                  </a:cubicBezTo>
                  <a:cubicBezTo>
                    <a:pt x="1817499" y="3228624"/>
                    <a:pt x="1820370" y="3301352"/>
                    <a:pt x="1819972" y="3397384"/>
                  </a:cubicBezTo>
                  <a:cubicBezTo>
                    <a:pt x="1819972" y="3398293"/>
                    <a:pt x="1844013" y="3402278"/>
                    <a:pt x="1616220" y="3400753"/>
                  </a:cubicBezTo>
                  <a:cubicBezTo>
                    <a:pt x="1614478" y="3341143"/>
                    <a:pt x="1613350" y="3282533"/>
                    <a:pt x="1613927" y="3222641"/>
                  </a:cubicBezTo>
                  <a:close/>
                  <a:moveTo>
                    <a:pt x="1818537" y="2679350"/>
                  </a:moveTo>
                  <a:cubicBezTo>
                    <a:pt x="1871269" y="2679350"/>
                    <a:pt x="1891593" y="2678043"/>
                    <a:pt x="2022546" y="2677876"/>
                  </a:cubicBezTo>
                  <a:cubicBezTo>
                    <a:pt x="2022161" y="2830251"/>
                    <a:pt x="2024570" y="2845394"/>
                    <a:pt x="2026288" y="2911691"/>
                  </a:cubicBezTo>
                  <a:cubicBezTo>
                    <a:pt x="1784092" y="2910999"/>
                    <a:pt x="1822971" y="2920838"/>
                    <a:pt x="1821907" y="2872707"/>
                  </a:cubicBezTo>
                  <a:cubicBezTo>
                    <a:pt x="1820664" y="2815711"/>
                    <a:pt x="1820793" y="2819349"/>
                    <a:pt x="1818537" y="2679350"/>
                  </a:cubicBezTo>
                  <a:close/>
                  <a:moveTo>
                    <a:pt x="2026582" y="2923592"/>
                  </a:moveTo>
                  <a:cubicBezTo>
                    <a:pt x="2027377" y="2958349"/>
                    <a:pt x="2029952" y="3155011"/>
                    <a:pt x="2029965" y="3155998"/>
                  </a:cubicBezTo>
                  <a:cubicBezTo>
                    <a:pt x="1796855" y="3153359"/>
                    <a:pt x="1826803" y="3168232"/>
                    <a:pt x="1826277" y="3135013"/>
                  </a:cubicBezTo>
                  <a:cubicBezTo>
                    <a:pt x="1823817" y="2976425"/>
                    <a:pt x="1823471" y="2952610"/>
                    <a:pt x="1822920" y="2922158"/>
                  </a:cubicBezTo>
                  <a:cubicBezTo>
                    <a:pt x="1895130" y="2922183"/>
                    <a:pt x="1852342" y="2923118"/>
                    <a:pt x="2026582" y="2923592"/>
                  </a:cubicBezTo>
                  <a:close/>
                  <a:moveTo>
                    <a:pt x="2030081" y="3167912"/>
                  </a:moveTo>
                  <a:cubicBezTo>
                    <a:pt x="2030709" y="3233991"/>
                    <a:pt x="2029004" y="3254336"/>
                    <a:pt x="2032669" y="3402162"/>
                  </a:cubicBezTo>
                  <a:cubicBezTo>
                    <a:pt x="1940917" y="3402303"/>
                    <a:pt x="1830442" y="3400728"/>
                    <a:pt x="1830455" y="3397448"/>
                  </a:cubicBezTo>
                  <a:cubicBezTo>
                    <a:pt x="1830852" y="3302044"/>
                    <a:pt x="1828071" y="3231724"/>
                    <a:pt x="1826841" y="3168092"/>
                  </a:cubicBezTo>
                  <a:cubicBezTo>
                    <a:pt x="1901281" y="3168079"/>
                    <a:pt x="1965803" y="3167131"/>
                    <a:pt x="2030081" y="3167912"/>
                  </a:cubicBezTo>
                  <a:close/>
                  <a:moveTo>
                    <a:pt x="1830416" y="3411578"/>
                  </a:moveTo>
                  <a:cubicBezTo>
                    <a:pt x="1910200" y="3411847"/>
                    <a:pt x="1873025" y="3414346"/>
                    <a:pt x="2032964" y="3414077"/>
                  </a:cubicBezTo>
                  <a:cubicBezTo>
                    <a:pt x="2033092" y="3419829"/>
                    <a:pt x="2037359" y="3644970"/>
                    <a:pt x="2037385" y="3646495"/>
                  </a:cubicBezTo>
                  <a:cubicBezTo>
                    <a:pt x="1894169" y="3647174"/>
                    <a:pt x="1915441" y="3645329"/>
                    <a:pt x="1834812" y="3645124"/>
                  </a:cubicBezTo>
                  <a:cubicBezTo>
                    <a:pt x="1833505" y="3570730"/>
                    <a:pt x="1830173" y="3508046"/>
                    <a:pt x="1830416" y="3411578"/>
                  </a:cubicBezTo>
                  <a:close/>
                  <a:moveTo>
                    <a:pt x="2037077" y="2923631"/>
                  </a:moveTo>
                  <a:cubicBezTo>
                    <a:pt x="2201130" y="2924195"/>
                    <a:pt x="2174732" y="2923439"/>
                    <a:pt x="2238895" y="2922952"/>
                  </a:cubicBezTo>
                  <a:cubicBezTo>
                    <a:pt x="2239984" y="3029425"/>
                    <a:pt x="2241996" y="3043120"/>
                    <a:pt x="2243675" y="3156126"/>
                  </a:cubicBezTo>
                  <a:cubicBezTo>
                    <a:pt x="2183382" y="3156434"/>
                    <a:pt x="2153639" y="3157689"/>
                    <a:pt x="2040448" y="3156139"/>
                  </a:cubicBezTo>
                  <a:cubicBezTo>
                    <a:pt x="2040435" y="3155127"/>
                    <a:pt x="2037949" y="2962423"/>
                    <a:pt x="2037077" y="2923631"/>
                  </a:cubicBezTo>
                  <a:close/>
                  <a:moveTo>
                    <a:pt x="2246250" y="2697823"/>
                  </a:moveTo>
                  <a:cubicBezTo>
                    <a:pt x="2245289" y="2668973"/>
                    <a:pt x="2216520" y="2678555"/>
                    <a:pt x="2435740" y="2678555"/>
                  </a:cubicBezTo>
                  <a:cubicBezTo>
                    <a:pt x="2457717" y="2678555"/>
                    <a:pt x="2445005" y="2650307"/>
                    <a:pt x="2451745" y="2873053"/>
                  </a:cubicBezTo>
                  <a:cubicBezTo>
                    <a:pt x="2453104" y="2918032"/>
                    <a:pt x="2487741" y="2910909"/>
                    <a:pt x="2282003" y="2910909"/>
                  </a:cubicBezTo>
                  <a:cubicBezTo>
                    <a:pt x="2234435" y="2910909"/>
                    <a:pt x="2254567" y="2946973"/>
                    <a:pt x="2246250" y="2697823"/>
                  </a:cubicBezTo>
                  <a:close/>
                  <a:moveTo>
                    <a:pt x="2282016" y="2922798"/>
                  </a:moveTo>
                  <a:cubicBezTo>
                    <a:pt x="2483641" y="2922798"/>
                    <a:pt x="2452988" y="2910640"/>
                    <a:pt x="2453770" y="2960373"/>
                  </a:cubicBezTo>
                  <a:cubicBezTo>
                    <a:pt x="2457307" y="3185835"/>
                    <a:pt x="2462086" y="3155178"/>
                    <a:pt x="2435753" y="3155178"/>
                  </a:cubicBezTo>
                  <a:cubicBezTo>
                    <a:pt x="2225798" y="3155178"/>
                    <a:pt x="2254323" y="3164030"/>
                    <a:pt x="2253862" y="3135013"/>
                  </a:cubicBezTo>
                  <a:cubicBezTo>
                    <a:pt x="2249954" y="2887632"/>
                    <a:pt x="2236626" y="2922798"/>
                    <a:pt x="2282016" y="2922798"/>
                  </a:cubicBezTo>
                  <a:close/>
                  <a:moveTo>
                    <a:pt x="2282016" y="3167925"/>
                  </a:moveTo>
                  <a:cubicBezTo>
                    <a:pt x="2358327" y="3167925"/>
                    <a:pt x="2362389" y="3167067"/>
                    <a:pt x="2435753" y="3167067"/>
                  </a:cubicBezTo>
                  <a:cubicBezTo>
                    <a:pt x="2464342" y="3167067"/>
                    <a:pt x="2455743" y="3134117"/>
                    <a:pt x="2459665" y="3400113"/>
                  </a:cubicBezTo>
                  <a:cubicBezTo>
                    <a:pt x="2375357" y="3399587"/>
                    <a:pt x="2361402" y="3402098"/>
                    <a:pt x="2257681" y="3402085"/>
                  </a:cubicBezTo>
                  <a:cubicBezTo>
                    <a:pt x="2254016" y="3135270"/>
                    <a:pt x="2243213" y="3167925"/>
                    <a:pt x="2282016" y="3167925"/>
                  </a:cubicBezTo>
                  <a:close/>
                  <a:moveTo>
                    <a:pt x="2455449" y="2435645"/>
                  </a:moveTo>
                  <a:cubicBezTo>
                    <a:pt x="2455410" y="2432865"/>
                    <a:pt x="2659534" y="2432468"/>
                    <a:pt x="2659585" y="2435850"/>
                  </a:cubicBezTo>
                  <a:cubicBezTo>
                    <a:pt x="2661110" y="2533329"/>
                    <a:pt x="2659418" y="2498662"/>
                    <a:pt x="2662186" y="2666141"/>
                  </a:cubicBezTo>
                  <a:cubicBezTo>
                    <a:pt x="2568050" y="2664643"/>
                    <a:pt x="2514703" y="2666385"/>
                    <a:pt x="2459985" y="2666603"/>
                  </a:cubicBezTo>
                  <a:cubicBezTo>
                    <a:pt x="2459895" y="2579936"/>
                    <a:pt x="2456743" y="2518340"/>
                    <a:pt x="2455449" y="2435645"/>
                  </a:cubicBezTo>
                  <a:close/>
                  <a:moveTo>
                    <a:pt x="2459844" y="2698079"/>
                  </a:moveTo>
                  <a:cubicBezTo>
                    <a:pt x="2460010" y="2675967"/>
                    <a:pt x="2429409" y="2674302"/>
                    <a:pt x="2662366" y="2678081"/>
                  </a:cubicBezTo>
                  <a:cubicBezTo>
                    <a:pt x="2666031" y="2893743"/>
                    <a:pt x="2664532" y="2822475"/>
                    <a:pt x="2665582" y="2911524"/>
                  </a:cubicBezTo>
                  <a:cubicBezTo>
                    <a:pt x="2430588" y="2907387"/>
                    <a:pt x="2463855" y="2926424"/>
                    <a:pt x="2462227" y="2872668"/>
                  </a:cubicBezTo>
                  <a:cubicBezTo>
                    <a:pt x="2459959" y="2797455"/>
                    <a:pt x="2459549" y="2745365"/>
                    <a:pt x="2459844" y="2698079"/>
                  </a:cubicBezTo>
                  <a:close/>
                  <a:moveTo>
                    <a:pt x="2665736" y="2923413"/>
                  </a:moveTo>
                  <a:cubicBezTo>
                    <a:pt x="2667300" y="3042876"/>
                    <a:pt x="2669491" y="3058352"/>
                    <a:pt x="2670695" y="3156254"/>
                  </a:cubicBezTo>
                  <a:cubicBezTo>
                    <a:pt x="2589925" y="3156318"/>
                    <a:pt x="2564296" y="3156523"/>
                    <a:pt x="2512615" y="3155754"/>
                  </a:cubicBezTo>
                  <a:cubicBezTo>
                    <a:pt x="2453065" y="3154870"/>
                    <a:pt x="2467853" y="3191267"/>
                    <a:pt x="2464239" y="2960168"/>
                  </a:cubicBezTo>
                  <a:cubicBezTo>
                    <a:pt x="2463496" y="2912178"/>
                    <a:pt x="2425116" y="2919518"/>
                    <a:pt x="2665736" y="2923413"/>
                  </a:cubicBezTo>
                  <a:close/>
                  <a:moveTo>
                    <a:pt x="2670836" y="3168143"/>
                  </a:moveTo>
                  <a:cubicBezTo>
                    <a:pt x="2672195" y="3302287"/>
                    <a:pt x="2669119" y="3142533"/>
                    <a:pt x="2673117" y="3401868"/>
                  </a:cubicBezTo>
                  <a:cubicBezTo>
                    <a:pt x="2453501" y="3401983"/>
                    <a:pt x="2572753" y="3401227"/>
                    <a:pt x="2470172" y="3400202"/>
                  </a:cubicBezTo>
                  <a:cubicBezTo>
                    <a:pt x="2469545" y="3349855"/>
                    <a:pt x="2469865" y="3374132"/>
                    <a:pt x="2466687" y="3167144"/>
                  </a:cubicBezTo>
                  <a:cubicBezTo>
                    <a:pt x="2552865" y="3167604"/>
                    <a:pt x="2473235" y="3168309"/>
                    <a:pt x="2670836" y="3168143"/>
                  </a:cubicBezTo>
                  <a:close/>
                  <a:moveTo>
                    <a:pt x="2672887" y="2678248"/>
                  </a:moveTo>
                  <a:cubicBezTo>
                    <a:pt x="2904216" y="2681912"/>
                    <a:pt x="2875537" y="2665642"/>
                    <a:pt x="2876152" y="2698156"/>
                  </a:cubicBezTo>
                  <a:cubicBezTo>
                    <a:pt x="2877356" y="2761930"/>
                    <a:pt x="2878202" y="2811278"/>
                    <a:pt x="2878779" y="2872950"/>
                  </a:cubicBezTo>
                  <a:cubicBezTo>
                    <a:pt x="2879176" y="2915996"/>
                    <a:pt x="2920554" y="2915509"/>
                    <a:pt x="2676103" y="2911691"/>
                  </a:cubicBezTo>
                  <a:cubicBezTo>
                    <a:pt x="2675283" y="2841448"/>
                    <a:pt x="2676167" y="2866737"/>
                    <a:pt x="2672887" y="2678248"/>
                  </a:cubicBezTo>
                  <a:close/>
                  <a:moveTo>
                    <a:pt x="2673310" y="3413756"/>
                  </a:moveTo>
                  <a:cubicBezTo>
                    <a:pt x="2674565" y="3495183"/>
                    <a:pt x="2674924" y="3522599"/>
                    <a:pt x="2676065" y="3572460"/>
                  </a:cubicBezTo>
                  <a:cubicBezTo>
                    <a:pt x="2678230" y="3670900"/>
                    <a:pt x="2713599" y="3641704"/>
                    <a:pt x="2512461" y="3646021"/>
                  </a:cubicBezTo>
                  <a:cubicBezTo>
                    <a:pt x="2464521" y="3646994"/>
                    <a:pt x="2473940" y="3691103"/>
                    <a:pt x="2470326" y="3412091"/>
                  </a:cubicBezTo>
                  <a:cubicBezTo>
                    <a:pt x="2549418" y="3412898"/>
                    <a:pt x="2473773" y="3413859"/>
                    <a:pt x="2673310" y="3413756"/>
                  </a:cubicBezTo>
                  <a:close/>
                  <a:moveTo>
                    <a:pt x="2676769" y="2960194"/>
                  </a:moveTo>
                  <a:cubicBezTo>
                    <a:pt x="2676039" y="2913408"/>
                    <a:pt x="2636839" y="2923426"/>
                    <a:pt x="2879343" y="2922427"/>
                  </a:cubicBezTo>
                  <a:cubicBezTo>
                    <a:pt x="2880970" y="3042607"/>
                    <a:pt x="2881547" y="3015384"/>
                    <a:pt x="2884033" y="3157164"/>
                  </a:cubicBezTo>
                  <a:cubicBezTo>
                    <a:pt x="2648795" y="3156767"/>
                    <a:pt x="2681357" y="3164043"/>
                    <a:pt x="2680909" y="3135013"/>
                  </a:cubicBezTo>
                  <a:cubicBezTo>
                    <a:pt x="2679537" y="3047578"/>
                    <a:pt x="2678115" y="3045438"/>
                    <a:pt x="2676769" y="2960194"/>
                  </a:cubicBezTo>
                  <a:close/>
                  <a:moveTo>
                    <a:pt x="2896796" y="2666039"/>
                  </a:moveTo>
                  <a:cubicBezTo>
                    <a:pt x="2882559" y="2666039"/>
                    <a:pt x="2886147" y="2674494"/>
                    <a:pt x="2885148" y="2610529"/>
                  </a:cubicBezTo>
                  <a:cubicBezTo>
                    <a:pt x="2881918" y="2407345"/>
                    <a:pt x="2876562" y="2434082"/>
                    <a:pt x="2896796" y="2434082"/>
                  </a:cubicBezTo>
                  <a:cubicBezTo>
                    <a:pt x="2973812" y="2434082"/>
                    <a:pt x="2973363" y="2433672"/>
                    <a:pt x="3050546" y="2433672"/>
                  </a:cubicBezTo>
                  <a:cubicBezTo>
                    <a:pt x="3101753" y="2433672"/>
                    <a:pt x="3086157" y="2398800"/>
                    <a:pt x="3089476" y="2610721"/>
                  </a:cubicBezTo>
                  <a:cubicBezTo>
                    <a:pt x="3090643" y="2685256"/>
                    <a:pt x="3129022" y="2666039"/>
                    <a:pt x="2896796" y="2666039"/>
                  </a:cubicBezTo>
                  <a:close/>
                  <a:moveTo>
                    <a:pt x="3090156" y="2678927"/>
                  </a:moveTo>
                  <a:cubicBezTo>
                    <a:pt x="3090437" y="2802707"/>
                    <a:pt x="3091796" y="2831353"/>
                    <a:pt x="3093385" y="2911883"/>
                  </a:cubicBezTo>
                  <a:cubicBezTo>
                    <a:pt x="3010949" y="2913126"/>
                    <a:pt x="2974837" y="2910435"/>
                    <a:pt x="2889697" y="2910500"/>
                  </a:cubicBezTo>
                  <a:cubicBezTo>
                    <a:pt x="2889030" y="2855297"/>
                    <a:pt x="2889300" y="2837976"/>
                    <a:pt x="2886301" y="2677940"/>
                  </a:cubicBezTo>
                  <a:cubicBezTo>
                    <a:pt x="2976323" y="2677851"/>
                    <a:pt x="2950720" y="2678991"/>
                    <a:pt x="3090156" y="2678927"/>
                  </a:cubicBezTo>
                  <a:close/>
                  <a:moveTo>
                    <a:pt x="2887531" y="3413654"/>
                  </a:moveTo>
                  <a:cubicBezTo>
                    <a:pt x="2887044" y="3515719"/>
                    <a:pt x="2890837" y="3567873"/>
                    <a:pt x="2892247" y="3644458"/>
                  </a:cubicBezTo>
                  <a:cubicBezTo>
                    <a:pt x="2801404" y="3644535"/>
                    <a:pt x="2809977" y="3646943"/>
                    <a:pt x="2687995" y="3645867"/>
                  </a:cubicBezTo>
                  <a:cubicBezTo>
                    <a:pt x="2686547" y="3557535"/>
                    <a:pt x="2686662" y="3599939"/>
                    <a:pt x="2683792" y="3413756"/>
                  </a:cubicBezTo>
                  <a:lnTo>
                    <a:pt x="2887531" y="3413654"/>
                  </a:lnTo>
                  <a:close/>
                  <a:moveTo>
                    <a:pt x="2890389" y="2960194"/>
                  </a:moveTo>
                  <a:cubicBezTo>
                    <a:pt x="2889556" y="2907079"/>
                    <a:pt x="2857840" y="2924067"/>
                    <a:pt x="3050546" y="2924067"/>
                  </a:cubicBezTo>
                  <a:cubicBezTo>
                    <a:pt x="3106802" y="2924067"/>
                    <a:pt x="3092398" y="2884698"/>
                    <a:pt x="3096320" y="3135244"/>
                  </a:cubicBezTo>
                  <a:cubicBezTo>
                    <a:pt x="3096768" y="3163838"/>
                    <a:pt x="3128561" y="3157176"/>
                    <a:pt x="2896796" y="3157176"/>
                  </a:cubicBezTo>
                  <a:cubicBezTo>
                    <a:pt x="2894874" y="3157176"/>
                    <a:pt x="2893823" y="3179967"/>
                    <a:pt x="2890389" y="2960194"/>
                  </a:cubicBezTo>
                  <a:close/>
                  <a:moveTo>
                    <a:pt x="2896796" y="3169065"/>
                  </a:moveTo>
                  <a:cubicBezTo>
                    <a:pt x="3136160" y="3169065"/>
                    <a:pt x="3096217" y="3151873"/>
                    <a:pt x="3098216" y="3222743"/>
                  </a:cubicBezTo>
                  <a:cubicBezTo>
                    <a:pt x="3099933" y="3285928"/>
                    <a:pt x="3100561" y="3333905"/>
                    <a:pt x="3101227" y="3397486"/>
                  </a:cubicBezTo>
                  <a:cubicBezTo>
                    <a:pt x="3101292" y="3403225"/>
                    <a:pt x="3120693" y="3401752"/>
                    <a:pt x="2898116" y="3401752"/>
                  </a:cubicBezTo>
                  <a:cubicBezTo>
                    <a:pt x="2899461" y="3228227"/>
                    <a:pt x="2891260" y="3169065"/>
                    <a:pt x="2896796" y="3169065"/>
                  </a:cubicBezTo>
                  <a:close/>
                  <a:moveTo>
                    <a:pt x="2898039" y="3413654"/>
                  </a:moveTo>
                  <a:cubicBezTo>
                    <a:pt x="2905151" y="3413654"/>
                    <a:pt x="3073522" y="3413487"/>
                    <a:pt x="3101394" y="3413282"/>
                  </a:cubicBezTo>
                  <a:cubicBezTo>
                    <a:pt x="3102740" y="3536986"/>
                    <a:pt x="3104226" y="3565695"/>
                    <a:pt x="3105559" y="3645637"/>
                  </a:cubicBezTo>
                  <a:cubicBezTo>
                    <a:pt x="2986767" y="3646559"/>
                    <a:pt x="2988113" y="3644547"/>
                    <a:pt x="2902742" y="3644471"/>
                  </a:cubicBezTo>
                  <a:cubicBezTo>
                    <a:pt x="2901256" y="3563185"/>
                    <a:pt x="2897552" y="3514029"/>
                    <a:pt x="2898039" y="3413654"/>
                  </a:cubicBezTo>
                  <a:close/>
                  <a:moveTo>
                    <a:pt x="3281324" y="2910986"/>
                  </a:moveTo>
                  <a:cubicBezTo>
                    <a:pt x="3074650" y="2906272"/>
                    <a:pt x="3104342" y="2928742"/>
                    <a:pt x="3103060" y="2872694"/>
                  </a:cubicBezTo>
                  <a:cubicBezTo>
                    <a:pt x="3101714" y="2814250"/>
                    <a:pt x="3100689" y="2756011"/>
                    <a:pt x="3100689" y="2698028"/>
                  </a:cubicBezTo>
                  <a:cubicBezTo>
                    <a:pt x="3100689" y="2669357"/>
                    <a:pt x="3070652" y="2680913"/>
                    <a:pt x="3303544" y="2677838"/>
                  </a:cubicBezTo>
                  <a:cubicBezTo>
                    <a:pt x="3306915" y="2948202"/>
                    <a:pt x="3317845" y="2911819"/>
                    <a:pt x="3281324" y="2910986"/>
                  </a:cubicBezTo>
                  <a:close/>
                  <a:moveTo>
                    <a:pt x="3281145" y="2666295"/>
                  </a:moveTo>
                  <a:cubicBezTo>
                    <a:pt x="3234692" y="2667115"/>
                    <a:pt x="3229578" y="2666961"/>
                    <a:pt x="3100612" y="2667025"/>
                  </a:cubicBezTo>
                  <a:cubicBezTo>
                    <a:pt x="3100510" y="2648398"/>
                    <a:pt x="3098037" y="2458641"/>
                    <a:pt x="3097665" y="2433621"/>
                  </a:cubicBezTo>
                  <a:cubicBezTo>
                    <a:pt x="3098972" y="2433621"/>
                    <a:pt x="3244303" y="2433326"/>
                    <a:pt x="3299725" y="2433070"/>
                  </a:cubicBezTo>
                  <a:cubicBezTo>
                    <a:pt x="3303942" y="2702140"/>
                    <a:pt x="3312104" y="2665757"/>
                    <a:pt x="3281145" y="2666295"/>
                  </a:cubicBezTo>
                  <a:close/>
                  <a:moveTo>
                    <a:pt x="3281183" y="2421271"/>
                  </a:moveTo>
                  <a:cubicBezTo>
                    <a:pt x="3210561" y="2421655"/>
                    <a:pt x="3196350" y="2421335"/>
                    <a:pt x="3127408" y="2421604"/>
                  </a:cubicBezTo>
                  <a:cubicBezTo>
                    <a:pt x="3086401" y="2421770"/>
                    <a:pt x="3097921" y="2458948"/>
                    <a:pt x="3093180" y="2188801"/>
                  </a:cubicBezTo>
                  <a:cubicBezTo>
                    <a:pt x="3155433" y="2189045"/>
                    <a:pt x="3144092" y="2189455"/>
                    <a:pt x="3295087" y="2189135"/>
                  </a:cubicBezTo>
                  <a:cubicBezTo>
                    <a:pt x="3296471" y="2453119"/>
                    <a:pt x="3310874" y="2421104"/>
                    <a:pt x="3281183" y="2421271"/>
                  </a:cubicBezTo>
                  <a:close/>
                  <a:moveTo>
                    <a:pt x="3281208" y="2177259"/>
                  </a:moveTo>
                  <a:cubicBezTo>
                    <a:pt x="3070806" y="2177835"/>
                    <a:pt x="3092975" y="2177681"/>
                    <a:pt x="3092898" y="2173403"/>
                  </a:cubicBezTo>
                  <a:cubicBezTo>
                    <a:pt x="3088067" y="1901475"/>
                    <a:pt x="3076316" y="1942457"/>
                    <a:pt x="3127331" y="1943354"/>
                  </a:cubicBezTo>
                  <a:cubicBezTo>
                    <a:pt x="3320447" y="1946724"/>
                    <a:pt x="3292985" y="1925099"/>
                    <a:pt x="3293280" y="1999108"/>
                  </a:cubicBezTo>
                  <a:cubicBezTo>
                    <a:pt x="3293933" y="2204457"/>
                    <a:pt x="3302852" y="2177195"/>
                    <a:pt x="3281208" y="2177259"/>
                  </a:cubicBezTo>
                  <a:close/>
                  <a:moveTo>
                    <a:pt x="3281247" y="1932516"/>
                  </a:moveTo>
                  <a:cubicBezTo>
                    <a:pt x="3058811" y="1930120"/>
                    <a:pt x="3088656" y="1939203"/>
                    <a:pt x="3088221" y="1911237"/>
                  </a:cubicBezTo>
                  <a:cubicBezTo>
                    <a:pt x="3084312" y="1660089"/>
                    <a:pt x="3071895" y="1698163"/>
                    <a:pt x="3127331" y="1699368"/>
                  </a:cubicBezTo>
                  <a:cubicBezTo>
                    <a:pt x="3320062" y="1703506"/>
                    <a:pt x="3287385" y="1682098"/>
                    <a:pt x="3288218" y="1736699"/>
                  </a:cubicBezTo>
                  <a:cubicBezTo>
                    <a:pt x="3291652" y="1955615"/>
                    <a:pt x="3299674" y="1932696"/>
                    <a:pt x="3281247" y="1932516"/>
                  </a:cubicBezTo>
                  <a:close/>
                  <a:moveTo>
                    <a:pt x="3050558" y="2421770"/>
                  </a:moveTo>
                  <a:cubicBezTo>
                    <a:pt x="2973543" y="2421770"/>
                    <a:pt x="2973991" y="2422180"/>
                    <a:pt x="2896809" y="2422180"/>
                  </a:cubicBezTo>
                  <a:cubicBezTo>
                    <a:pt x="2876280" y="2422180"/>
                    <a:pt x="2882546" y="2446573"/>
                    <a:pt x="2879586" y="2260876"/>
                  </a:cubicBezTo>
                  <a:cubicBezTo>
                    <a:pt x="2878253" y="2175798"/>
                    <a:pt x="2872794" y="2188814"/>
                    <a:pt x="2896809" y="2188814"/>
                  </a:cubicBezTo>
                  <a:cubicBezTo>
                    <a:pt x="3053544" y="2188737"/>
                    <a:pt x="3057581" y="2188712"/>
                    <a:pt x="3082672" y="2188776"/>
                  </a:cubicBezTo>
                  <a:cubicBezTo>
                    <a:pt x="3087541" y="2462074"/>
                    <a:pt x="3099254" y="2421770"/>
                    <a:pt x="3050558" y="2421770"/>
                  </a:cubicBezTo>
                  <a:close/>
                  <a:moveTo>
                    <a:pt x="3050558" y="2176849"/>
                  </a:moveTo>
                  <a:cubicBezTo>
                    <a:pt x="2877741" y="2176938"/>
                    <a:pt x="2896386" y="2176938"/>
                    <a:pt x="2878523" y="2176913"/>
                  </a:cubicBezTo>
                  <a:cubicBezTo>
                    <a:pt x="2878087" y="2135840"/>
                    <a:pt x="2875447" y="1943956"/>
                    <a:pt x="2875434" y="1943034"/>
                  </a:cubicBezTo>
                  <a:cubicBezTo>
                    <a:pt x="2876370" y="1943034"/>
                    <a:pt x="3048418" y="1942598"/>
                    <a:pt x="3078251" y="1942752"/>
                  </a:cubicBezTo>
                  <a:cubicBezTo>
                    <a:pt x="3082954" y="2214359"/>
                    <a:pt x="3096166" y="2176849"/>
                    <a:pt x="3050558" y="2176849"/>
                  </a:cubicBezTo>
                  <a:close/>
                  <a:moveTo>
                    <a:pt x="2875575" y="2666065"/>
                  </a:moveTo>
                  <a:cubicBezTo>
                    <a:pt x="2820267" y="2666193"/>
                    <a:pt x="2755938" y="2667666"/>
                    <a:pt x="2672694" y="2666321"/>
                  </a:cubicBezTo>
                  <a:cubicBezTo>
                    <a:pt x="2669965" y="2506016"/>
                    <a:pt x="2671682" y="2538249"/>
                    <a:pt x="2670080" y="2435645"/>
                  </a:cubicBezTo>
                  <a:cubicBezTo>
                    <a:pt x="2670016" y="2431981"/>
                    <a:pt x="2654793" y="2433480"/>
                    <a:pt x="2871859" y="2434044"/>
                  </a:cubicBezTo>
                  <a:cubicBezTo>
                    <a:pt x="2875178" y="2643850"/>
                    <a:pt x="2875088" y="2639072"/>
                    <a:pt x="2875575" y="2666065"/>
                  </a:cubicBezTo>
                  <a:close/>
                  <a:moveTo>
                    <a:pt x="2669850" y="2421642"/>
                  </a:moveTo>
                  <a:cubicBezTo>
                    <a:pt x="2665967" y="2175363"/>
                    <a:pt x="2665262" y="2188020"/>
                    <a:pt x="2666172" y="2188020"/>
                  </a:cubicBezTo>
                  <a:cubicBezTo>
                    <a:pt x="2746160" y="2188353"/>
                    <a:pt x="2749595" y="2187943"/>
                    <a:pt x="2819883" y="2188507"/>
                  </a:cubicBezTo>
                  <a:cubicBezTo>
                    <a:pt x="2883738" y="2189019"/>
                    <a:pt x="2867271" y="2146282"/>
                    <a:pt x="2871654" y="2422142"/>
                  </a:cubicBezTo>
                  <a:cubicBezTo>
                    <a:pt x="2824189" y="2422001"/>
                    <a:pt x="2772456" y="2420963"/>
                    <a:pt x="2669850" y="2421642"/>
                  </a:cubicBezTo>
                  <a:close/>
                  <a:moveTo>
                    <a:pt x="2665467" y="2173377"/>
                  </a:moveTo>
                  <a:cubicBezTo>
                    <a:pt x="2659713" y="1923420"/>
                    <a:pt x="2663545" y="1943944"/>
                    <a:pt x="2666172" y="1943944"/>
                  </a:cubicBezTo>
                  <a:cubicBezTo>
                    <a:pt x="2905292" y="1944930"/>
                    <a:pt x="2864734" y="1924266"/>
                    <a:pt x="2865669" y="1998813"/>
                  </a:cubicBezTo>
                  <a:cubicBezTo>
                    <a:pt x="2866592" y="2079356"/>
                    <a:pt x="2867246" y="2096049"/>
                    <a:pt x="2867976" y="2173633"/>
                  </a:cubicBezTo>
                  <a:cubicBezTo>
                    <a:pt x="2868015" y="2178424"/>
                    <a:pt x="2665557" y="2177681"/>
                    <a:pt x="2665467" y="2173377"/>
                  </a:cubicBezTo>
                  <a:close/>
                  <a:moveTo>
                    <a:pt x="2819857" y="1931645"/>
                  </a:moveTo>
                  <a:cubicBezTo>
                    <a:pt x="2633674" y="1934399"/>
                    <a:pt x="2662673" y="1939088"/>
                    <a:pt x="2662225" y="1911224"/>
                  </a:cubicBezTo>
                  <a:cubicBezTo>
                    <a:pt x="2658586" y="1673131"/>
                    <a:pt x="2655177" y="1699073"/>
                    <a:pt x="2666172" y="1699137"/>
                  </a:cubicBezTo>
                  <a:cubicBezTo>
                    <a:pt x="2897821" y="1700687"/>
                    <a:pt x="2861799" y="1687517"/>
                    <a:pt x="2862568" y="1736686"/>
                  </a:cubicBezTo>
                  <a:cubicBezTo>
                    <a:pt x="2863875" y="1820202"/>
                    <a:pt x="2863094" y="1824173"/>
                    <a:pt x="2864465" y="1911455"/>
                  </a:cubicBezTo>
                  <a:cubicBezTo>
                    <a:pt x="2864849" y="1936539"/>
                    <a:pt x="2873730" y="1930838"/>
                    <a:pt x="2819857" y="1931645"/>
                  </a:cubicBezTo>
                  <a:close/>
                  <a:moveTo>
                    <a:pt x="2659354" y="2421706"/>
                  </a:moveTo>
                  <a:cubicBezTo>
                    <a:pt x="2618617" y="2421924"/>
                    <a:pt x="2621897" y="2421886"/>
                    <a:pt x="2455243" y="2421963"/>
                  </a:cubicBezTo>
                  <a:cubicBezTo>
                    <a:pt x="2453872" y="2326136"/>
                    <a:pt x="2455525" y="2357805"/>
                    <a:pt x="2452488" y="2189749"/>
                  </a:cubicBezTo>
                  <a:cubicBezTo>
                    <a:pt x="2535194" y="2189403"/>
                    <a:pt x="2498160" y="2187315"/>
                    <a:pt x="2655305" y="2187982"/>
                  </a:cubicBezTo>
                  <a:cubicBezTo>
                    <a:pt x="2656061" y="2221252"/>
                    <a:pt x="2659239" y="2414340"/>
                    <a:pt x="2659354" y="2421706"/>
                  </a:cubicBezTo>
                  <a:close/>
                  <a:moveTo>
                    <a:pt x="2452271" y="2177835"/>
                  </a:moveTo>
                  <a:cubicBezTo>
                    <a:pt x="2448170" y="1941894"/>
                    <a:pt x="2449041" y="2004271"/>
                    <a:pt x="2447978" y="1944482"/>
                  </a:cubicBezTo>
                  <a:cubicBezTo>
                    <a:pt x="2530939" y="1944392"/>
                    <a:pt x="2525877" y="1943367"/>
                    <a:pt x="2652178" y="1943892"/>
                  </a:cubicBezTo>
                  <a:cubicBezTo>
                    <a:pt x="2652806" y="2000607"/>
                    <a:pt x="2651922" y="2046355"/>
                    <a:pt x="2654985" y="2173697"/>
                  </a:cubicBezTo>
                  <a:cubicBezTo>
                    <a:pt x="2655023" y="2176093"/>
                    <a:pt x="2672861" y="2176887"/>
                    <a:pt x="2452271" y="2177835"/>
                  </a:cubicBezTo>
                  <a:close/>
                  <a:moveTo>
                    <a:pt x="2447760" y="1932593"/>
                  </a:moveTo>
                  <a:cubicBezTo>
                    <a:pt x="2446107" y="1834191"/>
                    <a:pt x="2446991" y="1835780"/>
                    <a:pt x="2444864" y="1699060"/>
                  </a:cubicBezTo>
                  <a:cubicBezTo>
                    <a:pt x="2684586" y="1699022"/>
                    <a:pt x="2647924" y="1686288"/>
                    <a:pt x="2648705" y="1736686"/>
                  </a:cubicBezTo>
                  <a:cubicBezTo>
                    <a:pt x="2649910" y="1814257"/>
                    <a:pt x="2650282" y="1821201"/>
                    <a:pt x="2651717" y="1911429"/>
                  </a:cubicBezTo>
                  <a:cubicBezTo>
                    <a:pt x="2652165" y="1939152"/>
                    <a:pt x="2684727" y="1932337"/>
                    <a:pt x="2447760" y="1932593"/>
                  </a:cubicBezTo>
                  <a:close/>
                  <a:moveTo>
                    <a:pt x="2444928" y="2433851"/>
                  </a:moveTo>
                  <a:cubicBezTo>
                    <a:pt x="2446222" y="2519762"/>
                    <a:pt x="2449413" y="2578706"/>
                    <a:pt x="2449477" y="2666641"/>
                  </a:cubicBezTo>
                  <a:cubicBezTo>
                    <a:pt x="2382111" y="2666769"/>
                    <a:pt x="2355443" y="2665847"/>
                    <a:pt x="2245263" y="2665847"/>
                  </a:cubicBezTo>
                  <a:cubicBezTo>
                    <a:pt x="2242649" y="2570187"/>
                    <a:pt x="2243982" y="2519788"/>
                    <a:pt x="2242573" y="2433800"/>
                  </a:cubicBezTo>
                  <a:cubicBezTo>
                    <a:pt x="2268830" y="2433967"/>
                    <a:pt x="2274378" y="2433928"/>
                    <a:pt x="2444928" y="2433851"/>
                  </a:cubicBezTo>
                  <a:close/>
                  <a:moveTo>
                    <a:pt x="2282016" y="2422027"/>
                  </a:moveTo>
                  <a:cubicBezTo>
                    <a:pt x="2231513" y="2422027"/>
                    <a:pt x="2243290" y="2436478"/>
                    <a:pt x="2240625" y="2348158"/>
                  </a:cubicBezTo>
                  <a:cubicBezTo>
                    <a:pt x="2239048" y="2296068"/>
                    <a:pt x="2237908" y="2237547"/>
                    <a:pt x="2238177" y="2189403"/>
                  </a:cubicBezTo>
                  <a:cubicBezTo>
                    <a:pt x="2245212" y="2189442"/>
                    <a:pt x="2416159" y="2189813"/>
                    <a:pt x="2441980" y="2189775"/>
                  </a:cubicBezTo>
                  <a:cubicBezTo>
                    <a:pt x="2444992" y="2356959"/>
                    <a:pt x="2443428" y="2330043"/>
                    <a:pt x="2444748" y="2421963"/>
                  </a:cubicBezTo>
                  <a:lnTo>
                    <a:pt x="2282016" y="2422027"/>
                  </a:lnTo>
                  <a:close/>
                  <a:moveTo>
                    <a:pt x="2238638" y="2872874"/>
                  </a:moveTo>
                  <a:cubicBezTo>
                    <a:pt x="2238690" y="2919916"/>
                    <a:pt x="2275314" y="2912690"/>
                    <a:pt x="2051455" y="2911793"/>
                  </a:cubicBezTo>
                  <a:cubicBezTo>
                    <a:pt x="2036501" y="2911729"/>
                    <a:pt x="2031375" y="2945743"/>
                    <a:pt x="2032964" y="2698259"/>
                  </a:cubicBezTo>
                  <a:cubicBezTo>
                    <a:pt x="2033131" y="2670984"/>
                    <a:pt x="2000774" y="2677748"/>
                    <a:pt x="2235114" y="2677748"/>
                  </a:cubicBezTo>
                  <a:cubicBezTo>
                    <a:pt x="2236883" y="2736436"/>
                    <a:pt x="2238536" y="2780108"/>
                    <a:pt x="2238638" y="2872874"/>
                  </a:cubicBezTo>
                  <a:close/>
                  <a:moveTo>
                    <a:pt x="2033054" y="2665962"/>
                  </a:moveTo>
                  <a:cubicBezTo>
                    <a:pt x="2032887" y="2556812"/>
                    <a:pt x="2029107" y="2519878"/>
                    <a:pt x="2028017" y="2433967"/>
                  </a:cubicBezTo>
                  <a:cubicBezTo>
                    <a:pt x="2123960" y="2432762"/>
                    <a:pt x="2083902" y="2432468"/>
                    <a:pt x="2232064" y="2433723"/>
                  </a:cubicBezTo>
                  <a:cubicBezTo>
                    <a:pt x="2233564" y="2525630"/>
                    <a:pt x="2232052" y="2566446"/>
                    <a:pt x="2234743" y="2665847"/>
                  </a:cubicBezTo>
                  <a:cubicBezTo>
                    <a:pt x="2052788" y="2665859"/>
                    <a:pt x="2107289" y="2665847"/>
                    <a:pt x="2033054" y="2665962"/>
                  </a:cubicBezTo>
                  <a:close/>
                  <a:moveTo>
                    <a:pt x="2205205" y="2421527"/>
                  </a:moveTo>
                  <a:cubicBezTo>
                    <a:pt x="2155946" y="2420861"/>
                    <a:pt x="2101830" y="2420797"/>
                    <a:pt x="2051366" y="2421681"/>
                  </a:cubicBezTo>
                  <a:cubicBezTo>
                    <a:pt x="2012589" y="2422360"/>
                    <a:pt x="2033989" y="2451684"/>
                    <a:pt x="2025314" y="2188814"/>
                  </a:cubicBezTo>
                  <a:cubicBezTo>
                    <a:pt x="2197837" y="2188417"/>
                    <a:pt x="2147834" y="2188635"/>
                    <a:pt x="2227682" y="2189314"/>
                  </a:cubicBezTo>
                  <a:cubicBezTo>
                    <a:pt x="2226247" y="2451466"/>
                    <a:pt x="2249556" y="2422065"/>
                    <a:pt x="2205205" y="2421527"/>
                  </a:cubicBezTo>
                  <a:close/>
                  <a:moveTo>
                    <a:pt x="2227784" y="2173479"/>
                  </a:moveTo>
                  <a:cubicBezTo>
                    <a:pt x="2227733" y="2179975"/>
                    <a:pt x="2248441" y="2176054"/>
                    <a:pt x="2051404" y="2176836"/>
                  </a:cubicBezTo>
                  <a:cubicBezTo>
                    <a:pt x="2015126" y="2176938"/>
                    <a:pt x="2024109" y="2212860"/>
                    <a:pt x="2021251" y="1997148"/>
                  </a:cubicBezTo>
                  <a:cubicBezTo>
                    <a:pt x="2020444" y="1933413"/>
                    <a:pt x="2012525" y="1943777"/>
                    <a:pt x="2051353" y="1944353"/>
                  </a:cubicBezTo>
                  <a:cubicBezTo>
                    <a:pt x="2099369" y="1945122"/>
                    <a:pt x="2117258" y="1944943"/>
                    <a:pt x="2225221" y="1944968"/>
                  </a:cubicBezTo>
                  <a:cubicBezTo>
                    <a:pt x="2227900" y="2114369"/>
                    <a:pt x="2228233" y="2119699"/>
                    <a:pt x="2227784" y="2173479"/>
                  </a:cubicBezTo>
                  <a:close/>
                  <a:moveTo>
                    <a:pt x="2020342" y="1932055"/>
                  </a:moveTo>
                  <a:cubicBezTo>
                    <a:pt x="2018829" y="1833717"/>
                    <a:pt x="2018432" y="1820778"/>
                    <a:pt x="2016561" y="1698676"/>
                  </a:cubicBezTo>
                  <a:cubicBezTo>
                    <a:pt x="2073356" y="1698304"/>
                    <a:pt x="2091450" y="1697164"/>
                    <a:pt x="2220595" y="1698509"/>
                  </a:cubicBezTo>
                  <a:cubicBezTo>
                    <a:pt x="2223338" y="1877685"/>
                    <a:pt x="2222453" y="1770559"/>
                    <a:pt x="2225029" y="1933080"/>
                  </a:cubicBezTo>
                  <a:cubicBezTo>
                    <a:pt x="2016138" y="1933041"/>
                    <a:pt x="2105841" y="1932849"/>
                    <a:pt x="2020342" y="1932055"/>
                  </a:cubicBezTo>
                  <a:close/>
                  <a:moveTo>
                    <a:pt x="2017010" y="2348350"/>
                  </a:moveTo>
                  <a:cubicBezTo>
                    <a:pt x="2016702" y="2443152"/>
                    <a:pt x="2060144" y="2422808"/>
                    <a:pt x="1814270" y="2422424"/>
                  </a:cubicBezTo>
                  <a:cubicBezTo>
                    <a:pt x="1811771" y="2263170"/>
                    <a:pt x="1811182" y="2224493"/>
                    <a:pt x="1810592" y="2190031"/>
                  </a:cubicBezTo>
                  <a:cubicBezTo>
                    <a:pt x="1905202" y="2190006"/>
                    <a:pt x="1861735" y="2189096"/>
                    <a:pt x="2014780" y="2188840"/>
                  </a:cubicBezTo>
                  <a:cubicBezTo>
                    <a:pt x="2016190" y="2231001"/>
                    <a:pt x="2017202" y="2286639"/>
                    <a:pt x="2017010" y="2348350"/>
                  </a:cubicBezTo>
                  <a:close/>
                  <a:moveTo>
                    <a:pt x="1974542" y="2176977"/>
                  </a:moveTo>
                  <a:cubicBezTo>
                    <a:pt x="1792216" y="2176977"/>
                    <a:pt x="1810451" y="2181883"/>
                    <a:pt x="1810298" y="2173441"/>
                  </a:cubicBezTo>
                  <a:cubicBezTo>
                    <a:pt x="1805697" y="1913786"/>
                    <a:pt x="1805582" y="1944661"/>
                    <a:pt x="1820793" y="1944661"/>
                  </a:cubicBezTo>
                  <a:cubicBezTo>
                    <a:pt x="2048521" y="1944661"/>
                    <a:pt x="2009834" y="1927007"/>
                    <a:pt x="2010743" y="1997353"/>
                  </a:cubicBezTo>
                  <a:cubicBezTo>
                    <a:pt x="2011858" y="2081509"/>
                    <a:pt x="2012422" y="2121979"/>
                    <a:pt x="2014255" y="2173800"/>
                  </a:cubicBezTo>
                  <a:cubicBezTo>
                    <a:pt x="2014408" y="2177989"/>
                    <a:pt x="2020380" y="2176977"/>
                    <a:pt x="1974542" y="2176977"/>
                  </a:cubicBezTo>
                  <a:close/>
                  <a:moveTo>
                    <a:pt x="1974542" y="1931875"/>
                  </a:moveTo>
                  <a:cubicBezTo>
                    <a:pt x="1781439" y="1931875"/>
                    <a:pt x="1808388" y="1941125"/>
                    <a:pt x="1807901" y="1911211"/>
                  </a:cubicBezTo>
                  <a:cubicBezTo>
                    <a:pt x="1804082" y="1667276"/>
                    <a:pt x="1794228" y="1698714"/>
                    <a:pt x="1820780" y="1698714"/>
                  </a:cubicBezTo>
                  <a:cubicBezTo>
                    <a:pt x="1957678" y="1698778"/>
                    <a:pt x="1980450" y="1698843"/>
                    <a:pt x="2006066" y="1698727"/>
                  </a:cubicBezTo>
                  <a:cubicBezTo>
                    <a:pt x="2010218" y="1970539"/>
                    <a:pt x="2024545" y="1931875"/>
                    <a:pt x="1974542" y="1931875"/>
                  </a:cubicBezTo>
                  <a:close/>
                  <a:moveTo>
                    <a:pt x="1803775" y="2422398"/>
                  </a:moveTo>
                  <a:cubicBezTo>
                    <a:pt x="1745622" y="2422168"/>
                    <a:pt x="1683958" y="2419400"/>
                    <a:pt x="1600856" y="2421527"/>
                  </a:cubicBezTo>
                  <a:cubicBezTo>
                    <a:pt x="1599856" y="2345929"/>
                    <a:pt x="1601817" y="2284487"/>
                    <a:pt x="1598126" y="2189506"/>
                  </a:cubicBezTo>
                  <a:cubicBezTo>
                    <a:pt x="1642516" y="2190313"/>
                    <a:pt x="1666787" y="2190082"/>
                    <a:pt x="1800071" y="2190031"/>
                  </a:cubicBezTo>
                  <a:cubicBezTo>
                    <a:pt x="1800879" y="2235933"/>
                    <a:pt x="1801263" y="2261837"/>
                    <a:pt x="1803775" y="2422398"/>
                  </a:cubicBezTo>
                  <a:close/>
                  <a:moveTo>
                    <a:pt x="1594384" y="1931107"/>
                  </a:moveTo>
                  <a:cubicBezTo>
                    <a:pt x="1593359" y="1844235"/>
                    <a:pt x="1591360" y="1816435"/>
                    <a:pt x="1589835" y="1699047"/>
                  </a:cubicBezTo>
                  <a:cubicBezTo>
                    <a:pt x="1604047" y="1699047"/>
                    <a:pt x="1734922" y="1698894"/>
                    <a:pt x="1792703" y="1698740"/>
                  </a:cubicBezTo>
                  <a:cubicBezTo>
                    <a:pt x="1794664" y="1836177"/>
                    <a:pt x="1796548" y="1831975"/>
                    <a:pt x="1797713" y="1932670"/>
                  </a:cubicBezTo>
                  <a:cubicBezTo>
                    <a:pt x="1702270" y="1932145"/>
                    <a:pt x="1794164" y="1930940"/>
                    <a:pt x="1594384" y="1931107"/>
                  </a:cubicBezTo>
                  <a:close/>
                  <a:moveTo>
                    <a:pt x="1590091" y="2421822"/>
                  </a:moveTo>
                  <a:cubicBezTo>
                    <a:pt x="1494392" y="2424576"/>
                    <a:pt x="1443211" y="2421553"/>
                    <a:pt x="1388941" y="2421104"/>
                  </a:cubicBezTo>
                  <a:cubicBezTo>
                    <a:pt x="1384597" y="2145859"/>
                    <a:pt x="1368155" y="2190339"/>
                    <a:pt x="1436611" y="2189237"/>
                  </a:cubicBezTo>
                  <a:cubicBezTo>
                    <a:pt x="1487177" y="2188417"/>
                    <a:pt x="1535412" y="2188340"/>
                    <a:pt x="1587605" y="2189327"/>
                  </a:cubicBezTo>
                  <a:cubicBezTo>
                    <a:pt x="1589989" y="2250423"/>
                    <a:pt x="1591001" y="2421783"/>
                    <a:pt x="1590091" y="2421822"/>
                  </a:cubicBezTo>
                  <a:close/>
                  <a:moveTo>
                    <a:pt x="1513396" y="1931171"/>
                  </a:moveTo>
                  <a:cubicBezTo>
                    <a:pt x="1441967" y="1931171"/>
                    <a:pt x="1439789" y="1932004"/>
                    <a:pt x="1380227" y="1932170"/>
                  </a:cubicBezTo>
                  <a:cubicBezTo>
                    <a:pt x="1377971" y="1769278"/>
                    <a:pt x="1377549" y="1740594"/>
                    <a:pt x="1376831" y="1700136"/>
                  </a:cubicBezTo>
                  <a:cubicBezTo>
                    <a:pt x="1612350" y="1699419"/>
                    <a:pt x="1579045" y="1684046"/>
                    <a:pt x="1579878" y="1736699"/>
                  </a:cubicBezTo>
                  <a:cubicBezTo>
                    <a:pt x="1583569" y="1972282"/>
                    <a:pt x="1603239" y="1931094"/>
                    <a:pt x="1513396" y="1931171"/>
                  </a:cubicBezTo>
                  <a:close/>
                  <a:moveTo>
                    <a:pt x="1378458" y="2421040"/>
                  </a:moveTo>
                  <a:cubicBezTo>
                    <a:pt x="1280645" y="2420553"/>
                    <a:pt x="1274583" y="2423666"/>
                    <a:pt x="1175052" y="2422782"/>
                  </a:cubicBezTo>
                  <a:cubicBezTo>
                    <a:pt x="1170221" y="2152303"/>
                    <a:pt x="1154177" y="2188251"/>
                    <a:pt x="1206012" y="2188251"/>
                  </a:cubicBezTo>
                  <a:cubicBezTo>
                    <a:pt x="1281644" y="2188251"/>
                    <a:pt x="1283207" y="2189852"/>
                    <a:pt x="1359672" y="2189852"/>
                  </a:cubicBezTo>
                  <a:cubicBezTo>
                    <a:pt x="1380124" y="2189852"/>
                    <a:pt x="1374306" y="2158144"/>
                    <a:pt x="1378458" y="2421040"/>
                  </a:cubicBezTo>
                  <a:close/>
                  <a:moveTo>
                    <a:pt x="1359672" y="2177963"/>
                  </a:moveTo>
                  <a:cubicBezTo>
                    <a:pt x="1358532" y="2177963"/>
                    <a:pt x="1169965" y="2177361"/>
                    <a:pt x="1169952" y="2173569"/>
                  </a:cubicBezTo>
                  <a:cubicBezTo>
                    <a:pt x="1169401" y="1909149"/>
                    <a:pt x="1147078" y="1944789"/>
                    <a:pt x="1206012" y="1944789"/>
                  </a:cubicBezTo>
                  <a:cubicBezTo>
                    <a:pt x="1402716" y="1944789"/>
                    <a:pt x="1369975" y="1926328"/>
                    <a:pt x="1370347" y="1998775"/>
                  </a:cubicBezTo>
                  <a:cubicBezTo>
                    <a:pt x="1371423" y="2205225"/>
                    <a:pt x="1381739" y="2177963"/>
                    <a:pt x="1359672" y="2177963"/>
                  </a:cubicBezTo>
                  <a:close/>
                  <a:moveTo>
                    <a:pt x="1359672" y="1932209"/>
                  </a:moveTo>
                  <a:cubicBezTo>
                    <a:pt x="1135673" y="1932209"/>
                    <a:pt x="1165672" y="1942099"/>
                    <a:pt x="1165185" y="1911263"/>
                  </a:cubicBezTo>
                  <a:cubicBezTo>
                    <a:pt x="1163814" y="1823994"/>
                    <a:pt x="1165557" y="1823942"/>
                    <a:pt x="1164185" y="1736469"/>
                  </a:cubicBezTo>
                  <a:cubicBezTo>
                    <a:pt x="1163455" y="1689875"/>
                    <a:pt x="1155010" y="1699393"/>
                    <a:pt x="1206012" y="1699393"/>
                  </a:cubicBezTo>
                  <a:cubicBezTo>
                    <a:pt x="1398731" y="1699393"/>
                    <a:pt x="1366195" y="1688324"/>
                    <a:pt x="1366951" y="1736673"/>
                  </a:cubicBezTo>
                  <a:cubicBezTo>
                    <a:pt x="1370526" y="1962379"/>
                    <a:pt x="1372948" y="1932209"/>
                    <a:pt x="1359672" y="1932209"/>
                  </a:cubicBezTo>
                  <a:close/>
                  <a:moveTo>
                    <a:pt x="1164544" y="2422667"/>
                  </a:moveTo>
                  <a:cubicBezTo>
                    <a:pt x="1088451" y="2421694"/>
                    <a:pt x="1140914" y="2420592"/>
                    <a:pt x="961369" y="2421284"/>
                  </a:cubicBezTo>
                  <a:cubicBezTo>
                    <a:pt x="956832" y="2154135"/>
                    <a:pt x="947657" y="2188251"/>
                    <a:pt x="975542" y="2188020"/>
                  </a:cubicBezTo>
                  <a:cubicBezTo>
                    <a:pt x="1021969" y="2187648"/>
                    <a:pt x="1059939" y="2187508"/>
                    <a:pt x="1129112" y="2187969"/>
                  </a:cubicBezTo>
                  <a:cubicBezTo>
                    <a:pt x="1166953" y="2188263"/>
                    <a:pt x="1159585" y="2148882"/>
                    <a:pt x="1164544" y="2422667"/>
                  </a:cubicBezTo>
                  <a:close/>
                  <a:moveTo>
                    <a:pt x="954705" y="2679068"/>
                  </a:moveTo>
                  <a:cubicBezTo>
                    <a:pt x="958088" y="2859076"/>
                    <a:pt x="957242" y="2842358"/>
                    <a:pt x="958011" y="2911076"/>
                  </a:cubicBezTo>
                  <a:cubicBezTo>
                    <a:pt x="925232" y="2910628"/>
                    <a:pt x="915967" y="2910730"/>
                    <a:pt x="754695" y="2910692"/>
                  </a:cubicBezTo>
                  <a:cubicBezTo>
                    <a:pt x="753272" y="2846547"/>
                    <a:pt x="751914" y="2829162"/>
                    <a:pt x="750838" y="2678081"/>
                  </a:cubicBezTo>
                  <a:cubicBezTo>
                    <a:pt x="752260" y="2678094"/>
                    <a:pt x="953642" y="2679068"/>
                    <a:pt x="954705" y="2679068"/>
                  </a:cubicBezTo>
                  <a:close/>
                  <a:moveTo>
                    <a:pt x="750748" y="2666193"/>
                  </a:moveTo>
                  <a:cubicBezTo>
                    <a:pt x="750453" y="2634037"/>
                    <a:pt x="750133" y="2617280"/>
                    <a:pt x="747339" y="2435645"/>
                  </a:cubicBezTo>
                  <a:cubicBezTo>
                    <a:pt x="747250" y="2429662"/>
                    <a:pt x="736678" y="2433928"/>
                    <a:pt x="951066" y="2433224"/>
                  </a:cubicBezTo>
                  <a:cubicBezTo>
                    <a:pt x="952386" y="2512908"/>
                    <a:pt x="952450" y="2554262"/>
                    <a:pt x="954487" y="2667179"/>
                  </a:cubicBezTo>
                  <a:cubicBezTo>
                    <a:pt x="953437" y="2667166"/>
                    <a:pt x="751722" y="2666193"/>
                    <a:pt x="750748" y="2666193"/>
                  </a:cubicBezTo>
                  <a:close/>
                  <a:moveTo>
                    <a:pt x="898654" y="2922619"/>
                  </a:moveTo>
                  <a:cubicBezTo>
                    <a:pt x="976592" y="2922619"/>
                    <a:pt x="956448" y="2880278"/>
                    <a:pt x="960433" y="3135244"/>
                  </a:cubicBezTo>
                  <a:cubicBezTo>
                    <a:pt x="960946" y="3167835"/>
                    <a:pt x="987869" y="3155883"/>
                    <a:pt x="758091" y="3155050"/>
                  </a:cubicBezTo>
                  <a:cubicBezTo>
                    <a:pt x="756579" y="3076326"/>
                    <a:pt x="756835" y="3016050"/>
                    <a:pt x="754951" y="2922593"/>
                  </a:cubicBezTo>
                  <a:lnTo>
                    <a:pt x="898654" y="2922619"/>
                  </a:lnTo>
                  <a:close/>
                  <a:moveTo>
                    <a:pt x="1129176" y="2176067"/>
                  </a:moveTo>
                  <a:cubicBezTo>
                    <a:pt x="1082134" y="2175696"/>
                    <a:pt x="1029107" y="2175657"/>
                    <a:pt x="975439" y="2176093"/>
                  </a:cubicBezTo>
                  <a:cubicBezTo>
                    <a:pt x="948426" y="2176311"/>
                    <a:pt x="957050" y="2211682"/>
                    <a:pt x="953129" y="1943406"/>
                  </a:cubicBezTo>
                  <a:cubicBezTo>
                    <a:pt x="1032938" y="1945122"/>
                    <a:pt x="985588" y="1945314"/>
                    <a:pt x="1155292" y="1944840"/>
                  </a:cubicBezTo>
                  <a:cubicBezTo>
                    <a:pt x="1160700" y="2212681"/>
                    <a:pt x="1171054" y="2176349"/>
                    <a:pt x="1129176" y="2176067"/>
                  </a:cubicBezTo>
                  <a:close/>
                  <a:moveTo>
                    <a:pt x="950874" y="2421322"/>
                  </a:moveTo>
                  <a:cubicBezTo>
                    <a:pt x="827546" y="2421770"/>
                    <a:pt x="837016" y="2420694"/>
                    <a:pt x="747096" y="2420681"/>
                  </a:cubicBezTo>
                  <a:cubicBezTo>
                    <a:pt x="742841" y="2171942"/>
                    <a:pt x="740419" y="2188801"/>
                    <a:pt x="744969" y="2188789"/>
                  </a:cubicBezTo>
                  <a:cubicBezTo>
                    <a:pt x="746481" y="2188789"/>
                    <a:pt x="945145" y="2188225"/>
                    <a:pt x="946260" y="2188212"/>
                  </a:cubicBezTo>
                  <a:cubicBezTo>
                    <a:pt x="948259" y="2311634"/>
                    <a:pt x="950323" y="2389538"/>
                    <a:pt x="950874" y="2421322"/>
                  </a:cubicBezTo>
                  <a:close/>
                  <a:moveTo>
                    <a:pt x="742354" y="2173505"/>
                  </a:moveTo>
                  <a:cubicBezTo>
                    <a:pt x="741650" y="2121915"/>
                    <a:pt x="737536" y="1943815"/>
                    <a:pt x="744981" y="1943815"/>
                  </a:cubicBezTo>
                  <a:cubicBezTo>
                    <a:pt x="982321" y="1943815"/>
                    <a:pt x="942467" y="1925022"/>
                    <a:pt x="943390" y="1998813"/>
                  </a:cubicBezTo>
                  <a:cubicBezTo>
                    <a:pt x="944184" y="2062446"/>
                    <a:pt x="944671" y="2089093"/>
                    <a:pt x="946081" y="2176311"/>
                  </a:cubicBezTo>
                  <a:cubicBezTo>
                    <a:pt x="717084" y="2177617"/>
                    <a:pt x="742418" y="2178258"/>
                    <a:pt x="742354" y="2173505"/>
                  </a:cubicBezTo>
                  <a:close/>
                  <a:moveTo>
                    <a:pt x="898654" y="1930992"/>
                  </a:moveTo>
                  <a:cubicBezTo>
                    <a:pt x="710882" y="1930992"/>
                    <a:pt x="740650" y="1941356"/>
                    <a:pt x="740176" y="1911211"/>
                  </a:cubicBezTo>
                  <a:cubicBezTo>
                    <a:pt x="736460" y="1673425"/>
                    <a:pt x="729835" y="1699022"/>
                    <a:pt x="744969" y="1699022"/>
                  </a:cubicBezTo>
                  <a:cubicBezTo>
                    <a:pt x="974209" y="1699022"/>
                    <a:pt x="938200" y="1687517"/>
                    <a:pt x="938969" y="1736699"/>
                  </a:cubicBezTo>
                  <a:cubicBezTo>
                    <a:pt x="942595" y="1967746"/>
                    <a:pt x="954603" y="1930992"/>
                    <a:pt x="898654" y="1930992"/>
                  </a:cubicBezTo>
                  <a:close/>
                  <a:moveTo>
                    <a:pt x="736793" y="2432583"/>
                  </a:moveTo>
                  <a:cubicBezTo>
                    <a:pt x="736806" y="2433710"/>
                    <a:pt x="739907" y="2629284"/>
                    <a:pt x="740240" y="2666193"/>
                  </a:cubicBezTo>
                  <a:cubicBezTo>
                    <a:pt x="676616" y="2666167"/>
                    <a:pt x="752491" y="2666052"/>
                    <a:pt x="537731" y="2665488"/>
                  </a:cubicBezTo>
                  <a:cubicBezTo>
                    <a:pt x="537270" y="2629719"/>
                    <a:pt x="536744" y="2598128"/>
                    <a:pt x="534194" y="2435658"/>
                  </a:cubicBezTo>
                  <a:cubicBezTo>
                    <a:pt x="534168" y="2433288"/>
                    <a:pt x="516587" y="2432775"/>
                    <a:pt x="736793" y="2432583"/>
                  </a:cubicBezTo>
                  <a:close/>
                  <a:moveTo>
                    <a:pt x="740343" y="2678081"/>
                  </a:moveTo>
                  <a:cubicBezTo>
                    <a:pt x="741496" y="2835734"/>
                    <a:pt x="742790" y="2847431"/>
                    <a:pt x="744187" y="2910692"/>
                  </a:cubicBezTo>
                  <a:cubicBezTo>
                    <a:pt x="743085" y="2910692"/>
                    <a:pt x="542729" y="2911076"/>
                    <a:pt x="541216" y="2911089"/>
                  </a:cubicBezTo>
                  <a:cubicBezTo>
                    <a:pt x="537859" y="2693134"/>
                    <a:pt x="539012" y="2769053"/>
                    <a:pt x="537872" y="2677377"/>
                  </a:cubicBezTo>
                  <a:cubicBezTo>
                    <a:pt x="731078" y="2677825"/>
                    <a:pt x="668850" y="2678056"/>
                    <a:pt x="740343" y="2678081"/>
                  </a:cubicBezTo>
                  <a:close/>
                  <a:moveTo>
                    <a:pt x="744443" y="2922593"/>
                  </a:moveTo>
                  <a:cubicBezTo>
                    <a:pt x="746442" y="3021610"/>
                    <a:pt x="745866" y="3064296"/>
                    <a:pt x="747596" y="3155024"/>
                  </a:cubicBezTo>
                  <a:cubicBezTo>
                    <a:pt x="746314" y="3155024"/>
                    <a:pt x="724196" y="3154935"/>
                    <a:pt x="544087" y="3155460"/>
                  </a:cubicBezTo>
                  <a:cubicBezTo>
                    <a:pt x="542331" y="3047539"/>
                    <a:pt x="543562" y="3063387"/>
                    <a:pt x="541409" y="2922990"/>
                  </a:cubicBezTo>
                  <a:cubicBezTo>
                    <a:pt x="543933" y="2922990"/>
                    <a:pt x="732090" y="2922593"/>
                    <a:pt x="744443" y="2922593"/>
                  </a:cubicBezTo>
                  <a:close/>
                  <a:moveTo>
                    <a:pt x="744969" y="3166913"/>
                  </a:moveTo>
                  <a:cubicBezTo>
                    <a:pt x="749287" y="3166913"/>
                    <a:pt x="747301" y="3160738"/>
                    <a:pt x="749441" y="3222769"/>
                  </a:cubicBezTo>
                  <a:cubicBezTo>
                    <a:pt x="756297" y="3421891"/>
                    <a:pt x="754772" y="3401804"/>
                    <a:pt x="744969" y="3401804"/>
                  </a:cubicBezTo>
                  <a:cubicBezTo>
                    <a:pt x="743700" y="3401804"/>
                    <a:pt x="548675" y="3401842"/>
                    <a:pt x="548546" y="3397230"/>
                  </a:cubicBezTo>
                  <a:cubicBezTo>
                    <a:pt x="546945" y="3340580"/>
                    <a:pt x="547073" y="3338235"/>
                    <a:pt x="544292" y="3167374"/>
                  </a:cubicBezTo>
                  <a:cubicBezTo>
                    <a:pt x="545714" y="3167374"/>
                    <a:pt x="743828" y="3166913"/>
                    <a:pt x="744969" y="3166913"/>
                  </a:cubicBezTo>
                  <a:close/>
                  <a:moveTo>
                    <a:pt x="591360" y="3412257"/>
                  </a:moveTo>
                  <a:cubicBezTo>
                    <a:pt x="667850" y="3412257"/>
                    <a:pt x="668119" y="3413705"/>
                    <a:pt x="744981" y="3413705"/>
                  </a:cubicBezTo>
                  <a:cubicBezTo>
                    <a:pt x="757360" y="3413705"/>
                    <a:pt x="751222" y="3388044"/>
                    <a:pt x="754836" y="3644881"/>
                  </a:cubicBezTo>
                  <a:cubicBezTo>
                    <a:pt x="749838" y="3644868"/>
                    <a:pt x="554595" y="3645970"/>
                    <a:pt x="553647" y="3645982"/>
                  </a:cubicBezTo>
                  <a:cubicBezTo>
                    <a:pt x="549072" y="3370673"/>
                    <a:pt x="534476" y="3412257"/>
                    <a:pt x="591360" y="3412257"/>
                  </a:cubicBezTo>
                  <a:close/>
                  <a:moveTo>
                    <a:pt x="758334" y="3166938"/>
                  </a:moveTo>
                  <a:cubicBezTo>
                    <a:pt x="826610" y="3167208"/>
                    <a:pt x="822510" y="3169142"/>
                    <a:pt x="898654" y="3169142"/>
                  </a:cubicBezTo>
                  <a:cubicBezTo>
                    <a:pt x="980539" y="3169142"/>
                    <a:pt x="959075" y="3120601"/>
                    <a:pt x="965995" y="3397589"/>
                  </a:cubicBezTo>
                  <a:cubicBezTo>
                    <a:pt x="966123" y="3402752"/>
                    <a:pt x="991714" y="3401394"/>
                    <a:pt x="763050" y="3401791"/>
                  </a:cubicBezTo>
                  <a:cubicBezTo>
                    <a:pt x="762512" y="3268594"/>
                    <a:pt x="759462" y="3219387"/>
                    <a:pt x="758334" y="3166938"/>
                  </a:cubicBezTo>
                  <a:close/>
                  <a:moveTo>
                    <a:pt x="966392" y="3413346"/>
                  </a:moveTo>
                  <a:cubicBezTo>
                    <a:pt x="969788" y="3552436"/>
                    <a:pt x="967263" y="3561826"/>
                    <a:pt x="968353" y="3645906"/>
                  </a:cubicBezTo>
                  <a:cubicBezTo>
                    <a:pt x="779914" y="3646033"/>
                    <a:pt x="852906" y="3645149"/>
                    <a:pt x="765318" y="3644893"/>
                  </a:cubicBezTo>
                  <a:cubicBezTo>
                    <a:pt x="765305" y="3643881"/>
                    <a:pt x="763127" y="3414679"/>
                    <a:pt x="763114" y="3413679"/>
                  </a:cubicBezTo>
                  <a:cubicBezTo>
                    <a:pt x="820741" y="3413590"/>
                    <a:pt x="881303" y="3412475"/>
                    <a:pt x="966392" y="3413346"/>
                  </a:cubicBezTo>
                  <a:close/>
                  <a:moveTo>
                    <a:pt x="968532" y="3657794"/>
                  </a:moveTo>
                  <a:cubicBezTo>
                    <a:pt x="968545" y="3658742"/>
                    <a:pt x="971608" y="3854483"/>
                    <a:pt x="972517" y="3890853"/>
                  </a:cubicBezTo>
                  <a:cubicBezTo>
                    <a:pt x="862478" y="3890136"/>
                    <a:pt x="817576" y="3891263"/>
                    <a:pt x="769829" y="3891404"/>
                  </a:cubicBezTo>
                  <a:cubicBezTo>
                    <a:pt x="769816" y="3890494"/>
                    <a:pt x="765575" y="3660920"/>
                    <a:pt x="765510" y="3656795"/>
                  </a:cubicBezTo>
                  <a:cubicBezTo>
                    <a:pt x="861889" y="3657102"/>
                    <a:pt x="773673" y="3657935"/>
                    <a:pt x="968532" y="3657794"/>
                  </a:cubicBezTo>
                  <a:close/>
                  <a:moveTo>
                    <a:pt x="972812" y="3902767"/>
                  </a:moveTo>
                  <a:cubicBezTo>
                    <a:pt x="976849" y="4051158"/>
                    <a:pt x="975785" y="4066787"/>
                    <a:pt x="976451" y="4135506"/>
                  </a:cubicBezTo>
                  <a:cubicBezTo>
                    <a:pt x="898154" y="4134622"/>
                    <a:pt x="802096" y="4135570"/>
                    <a:pt x="773212" y="4135647"/>
                  </a:cubicBezTo>
                  <a:cubicBezTo>
                    <a:pt x="772558" y="4070221"/>
                    <a:pt x="773481" y="4073052"/>
                    <a:pt x="770047" y="3903293"/>
                  </a:cubicBezTo>
                  <a:cubicBezTo>
                    <a:pt x="833159" y="3903139"/>
                    <a:pt x="856597" y="3902011"/>
                    <a:pt x="972812" y="3902767"/>
                  </a:cubicBezTo>
                  <a:close/>
                  <a:moveTo>
                    <a:pt x="975439" y="4147433"/>
                  </a:moveTo>
                  <a:cubicBezTo>
                    <a:pt x="978041" y="4147446"/>
                    <a:pt x="975273" y="4133917"/>
                    <a:pt x="980104" y="4379582"/>
                  </a:cubicBezTo>
                  <a:cubicBezTo>
                    <a:pt x="863593" y="4378929"/>
                    <a:pt x="830916" y="4379633"/>
                    <a:pt x="778274" y="4379774"/>
                  </a:cubicBezTo>
                  <a:cubicBezTo>
                    <a:pt x="776454" y="4258594"/>
                    <a:pt x="774673" y="4264462"/>
                    <a:pt x="773327" y="4147561"/>
                  </a:cubicBezTo>
                  <a:cubicBezTo>
                    <a:pt x="837247" y="4147420"/>
                    <a:pt x="879894" y="4146523"/>
                    <a:pt x="975439" y="4147433"/>
                  </a:cubicBezTo>
                  <a:close/>
                  <a:moveTo>
                    <a:pt x="979040" y="3659652"/>
                  </a:moveTo>
                  <a:cubicBezTo>
                    <a:pt x="978989" y="3656308"/>
                    <a:pt x="962830" y="3657999"/>
                    <a:pt x="1184010" y="3658486"/>
                  </a:cubicBezTo>
                  <a:cubicBezTo>
                    <a:pt x="1184317" y="3677485"/>
                    <a:pt x="1186778" y="3885101"/>
                    <a:pt x="1186816" y="3890840"/>
                  </a:cubicBezTo>
                  <a:cubicBezTo>
                    <a:pt x="1125857" y="3890878"/>
                    <a:pt x="1060054" y="3891417"/>
                    <a:pt x="982987" y="3890917"/>
                  </a:cubicBezTo>
                  <a:cubicBezTo>
                    <a:pt x="982193" y="3858197"/>
                    <a:pt x="982013" y="3841659"/>
                    <a:pt x="979040" y="3659652"/>
                  </a:cubicBezTo>
                  <a:close/>
                  <a:moveTo>
                    <a:pt x="1186893" y="3902742"/>
                  </a:moveTo>
                  <a:cubicBezTo>
                    <a:pt x="1187367" y="4034247"/>
                    <a:pt x="1188777" y="4062765"/>
                    <a:pt x="1190225" y="4136005"/>
                  </a:cubicBezTo>
                  <a:cubicBezTo>
                    <a:pt x="1031375" y="4135877"/>
                    <a:pt x="1021943" y="4135929"/>
                    <a:pt x="986959" y="4135608"/>
                  </a:cubicBezTo>
                  <a:cubicBezTo>
                    <a:pt x="986357" y="4071066"/>
                    <a:pt x="987267" y="4049223"/>
                    <a:pt x="983320" y="3902831"/>
                  </a:cubicBezTo>
                  <a:cubicBezTo>
                    <a:pt x="1057735" y="3903293"/>
                    <a:pt x="1139825" y="3902780"/>
                    <a:pt x="1186893" y="3902742"/>
                  </a:cubicBezTo>
                  <a:close/>
                  <a:moveTo>
                    <a:pt x="1052314" y="4147792"/>
                  </a:moveTo>
                  <a:cubicBezTo>
                    <a:pt x="1216994" y="4147932"/>
                    <a:pt x="1190302" y="4135723"/>
                    <a:pt x="1191058" y="4184559"/>
                  </a:cubicBezTo>
                  <a:cubicBezTo>
                    <a:pt x="1192262" y="4261579"/>
                    <a:pt x="1192147" y="4273084"/>
                    <a:pt x="1193492" y="4359481"/>
                  </a:cubicBezTo>
                  <a:cubicBezTo>
                    <a:pt x="1193915" y="4386692"/>
                    <a:pt x="1226644" y="4380850"/>
                    <a:pt x="990586" y="4379633"/>
                  </a:cubicBezTo>
                  <a:cubicBezTo>
                    <a:pt x="990278" y="4364119"/>
                    <a:pt x="990483" y="4376828"/>
                    <a:pt x="987549" y="4184354"/>
                  </a:cubicBezTo>
                  <a:cubicBezTo>
                    <a:pt x="986844" y="4137671"/>
                    <a:pt x="974017" y="4147792"/>
                    <a:pt x="1052314" y="4147792"/>
                  </a:cubicBezTo>
                  <a:close/>
                  <a:moveTo>
                    <a:pt x="1188841" y="3412180"/>
                  </a:moveTo>
                  <a:cubicBezTo>
                    <a:pt x="1189751" y="3412180"/>
                    <a:pt x="1350676" y="3411822"/>
                    <a:pt x="1392888" y="3411886"/>
                  </a:cubicBezTo>
                  <a:cubicBezTo>
                    <a:pt x="1396142" y="3687695"/>
                    <a:pt x="1407137" y="3645431"/>
                    <a:pt x="1359672" y="3645431"/>
                  </a:cubicBezTo>
                  <a:cubicBezTo>
                    <a:pt x="1283169" y="3645431"/>
                    <a:pt x="1281490" y="3646623"/>
                    <a:pt x="1206012" y="3646623"/>
                  </a:cubicBezTo>
                  <a:cubicBezTo>
                    <a:pt x="1190724" y="3646623"/>
                    <a:pt x="1193749" y="3677728"/>
                    <a:pt x="1188841" y="3412180"/>
                  </a:cubicBezTo>
                  <a:close/>
                  <a:moveTo>
                    <a:pt x="1206012" y="3658511"/>
                  </a:moveTo>
                  <a:cubicBezTo>
                    <a:pt x="1411212" y="3658511"/>
                    <a:pt x="1395758" y="3654591"/>
                    <a:pt x="1395848" y="3659857"/>
                  </a:cubicBezTo>
                  <a:cubicBezTo>
                    <a:pt x="1400102" y="3930593"/>
                    <a:pt x="1416069" y="3891596"/>
                    <a:pt x="1359672" y="3891635"/>
                  </a:cubicBezTo>
                  <a:cubicBezTo>
                    <a:pt x="1284668" y="3891635"/>
                    <a:pt x="1284720" y="3890840"/>
                    <a:pt x="1206012" y="3890840"/>
                  </a:cubicBezTo>
                  <a:cubicBezTo>
                    <a:pt x="1194236" y="3890840"/>
                    <a:pt x="1197696" y="3899372"/>
                    <a:pt x="1196683" y="3834549"/>
                  </a:cubicBezTo>
                  <a:cubicBezTo>
                    <a:pt x="1193505" y="3631442"/>
                    <a:pt x="1190084" y="3658511"/>
                    <a:pt x="1206012" y="3658511"/>
                  </a:cubicBezTo>
                  <a:close/>
                  <a:moveTo>
                    <a:pt x="1206012" y="3902742"/>
                  </a:moveTo>
                  <a:cubicBezTo>
                    <a:pt x="1431575" y="3902742"/>
                    <a:pt x="1400563" y="3897502"/>
                    <a:pt x="1401179" y="3922266"/>
                  </a:cubicBezTo>
                  <a:cubicBezTo>
                    <a:pt x="1407278" y="4176450"/>
                    <a:pt x="1413647" y="4134686"/>
                    <a:pt x="1359672" y="4134686"/>
                  </a:cubicBezTo>
                  <a:cubicBezTo>
                    <a:pt x="1168440" y="4134686"/>
                    <a:pt x="1201143" y="4152237"/>
                    <a:pt x="1199874" y="4096855"/>
                  </a:cubicBezTo>
                  <a:cubicBezTo>
                    <a:pt x="1194864" y="3878862"/>
                    <a:pt x="1196107" y="3902742"/>
                    <a:pt x="1206012" y="3902742"/>
                  </a:cubicBezTo>
                  <a:close/>
                  <a:moveTo>
                    <a:pt x="1403370" y="3411911"/>
                  </a:moveTo>
                  <a:cubicBezTo>
                    <a:pt x="1609852" y="3412322"/>
                    <a:pt x="1516587" y="3411937"/>
                    <a:pt x="1606046" y="3412603"/>
                  </a:cubicBezTo>
                  <a:cubicBezTo>
                    <a:pt x="1613414" y="3683493"/>
                    <a:pt x="1612825" y="3646110"/>
                    <a:pt x="1590335" y="3645573"/>
                  </a:cubicBezTo>
                  <a:cubicBezTo>
                    <a:pt x="1367310" y="3640166"/>
                    <a:pt x="1405984" y="3671156"/>
                    <a:pt x="1405356" y="3572267"/>
                  </a:cubicBezTo>
                  <a:cubicBezTo>
                    <a:pt x="1404946" y="3505074"/>
                    <a:pt x="1404267" y="3486882"/>
                    <a:pt x="1403370" y="3411911"/>
                  </a:cubicBezTo>
                  <a:close/>
                  <a:moveTo>
                    <a:pt x="1436585" y="3656936"/>
                  </a:moveTo>
                  <a:cubicBezTo>
                    <a:pt x="1627625" y="3655130"/>
                    <a:pt x="1609134" y="3658922"/>
                    <a:pt x="1609160" y="3659857"/>
                  </a:cubicBezTo>
                  <a:cubicBezTo>
                    <a:pt x="1613311" y="3925212"/>
                    <a:pt x="1627036" y="3890827"/>
                    <a:pt x="1590181" y="3891173"/>
                  </a:cubicBezTo>
                  <a:cubicBezTo>
                    <a:pt x="1539076" y="3891583"/>
                    <a:pt x="1546150" y="3891481"/>
                    <a:pt x="1410956" y="3891596"/>
                  </a:cubicBezTo>
                  <a:cubicBezTo>
                    <a:pt x="1405061" y="3619707"/>
                    <a:pt x="1395105" y="3657384"/>
                    <a:pt x="1436585" y="3656936"/>
                  </a:cubicBezTo>
                  <a:close/>
                  <a:moveTo>
                    <a:pt x="1615029" y="3902883"/>
                  </a:moveTo>
                  <a:cubicBezTo>
                    <a:pt x="1618386" y="4081392"/>
                    <a:pt x="1617502" y="4065480"/>
                    <a:pt x="1618335" y="4136121"/>
                  </a:cubicBezTo>
                  <a:cubicBezTo>
                    <a:pt x="1400807" y="4134776"/>
                    <a:pt x="1576265" y="4136236"/>
                    <a:pt x="1414583" y="4134878"/>
                  </a:cubicBezTo>
                  <a:cubicBezTo>
                    <a:pt x="1413993" y="4072322"/>
                    <a:pt x="1414736" y="4054565"/>
                    <a:pt x="1411225" y="3903497"/>
                  </a:cubicBezTo>
                  <a:cubicBezTo>
                    <a:pt x="1606879" y="3903331"/>
                    <a:pt x="1528786" y="3903446"/>
                    <a:pt x="1615029" y="3902883"/>
                  </a:cubicBezTo>
                  <a:close/>
                  <a:moveTo>
                    <a:pt x="1616566" y="3412668"/>
                  </a:moveTo>
                  <a:cubicBezTo>
                    <a:pt x="1737113" y="3413385"/>
                    <a:pt x="1730924" y="3411578"/>
                    <a:pt x="1819934" y="3411553"/>
                  </a:cubicBezTo>
                  <a:cubicBezTo>
                    <a:pt x="1819473" y="3592676"/>
                    <a:pt x="1829327" y="3645098"/>
                    <a:pt x="1820805" y="3645098"/>
                  </a:cubicBezTo>
                  <a:cubicBezTo>
                    <a:pt x="1745545" y="3645098"/>
                    <a:pt x="1700130" y="3647417"/>
                    <a:pt x="1619463" y="3646175"/>
                  </a:cubicBezTo>
                  <a:cubicBezTo>
                    <a:pt x="1618424" y="3573408"/>
                    <a:pt x="1619347" y="3514310"/>
                    <a:pt x="1616566" y="3412668"/>
                  </a:cubicBezTo>
                  <a:close/>
                  <a:moveTo>
                    <a:pt x="1667081" y="3658384"/>
                  </a:moveTo>
                  <a:cubicBezTo>
                    <a:pt x="1836875" y="3658384"/>
                    <a:pt x="1824458" y="3653797"/>
                    <a:pt x="1824547" y="3659831"/>
                  </a:cubicBezTo>
                  <a:cubicBezTo>
                    <a:pt x="1828571" y="3917461"/>
                    <a:pt x="1830429" y="3889751"/>
                    <a:pt x="1820780" y="3889751"/>
                  </a:cubicBezTo>
                  <a:cubicBezTo>
                    <a:pt x="1585619" y="3889751"/>
                    <a:pt x="1625524" y="3909275"/>
                    <a:pt x="1624358" y="3834523"/>
                  </a:cubicBezTo>
                  <a:cubicBezTo>
                    <a:pt x="1621051" y="3622116"/>
                    <a:pt x="1600766" y="3658384"/>
                    <a:pt x="1667081" y="3658384"/>
                  </a:cubicBezTo>
                  <a:close/>
                  <a:moveTo>
                    <a:pt x="1667081" y="3902742"/>
                  </a:moveTo>
                  <a:cubicBezTo>
                    <a:pt x="1855636" y="3902742"/>
                    <a:pt x="1827982" y="3892544"/>
                    <a:pt x="1828699" y="3922752"/>
                  </a:cubicBezTo>
                  <a:cubicBezTo>
                    <a:pt x="1834773" y="4163408"/>
                    <a:pt x="1832249" y="4134391"/>
                    <a:pt x="1820780" y="4134391"/>
                  </a:cubicBezTo>
                  <a:cubicBezTo>
                    <a:pt x="1596960" y="4134391"/>
                    <a:pt x="1628933" y="4153377"/>
                    <a:pt x="1628458" y="4096919"/>
                  </a:cubicBezTo>
                  <a:cubicBezTo>
                    <a:pt x="1626575" y="3867985"/>
                    <a:pt x="1612760" y="3902742"/>
                    <a:pt x="1667081" y="3902742"/>
                  </a:cubicBezTo>
                  <a:close/>
                  <a:moveTo>
                    <a:pt x="1667081" y="4148150"/>
                  </a:moveTo>
                  <a:cubicBezTo>
                    <a:pt x="1859262" y="4148150"/>
                    <a:pt x="1830878" y="4131201"/>
                    <a:pt x="1831711" y="4184559"/>
                  </a:cubicBezTo>
                  <a:cubicBezTo>
                    <a:pt x="1835209" y="4407958"/>
                    <a:pt x="1844525" y="4380274"/>
                    <a:pt x="1820793" y="4380274"/>
                  </a:cubicBezTo>
                  <a:cubicBezTo>
                    <a:pt x="1602035" y="4380274"/>
                    <a:pt x="1631726" y="4386897"/>
                    <a:pt x="1631278" y="4359277"/>
                  </a:cubicBezTo>
                  <a:cubicBezTo>
                    <a:pt x="1627331" y="4107001"/>
                    <a:pt x="1619937" y="4148150"/>
                    <a:pt x="1667081" y="4148150"/>
                  </a:cubicBezTo>
                  <a:close/>
                  <a:moveTo>
                    <a:pt x="1835043" y="3659626"/>
                  </a:moveTo>
                  <a:cubicBezTo>
                    <a:pt x="1834953" y="3653490"/>
                    <a:pt x="1830814" y="3659319"/>
                    <a:pt x="2037577" y="3658396"/>
                  </a:cubicBezTo>
                  <a:cubicBezTo>
                    <a:pt x="2038859" y="3743936"/>
                    <a:pt x="2038397" y="3808568"/>
                    <a:pt x="2040576" y="3891173"/>
                  </a:cubicBezTo>
                  <a:cubicBezTo>
                    <a:pt x="1926052" y="3892454"/>
                    <a:pt x="1904639" y="3890071"/>
                    <a:pt x="1838451" y="3889790"/>
                  </a:cubicBezTo>
                  <a:cubicBezTo>
                    <a:pt x="1836888" y="3816715"/>
                    <a:pt x="1836375" y="3744909"/>
                    <a:pt x="1835043" y="3659626"/>
                  </a:cubicBezTo>
                  <a:close/>
                  <a:moveTo>
                    <a:pt x="2051430" y="3414038"/>
                  </a:moveTo>
                  <a:cubicBezTo>
                    <a:pt x="2120321" y="3413948"/>
                    <a:pt x="2070677" y="3413948"/>
                    <a:pt x="2247327" y="3413974"/>
                  </a:cubicBezTo>
                  <a:cubicBezTo>
                    <a:pt x="2249582" y="3577712"/>
                    <a:pt x="2250325" y="3558637"/>
                    <a:pt x="2251812" y="3646149"/>
                  </a:cubicBezTo>
                  <a:cubicBezTo>
                    <a:pt x="2089233" y="3646251"/>
                    <a:pt x="2083415" y="3646226"/>
                    <a:pt x="2047893" y="3646431"/>
                  </a:cubicBezTo>
                  <a:cubicBezTo>
                    <a:pt x="2043690" y="3387289"/>
                    <a:pt x="2039102" y="3414064"/>
                    <a:pt x="2051430" y="3414038"/>
                  </a:cubicBezTo>
                  <a:close/>
                  <a:moveTo>
                    <a:pt x="2051443" y="3658332"/>
                  </a:moveTo>
                  <a:cubicBezTo>
                    <a:pt x="2095704" y="3658102"/>
                    <a:pt x="2095012" y="3658153"/>
                    <a:pt x="2251991" y="3658038"/>
                  </a:cubicBezTo>
                  <a:cubicBezTo>
                    <a:pt x="2252004" y="3659101"/>
                    <a:pt x="2255054" y="3859645"/>
                    <a:pt x="2255259" y="3889469"/>
                  </a:cubicBezTo>
                  <a:cubicBezTo>
                    <a:pt x="2254285" y="3889469"/>
                    <a:pt x="2051994" y="3891032"/>
                    <a:pt x="2051071" y="3891045"/>
                  </a:cubicBezTo>
                  <a:cubicBezTo>
                    <a:pt x="2051058" y="3890136"/>
                    <a:pt x="2045586" y="3658371"/>
                    <a:pt x="2051443" y="3658332"/>
                  </a:cubicBezTo>
                  <a:close/>
                  <a:moveTo>
                    <a:pt x="2051494" y="3902947"/>
                  </a:moveTo>
                  <a:cubicBezTo>
                    <a:pt x="2287949" y="3900077"/>
                    <a:pt x="2255336" y="3895055"/>
                    <a:pt x="2255400" y="3922112"/>
                  </a:cubicBezTo>
                  <a:cubicBezTo>
                    <a:pt x="2255925" y="4174042"/>
                    <a:pt x="2275608" y="4136338"/>
                    <a:pt x="2205205" y="4135493"/>
                  </a:cubicBezTo>
                  <a:cubicBezTo>
                    <a:pt x="2156510" y="4134839"/>
                    <a:pt x="2103444" y="4134776"/>
                    <a:pt x="2055326" y="4135608"/>
                  </a:cubicBezTo>
                  <a:cubicBezTo>
                    <a:pt x="2054992" y="4103388"/>
                    <a:pt x="2053339" y="3902921"/>
                    <a:pt x="2051494" y="3902947"/>
                  </a:cubicBezTo>
                  <a:close/>
                  <a:moveTo>
                    <a:pt x="2258001" y="4147830"/>
                  </a:moveTo>
                  <a:cubicBezTo>
                    <a:pt x="2259321" y="4242247"/>
                    <a:pt x="2259911" y="4252624"/>
                    <a:pt x="2261987" y="4379403"/>
                  </a:cubicBezTo>
                  <a:cubicBezTo>
                    <a:pt x="2117784" y="4379428"/>
                    <a:pt x="2099664" y="4379198"/>
                    <a:pt x="2058324" y="4380210"/>
                  </a:cubicBezTo>
                  <a:cubicBezTo>
                    <a:pt x="2057812" y="4352769"/>
                    <a:pt x="2055466" y="4148483"/>
                    <a:pt x="2055454" y="4147523"/>
                  </a:cubicBezTo>
                  <a:cubicBezTo>
                    <a:pt x="2144400" y="4145960"/>
                    <a:pt x="2202604" y="4147650"/>
                    <a:pt x="2258001" y="4147830"/>
                  </a:cubicBezTo>
                  <a:close/>
                  <a:moveTo>
                    <a:pt x="2257835" y="3413987"/>
                  </a:moveTo>
                  <a:cubicBezTo>
                    <a:pt x="2376331" y="3414000"/>
                    <a:pt x="2364644" y="3411412"/>
                    <a:pt x="2459818" y="3412027"/>
                  </a:cubicBezTo>
                  <a:cubicBezTo>
                    <a:pt x="2460485" y="3463233"/>
                    <a:pt x="2461356" y="3521305"/>
                    <a:pt x="2462637" y="3572473"/>
                  </a:cubicBezTo>
                  <a:cubicBezTo>
                    <a:pt x="2464957" y="3668645"/>
                    <a:pt x="2502965" y="3646136"/>
                    <a:pt x="2282016" y="3646136"/>
                  </a:cubicBezTo>
                  <a:cubicBezTo>
                    <a:pt x="2255438" y="3646149"/>
                    <a:pt x="2261538" y="3684159"/>
                    <a:pt x="2257835" y="3413987"/>
                  </a:cubicBezTo>
                  <a:close/>
                  <a:moveTo>
                    <a:pt x="2282016" y="3658025"/>
                  </a:moveTo>
                  <a:cubicBezTo>
                    <a:pt x="2283156" y="3658025"/>
                    <a:pt x="2464368" y="3658217"/>
                    <a:pt x="2464393" y="3659831"/>
                  </a:cubicBezTo>
                  <a:cubicBezTo>
                    <a:pt x="2468583" y="3926903"/>
                    <a:pt x="2479079" y="3890482"/>
                    <a:pt x="2435753" y="3890482"/>
                  </a:cubicBezTo>
                  <a:cubicBezTo>
                    <a:pt x="2362722" y="3890482"/>
                    <a:pt x="2357801" y="3889418"/>
                    <a:pt x="2282016" y="3889418"/>
                  </a:cubicBezTo>
                  <a:cubicBezTo>
                    <a:pt x="2261320" y="3889418"/>
                    <a:pt x="2266151" y="3900461"/>
                    <a:pt x="2265113" y="3834523"/>
                  </a:cubicBezTo>
                  <a:cubicBezTo>
                    <a:pt x="2261820" y="3623819"/>
                    <a:pt x="2254349" y="3658050"/>
                    <a:pt x="2282016" y="3658025"/>
                  </a:cubicBezTo>
                  <a:close/>
                  <a:moveTo>
                    <a:pt x="2282016" y="3901319"/>
                  </a:moveTo>
                  <a:cubicBezTo>
                    <a:pt x="2497724" y="3901319"/>
                    <a:pt x="2467802" y="3898463"/>
                    <a:pt x="2467994" y="3922189"/>
                  </a:cubicBezTo>
                  <a:cubicBezTo>
                    <a:pt x="2468468" y="3978442"/>
                    <a:pt x="2468686" y="3987436"/>
                    <a:pt x="2471095" y="4136223"/>
                  </a:cubicBezTo>
                  <a:cubicBezTo>
                    <a:pt x="2428243" y="4136748"/>
                    <a:pt x="2397258" y="4136172"/>
                    <a:pt x="2268342" y="4135967"/>
                  </a:cubicBezTo>
                  <a:cubicBezTo>
                    <a:pt x="2264908" y="3871777"/>
                    <a:pt x="2259013" y="3901319"/>
                    <a:pt x="2282016" y="3901319"/>
                  </a:cubicBezTo>
                  <a:close/>
                  <a:moveTo>
                    <a:pt x="2282016" y="4147868"/>
                  </a:moveTo>
                  <a:cubicBezTo>
                    <a:pt x="2343346" y="4147868"/>
                    <a:pt x="2424066" y="4148688"/>
                    <a:pt x="2471287" y="4148112"/>
                  </a:cubicBezTo>
                  <a:cubicBezTo>
                    <a:pt x="2475760" y="4423486"/>
                    <a:pt x="2485781" y="4380710"/>
                    <a:pt x="2435740" y="4380710"/>
                  </a:cubicBezTo>
                  <a:cubicBezTo>
                    <a:pt x="2244841" y="4380710"/>
                    <a:pt x="2272546" y="4384514"/>
                    <a:pt x="2272161" y="4359277"/>
                  </a:cubicBezTo>
                  <a:cubicBezTo>
                    <a:pt x="2268342" y="4115226"/>
                    <a:pt x="2262589" y="4147868"/>
                    <a:pt x="2282016" y="4147868"/>
                  </a:cubicBezTo>
                  <a:close/>
                  <a:moveTo>
                    <a:pt x="2474875" y="3659626"/>
                  </a:moveTo>
                  <a:cubicBezTo>
                    <a:pt x="2474837" y="3657513"/>
                    <a:pt x="2581634" y="3656641"/>
                    <a:pt x="2666146" y="3657564"/>
                  </a:cubicBezTo>
                  <a:cubicBezTo>
                    <a:pt x="2681677" y="3657730"/>
                    <a:pt x="2678282" y="3631083"/>
                    <a:pt x="2681473" y="3834766"/>
                  </a:cubicBezTo>
                  <a:cubicBezTo>
                    <a:pt x="2682600" y="3906444"/>
                    <a:pt x="2717917" y="3889508"/>
                    <a:pt x="2512525" y="3890328"/>
                  </a:cubicBezTo>
                  <a:cubicBezTo>
                    <a:pt x="2465841" y="3890507"/>
                    <a:pt x="2479092" y="3928671"/>
                    <a:pt x="2474875" y="3659626"/>
                  </a:cubicBezTo>
                  <a:close/>
                  <a:moveTo>
                    <a:pt x="2512576" y="3902242"/>
                  </a:moveTo>
                  <a:cubicBezTo>
                    <a:pt x="2709114" y="3901448"/>
                    <a:pt x="2682562" y="3896990"/>
                    <a:pt x="2683113" y="3922202"/>
                  </a:cubicBezTo>
                  <a:cubicBezTo>
                    <a:pt x="2688533" y="4169622"/>
                    <a:pt x="2689930" y="4135877"/>
                    <a:pt x="2666300" y="4135262"/>
                  </a:cubicBezTo>
                  <a:cubicBezTo>
                    <a:pt x="2615990" y="4133879"/>
                    <a:pt x="2564770" y="4133815"/>
                    <a:pt x="2512409" y="4135314"/>
                  </a:cubicBezTo>
                  <a:cubicBezTo>
                    <a:pt x="2471287" y="4136441"/>
                    <a:pt x="2481923" y="4157553"/>
                    <a:pt x="2479527" y="4009471"/>
                  </a:cubicBezTo>
                  <a:cubicBezTo>
                    <a:pt x="2477515" y="3880643"/>
                    <a:pt x="2470467" y="3902421"/>
                    <a:pt x="2512576" y="3902242"/>
                  </a:cubicBezTo>
                  <a:close/>
                  <a:moveTo>
                    <a:pt x="2512691" y="4147215"/>
                  </a:moveTo>
                  <a:cubicBezTo>
                    <a:pt x="2567717" y="4145703"/>
                    <a:pt x="2613799" y="4145793"/>
                    <a:pt x="2666057" y="4147164"/>
                  </a:cubicBezTo>
                  <a:cubicBezTo>
                    <a:pt x="2690494" y="4147830"/>
                    <a:pt x="2685112" y="4140194"/>
                    <a:pt x="2685804" y="4184546"/>
                  </a:cubicBezTo>
                  <a:cubicBezTo>
                    <a:pt x="2689366" y="4411738"/>
                    <a:pt x="2696491" y="4381286"/>
                    <a:pt x="2666210" y="4381171"/>
                  </a:cubicBezTo>
                  <a:cubicBezTo>
                    <a:pt x="2456704" y="4380325"/>
                    <a:pt x="2485653" y="4387948"/>
                    <a:pt x="2485204" y="4359264"/>
                  </a:cubicBezTo>
                  <a:cubicBezTo>
                    <a:pt x="2481257" y="4115661"/>
                    <a:pt x="2469442" y="4148458"/>
                    <a:pt x="2512691" y="4147215"/>
                  </a:cubicBezTo>
                  <a:close/>
                  <a:moveTo>
                    <a:pt x="2688226" y="3659626"/>
                  </a:moveTo>
                  <a:cubicBezTo>
                    <a:pt x="2688200" y="3657769"/>
                    <a:pt x="2891504" y="3656347"/>
                    <a:pt x="2892452" y="3656347"/>
                  </a:cubicBezTo>
                  <a:cubicBezTo>
                    <a:pt x="2894169" y="3761333"/>
                    <a:pt x="2891440" y="3758271"/>
                    <a:pt x="2894579" y="3889969"/>
                  </a:cubicBezTo>
                  <a:cubicBezTo>
                    <a:pt x="2652255" y="3890020"/>
                    <a:pt x="2693134" y="3909544"/>
                    <a:pt x="2691955" y="3834549"/>
                  </a:cubicBezTo>
                  <a:cubicBezTo>
                    <a:pt x="2690596" y="3747049"/>
                    <a:pt x="2689584" y="3746613"/>
                    <a:pt x="2688226" y="3659626"/>
                  </a:cubicBezTo>
                  <a:close/>
                  <a:moveTo>
                    <a:pt x="2743047" y="4148201"/>
                  </a:moveTo>
                  <a:cubicBezTo>
                    <a:pt x="2929730" y="4148201"/>
                    <a:pt x="2898001" y="4132751"/>
                    <a:pt x="2898808" y="4184585"/>
                  </a:cubicBezTo>
                  <a:cubicBezTo>
                    <a:pt x="2902204" y="4402757"/>
                    <a:pt x="2908932" y="4380735"/>
                    <a:pt x="2896796" y="4380735"/>
                  </a:cubicBezTo>
                  <a:cubicBezTo>
                    <a:pt x="2668632" y="4380735"/>
                    <a:pt x="2699362" y="4390382"/>
                    <a:pt x="2698862" y="4359277"/>
                  </a:cubicBezTo>
                  <a:cubicBezTo>
                    <a:pt x="2694941" y="4108052"/>
                    <a:pt x="2682856" y="4148201"/>
                    <a:pt x="2743047" y="4148201"/>
                  </a:cubicBezTo>
                  <a:close/>
                  <a:moveTo>
                    <a:pt x="2902947" y="3656347"/>
                  </a:moveTo>
                  <a:cubicBezTo>
                    <a:pt x="2903857" y="3656347"/>
                    <a:pt x="3105751" y="3657205"/>
                    <a:pt x="3105789" y="3659831"/>
                  </a:cubicBezTo>
                  <a:cubicBezTo>
                    <a:pt x="3107840" y="3796333"/>
                    <a:pt x="3108468" y="3840877"/>
                    <a:pt x="3109339" y="3891596"/>
                  </a:cubicBezTo>
                  <a:cubicBezTo>
                    <a:pt x="2963881" y="3892659"/>
                    <a:pt x="2997993" y="3890136"/>
                    <a:pt x="2905100" y="3889969"/>
                  </a:cubicBezTo>
                  <a:cubicBezTo>
                    <a:pt x="2901858" y="3755888"/>
                    <a:pt x="2904677" y="3763972"/>
                    <a:pt x="2902947" y="3656347"/>
                  </a:cubicBezTo>
                  <a:close/>
                  <a:moveTo>
                    <a:pt x="3109544" y="3903523"/>
                  </a:moveTo>
                  <a:cubicBezTo>
                    <a:pt x="3112312" y="4060420"/>
                    <a:pt x="3108839" y="3865666"/>
                    <a:pt x="3113516" y="4135608"/>
                  </a:cubicBezTo>
                  <a:cubicBezTo>
                    <a:pt x="3072484" y="4135762"/>
                    <a:pt x="3022020" y="4135775"/>
                    <a:pt x="2973709" y="4135454"/>
                  </a:cubicBezTo>
                  <a:cubicBezTo>
                    <a:pt x="2885827" y="4134878"/>
                    <a:pt x="2913173" y="4178730"/>
                    <a:pt x="2905959" y="3921587"/>
                  </a:cubicBezTo>
                  <a:cubicBezTo>
                    <a:pt x="2905049" y="3890020"/>
                    <a:pt x="2876998" y="3905099"/>
                    <a:pt x="3109544" y="3903523"/>
                  </a:cubicBezTo>
                  <a:close/>
                  <a:moveTo>
                    <a:pt x="3112863" y="3484755"/>
                  </a:moveTo>
                  <a:cubicBezTo>
                    <a:pt x="3111543" y="3400330"/>
                    <a:pt x="3106930" y="3413244"/>
                    <a:pt x="3127485" y="3413026"/>
                  </a:cubicBezTo>
                  <a:cubicBezTo>
                    <a:pt x="3172963" y="3412539"/>
                    <a:pt x="3176231" y="3412629"/>
                    <a:pt x="3315231" y="3412552"/>
                  </a:cubicBezTo>
                  <a:cubicBezTo>
                    <a:pt x="3317935" y="3685146"/>
                    <a:pt x="3333799" y="3646290"/>
                    <a:pt x="3281285" y="3645585"/>
                  </a:cubicBezTo>
                  <a:cubicBezTo>
                    <a:pt x="3240163" y="3645034"/>
                    <a:pt x="3192762" y="3644816"/>
                    <a:pt x="3127395" y="3645431"/>
                  </a:cubicBezTo>
                  <a:cubicBezTo>
                    <a:pt x="3112210" y="3645585"/>
                    <a:pt x="3115721" y="3667428"/>
                    <a:pt x="3112863" y="3484755"/>
                  </a:cubicBezTo>
                  <a:close/>
                  <a:moveTo>
                    <a:pt x="3127472" y="3657358"/>
                  </a:moveTo>
                  <a:cubicBezTo>
                    <a:pt x="3336016" y="3655386"/>
                    <a:pt x="3319319" y="3658768"/>
                    <a:pt x="3319332" y="3659844"/>
                  </a:cubicBezTo>
                  <a:cubicBezTo>
                    <a:pt x="3323561" y="3930196"/>
                    <a:pt x="3338054" y="3891647"/>
                    <a:pt x="3281221" y="3891340"/>
                  </a:cubicBezTo>
                  <a:cubicBezTo>
                    <a:pt x="3238216" y="3891109"/>
                    <a:pt x="3180486" y="3891045"/>
                    <a:pt x="3127382" y="3891468"/>
                  </a:cubicBezTo>
                  <a:cubicBezTo>
                    <a:pt x="3117348" y="3891545"/>
                    <a:pt x="3119924" y="3900179"/>
                    <a:pt x="3118899" y="3834561"/>
                  </a:cubicBezTo>
                  <a:cubicBezTo>
                    <a:pt x="3115887" y="3633376"/>
                    <a:pt x="3111851" y="3657500"/>
                    <a:pt x="3127472" y="3657358"/>
                  </a:cubicBezTo>
                  <a:close/>
                  <a:moveTo>
                    <a:pt x="3511820" y="3154947"/>
                  </a:moveTo>
                  <a:cubicBezTo>
                    <a:pt x="3293036" y="3154947"/>
                    <a:pt x="3321446" y="3167707"/>
                    <a:pt x="3320934" y="3135013"/>
                  </a:cubicBezTo>
                  <a:cubicBezTo>
                    <a:pt x="3316987" y="2883033"/>
                    <a:pt x="3307466" y="2923785"/>
                    <a:pt x="3358083" y="2923785"/>
                  </a:cubicBezTo>
                  <a:cubicBezTo>
                    <a:pt x="3548470" y="2923785"/>
                    <a:pt x="3521521" y="2910115"/>
                    <a:pt x="3522302" y="2960373"/>
                  </a:cubicBezTo>
                  <a:cubicBezTo>
                    <a:pt x="3525814" y="3185105"/>
                    <a:pt x="3526467" y="3154947"/>
                    <a:pt x="3511820" y="3154947"/>
                  </a:cubicBezTo>
                  <a:close/>
                  <a:moveTo>
                    <a:pt x="3511820" y="2911422"/>
                  </a:moveTo>
                  <a:cubicBezTo>
                    <a:pt x="3283425" y="2911422"/>
                    <a:pt x="3318076" y="2924323"/>
                    <a:pt x="3317064" y="2872745"/>
                  </a:cubicBezTo>
                  <a:cubicBezTo>
                    <a:pt x="3312451" y="2640558"/>
                    <a:pt x="3303749" y="2677518"/>
                    <a:pt x="3358083" y="2677518"/>
                  </a:cubicBezTo>
                  <a:cubicBezTo>
                    <a:pt x="3541947" y="2677518"/>
                    <a:pt x="3517727" y="2668294"/>
                    <a:pt x="3517856" y="2698054"/>
                  </a:cubicBezTo>
                  <a:cubicBezTo>
                    <a:pt x="3518868" y="2936878"/>
                    <a:pt x="3528043" y="2911422"/>
                    <a:pt x="3511820" y="2911422"/>
                  </a:cubicBezTo>
                  <a:close/>
                  <a:moveTo>
                    <a:pt x="3511820" y="2665360"/>
                  </a:moveTo>
                  <a:cubicBezTo>
                    <a:pt x="3273084" y="2665360"/>
                    <a:pt x="3314193" y="2682463"/>
                    <a:pt x="3313066" y="2610516"/>
                  </a:cubicBezTo>
                  <a:cubicBezTo>
                    <a:pt x="3309170" y="2367388"/>
                    <a:pt x="3310490" y="2451108"/>
                    <a:pt x="3310221" y="2433031"/>
                  </a:cubicBezTo>
                  <a:cubicBezTo>
                    <a:pt x="3341322" y="2432916"/>
                    <a:pt x="3365567" y="2432955"/>
                    <a:pt x="3511820" y="2432980"/>
                  </a:cubicBezTo>
                  <a:cubicBezTo>
                    <a:pt x="3512717" y="2432980"/>
                    <a:pt x="3522520" y="2665360"/>
                    <a:pt x="3511820" y="2665360"/>
                  </a:cubicBezTo>
                  <a:close/>
                  <a:moveTo>
                    <a:pt x="3511820" y="2421092"/>
                  </a:moveTo>
                  <a:cubicBezTo>
                    <a:pt x="3369347" y="2421066"/>
                    <a:pt x="3341514" y="2421027"/>
                    <a:pt x="3310029" y="2421143"/>
                  </a:cubicBezTo>
                  <a:cubicBezTo>
                    <a:pt x="3308709" y="2344379"/>
                    <a:pt x="3306159" y="2297900"/>
                    <a:pt x="3305569" y="2189122"/>
                  </a:cubicBezTo>
                  <a:cubicBezTo>
                    <a:pt x="3306915" y="2189122"/>
                    <a:pt x="3507527" y="2188789"/>
                    <a:pt x="3509116" y="2188789"/>
                  </a:cubicBezTo>
                  <a:cubicBezTo>
                    <a:pt x="3510321" y="2246323"/>
                    <a:pt x="3512909" y="2421092"/>
                    <a:pt x="3511820" y="2421092"/>
                  </a:cubicBezTo>
                  <a:close/>
                  <a:moveTo>
                    <a:pt x="3305505" y="2177207"/>
                  </a:moveTo>
                  <a:cubicBezTo>
                    <a:pt x="3305505" y="2176054"/>
                    <a:pt x="3303403" y="1945596"/>
                    <a:pt x="3303391" y="1944623"/>
                  </a:cubicBezTo>
                  <a:cubicBezTo>
                    <a:pt x="3429832" y="1945583"/>
                    <a:pt x="3421541" y="1943149"/>
                    <a:pt x="3504452" y="1942996"/>
                  </a:cubicBezTo>
                  <a:cubicBezTo>
                    <a:pt x="3504465" y="1943905"/>
                    <a:pt x="3508783" y="2172365"/>
                    <a:pt x="3508809" y="2173710"/>
                  </a:cubicBezTo>
                  <a:cubicBezTo>
                    <a:pt x="3508898" y="2178501"/>
                    <a:pt x="3530183" y="2176926"/>
                    <a:pt x="3305505" y="2177207"/>
                  </a:cubicBezTo>
                  <a:close/>
                  <a:moveTo>
                    <a:pt x="3303237" y="1932721"/>
                  </a:moveTo>
                  <a:cubicBezTo>
                    <a:pt x="3301827" y="1831770"/>
                    <a:pt x="3300200" y="1832436"/>
                    <a:pt x="3298149" y="1698996"/>
                  </a:cubicBezTo>
                  <a:cubicBezTo>
                    <a:pt x="3332966" y="1698343"/>
                    <a:pt x="3379778" y="1698228"/>
                    <a:pt x="3434856" y="1699188"/>
                  </a:cubicBezTo>
                  <a:cubicBezTo>
                    <a:pt x="3521597" y="1700700"/>
                    <a:pt x="3499813" y="1655631"/>
                    <a:pt x="3503939" y="1911480"/>
                  </a:cubicBezTo>
                  <a:cubicBezTo>
                    <a:pt x="3504259" y="1932952"/>
                    <a:pt x="3538090" y="1934553"/>
                    <a:pt x="3303237" y="1932721"/>
                  </a:cubicBezTo>
                  <a:close/>
                  <a:moveTo>
                    <a:pt x="3297957" y="1687082"/>
                  </a:moveTo>
                  <a:cubicBezTo>
                    <a:pt x="3295599" y="1534003"/>
                    <a:pt x="3295317" y="1527495"/>
                    <a:pt x="3295433" y="1474380"/>
                  </a:cubicBezTo>
                  <a:cubicBezTo>
                    <a:pt x="3295484" y="1448963"/>
                    <a:pt x="3261781" y="1454318"/>
                    <a:pt x="3497673" y="1453959"/>
                  </a:cubicBezTo>
                  <a:cubicBezTo>
                    <a:pt x="3498877" y="1594420"/>
                    <a:pt x="3500095" y="1624167"/>
                    <a:pt x="3501338" y="1687940"/>
                  </a:cubicBezTo>
                  <a:cubicBezTo>
                    <a:pt x="3432895" y="1687825"/>
                    <a:pt x="3382636" y="1685480"/>
                    <a:pt x="3297957" y="1687082"/>
                  </a:cubicBezTo>
                  <a:close/>
                  <a:moveTo>
                    <a:pt x="3295433" y="1442532"/>
                  </a:moveTo>
                  <a:cubicBezTo>
                    <a:pt x="3294984" y="1326822"/>
                    <a:pt x="3291652" y="1306235"/>
                    <a:pt x="3290153" y="1209652"/>
                  </a:cubicBezTo>
                  <a:cubicBezTo>
                    <a:pt x="3517830" y="1209524"/>
                    <a:pt x="3495071" y="1208333"/>
                    <a:pt x="3495148" y="1212342"/>
                  </a:cubicBezTo>
                  <a:cubicBezTo>
                    <a:pt x="3495353" y="1226089"/>
                    <a:pt x="3494751" y="1164737"/>
                    <a:pt x="3497570" y="1442070"/>
                  </a:cubicBezTo>
                  <a:cubicBezTo>
                    <a:pt x="3431613" y="1442160"/>
                    <a:pt x="3379074" y="1443441"/>
                    <a:pt x="3295433" y="1442532"/>
                  </a:cubicBezTo>
                  <a:close/>
                  <a:moveTo>
                    <a:pt x="3289987" y="1197699"/>
                  </a:moveTo>
                  <a:cubicBezTo>
                    <a:pt x="3289166" y="1134797"/>
                    <a:pt x="3291012" y="1059494"/>
                    <a:pt x="3287436" y="964782"/>
                  </a:cubicBezTo>
                  <a:cubicBezTo>
                    <a:pt x="3382495" y="967459"/>
                    <a:pt x="3436816" y="963987"/>
                    <a:pt x="3490125" y="963641"/>
                  </a:cubicBezTo>
                  <a:cubicBezTo>
                    <a:pt x="3492573" y="1117272"/>
                    <a:pt x="3494046" y="1147647"/>
                    <a:pt x="3494917" y="1197635"/>
                  </a:cubicBezTo>
                  <a:lnTo>
                    <a:pt x="3289987" y="1197699"/>
                  </a:lnTo>
                  <a:close/>
                  <a:moveTo>
                    <a:pt x="3281247" y="1442365"/>
                  </a:moveTo>
                  <a:cubicBezTo>
                    <a:pt x="3041037" y="1439457"/>
                    <a:pt x="3080673" y="1464144"/>
                    <a:pt x="3079468" y="1386880"/>
                  </a:cubicBezTo>
                  <a:cubicBezTo>
                    <a:pt x="3078123" y="1301482"/>
                    <a:pt x="3078956" y="1298894"/>
                    <a:pt x="3077597" y="1212163"/>
                  </a:cubicBezTo>
                  <a:cubicBezTo>
                    <a:pt x="3077508" y="1206180"/>
                    <a:pt x="3057491" y="1209575"/>
                    <a:pt x="3279658" y="1209652"/>
                  </a:cubicBezTo>
                  <a:cubicBezTo>
                    <a:pt x="3280927" y="1298010"/>
                    <a:pt x="3288961" y="1442467"/>
                    <a:pt x="3281247" y="1442365"/>
                  </a:cubicBezTo>
                  <a:close/>
                  <a:moveTo>
                    <a:pt x="3074240" y="1698573"/>
                  </a:moveTo>
                  <a:cubicBezTo>
                    <a:pt x="3074868" y="1751765"/>
                    <a:pt x="3075714" y="1790262"/>
                    <a:pt x="3078046" y="1930851"/>
                  </a:cubicBezTo>
                  <a:cubicBezTo>
                    <a:pt x="3048598" y="1930684"/>
                    <a:pt x="2876203" y="1931120"/>
                    <a:pt x="2875255" y="1931120"/>
                  </a:cubicBezTo>
                  <a:cubicBezTo>
                    <a:pt x="2873333" y="1802407"/>
                    <a:pt x="2874614" y="1822482"/>
                    <a:pt x="2872448" y="1699803"/>
                  </a:cubicBezTo>
                  <a:cubicBezTo>
                    <a:pt x="2981680" y="1699944"/>
                    <a:pt x="2987652" y="1698099"/>
                    <a:pt x="3074240" y="1698573"/>
                  </a:cubicBezTo>
                  <a:close/>
                  <a:moveTo>
                    <a:pt x="3050558" y="1686621"/>
                  </a:moveTo>
                  <a:cubicBezTo>
                    <a:pt x="2840348" y="1686621"/>
                    <a:pt x="2872551" y="1700931"/>
                    <a:pt x="2871462" y="1649020"/>
                  </a:cubicBezTo>
                  <a:cubicBezTo>
                    <a:pt x="2866733" y="1422495"/>
                    <a:pt x="2859826" y="1455189"/>
                    <a:pt x="2896796" y="1455189"/>
                  </a:cubicBezTo>
                  <a:cubicBezTo>
                    <a:pt x="3097370" y="1455189"/>
                    <a:pt x="3070165" y="1448002"/>
                    <a:pt x="3070934" y="1474559"/>
                  </a:cubicBezTo>
                  <a:cubicBezTo>
                    <a:pt x="3078161" y="1720967"/>
                    <a:pt x="3077008" y="1686621"/>
                    <a:pt x="3050558" y="1686621"/>
                  </a:cubicBezTo>
                  <a:close/>
                  <a:moveTo>
                    <a:pt x="3050558" y="1443147"/>
                  </a:moveTo>
                  <a:cubicBezTo>
                    <a:pt x="2830929" y="1443147"/>
                    <a:pt x="2868681" y="1459301"/>
                    <a:pt x="2867540" y="1386855"/>
                  </a:cubicBezTo>
                  <a:cubicBezTo>
                    <a:pt x="2864221" y="1174652"/>
                    <a:pt x="2849498" y="1210152"/>
                    <a:pt x="2896796" y="1210152"/>
                  </a:cubicBezTo>
                  <a:cubicBezTo>
                    <a:pt x="3081659" y="1210152"/>
                    <a:pt x="3066987" y="1204976"/>
                    <a:pt x="3067102" y="1212381"/>
                  </a:cubicBezTo>
                  <a:cubicBezTo>
                    <a:pt x="3071305" y="1480004"/>
                    <a:pt x="3076277" y="1443147"/>
                    <a:pt x="3050558" y="1443147"/>
                  </a:cubicBezTo>
                  <a:close/>
                  <a:moveTo>
                    <a:pt x="3050558" y="1196751"/>
                  </a:moveTo>
                  <a:cubicBezTo>
                    <a:pt x="2973197" y="1196751"/>
                    <a:pt x="2973145" y="1198250"/>
                    <a:pt x="2896809" y="1198250"/>
                  </a:cubicBezTo>
                  <a:cubicBezTo>
                    <a:pt x="2850100" y="1198250"/>
                    <a:pt x="2864004" y="1233878"/>
                    <a:pt x="2859647" y="963757"/>
                  </a:cubicBezTo>
                  <a:cubicBezTo>
                    <a:pt x="2934266" y="962681"/>
                    <a:pt x="2983128" y="965256"/>
                    <a:pt x="3063706" y="965025"/>
                  </a:cubicBezTo>
                  <a:cubicBezTo>
                    <a:pt x="3069652" y="1234480"/>
                    <a:pt x="3071062" y="1196751"/>
                    <a:pt x="3050558" y="1196751"/>
                  </a:cubicBezTo>
                  <a:close/>
                  <a:moveTo>
                    <a:pt x="2860954" y="1649302"/>
                  </a:moveTo>
                  <a:cubicBezTo>
                    <a:pt x="2861966" y="1698048"/>
                    <a:pt x="2899141" y="1688798"/>
                    <a:pt x="2666223" y="1687236"/>
                  </a:cubicBezTo>
                  <a:cubicBezTo>
                    <a:pt x="2654869" y="1687159"/>
                    <a:pt x="2659098" y="1713498"/>
                    <a:pt x="2654370" y="1474226"/>
                  </a:cubicBezTo>
                  <a:cubicBezTo>
                    <a:pt x="2653844" y="1448028"/>
                    <a:pt x="2625050" y="1454600"/>
                    <a:pt x="2819934" y="1455112"/>
                  </a:cubicBezTo>
                  <a:cubicBezTo>
                    <a:pt x="2869399" y="1455253"/>
                    <a:pt x="2856161" y="1419882"/>
                    <a:pt x="2860954" y="1649302"/>
                  </a:cubicBezTo>
                  <a:close/>
                  <a:moveTo>
                    <a:pt x="2819921" y="1443198"/>
                  </a:moveTo>
                  <a:cubicBezTo>
                    <a:pt x="2619257" y="1442660"/>
                    <a:pt x="2653908" y="1457866"/>
                    <a:pt x="2652806" y="1386880"/>
                  </a:cubicBezTo>
                  <a:cubicBezTo>
                    <a:pt x="2649615" y="1183620"/>
                    <a:pt x="2642004" y="1210664"/>
                    <a:pt x="2666236" y="1210408"/>
                  </a:cubicBezTo>
                  <a:cubicBezTo>
                    <a:pt x="2870142" y="1208205"/>
                    <a:pt x="2853124" y="1210549"/>
                    <a:pt x="2853150" y="1212368"/>
                  </a:cubicBezTo>
                  <a:cubicBezTo>
                    <a:pt x="2857340" y="1481055"/>
                    <a:pt x="2872820" y="1443339"/>
                    <a:pt x="2819921" y="1443198"/>
                  </a:cubicBezTo>
                  <a:close/>
                  <a:moveTo>
                    <a:pt x="2819921" y="1198173"/>
                  </a:moveTo>
                  <a:cubicBezTo>
                    <a:pt x="2771380" y="1198045"/>
                    <a:pt x="2714675" y="1197981"/>
                    <a:pt x="2666146" y="1198507"/>
                  </a:cubicBezTo>
                  <a:cubicBezTo>
                    <a:pt x="2643285" y="1198750"/>
                    <a:pt x="2648872" y="1234992"/>
                    <a:pt x="2645656" y="965204"/>
                  </a:cubicBezTo>
                  <a:cubicBezTo>
                    <a:pt x="2810528" y="966755"/>
                    <a:pt x="2783643" y="965243"/>
                    <a:pt x="2849139" y="963936"/>
                  </a:cubicBezTo>
                  <a:cubicBezTo>
                    <a:pt x="2853496" y="1233686"/>
                    <a:pt x="2866118" y="1198225"/>
                    <a:pt x="2819921" y="1198173"/>
                  </a:cubicBezTo>
                  <a:close/>
                  <a:moveTo>
                    <a:pt x="2647052" y="1649302"/>
                  </a:moveTo>
                  <a:cubicBezTo>
                    <a:pt x="2648142" y="1699163"/>
                    <a:pt x="2684497" y="1687082"/>
                    <a:pt x="2444684" y="1687159"/>
                  </a:cubicBezTo>
                  <a:cubicBezTo>
                    <a:pt x="2442250" y="1530223"/>
                    <a:pt x="2442365" y="1526213"/>
                    <a:pt x="2440519" y="1474124"/>
                  </a:cubicBezTo>
                  <a:cubicBezTo>
                    <a:pt x="2439507" y="1445619"/>
                    <a:pt x="2417120" y="1453818"/>
                    <a:pt x="2589348" y="1453933"/>
                  </a:cubicBezTo>
                  <a:cubicBezTo>
                    <a:pt x="2658432" y="1453933"/>
                    <a:pt x="2641914" y="1414770"/>
                    <a:pt x="2647052" y="1649302"/>
                  </a:cubicBezTo>
                  <a:close/>
                  <a:moveTo>
                    <a:pt x="2439469" y="1441929"/>
                  </a:moveTo>
                  <a:cubicBezTo>
                    <a:pt x="2436175" y="1327283"/>
                    <a:pt x="2439161" y="1306811"/>
                    <a:pt x="2437675" y="1212138"/>
                  </a:cubicBezTo>
                  <a:cubicBezTo>
                    <a:pt x="2437623" y="1208435"/>
                    <a:pt x="2436996" y="1212138"/>
                    <a:pt x="2639095" y="1210664"/>
                  </a:cubicBezTo>
                  <a:cubicBezTo>
                    <a:pt x="2639120" y="1211958"/>
                    <a:pt x="2639146" y="1220452"/>
                    <a:pt x="2643247" y="1442288"/>
                  </a:cubicBezTo>
                  <a:cubicBezTo>
                    <a:pt x="2613888" y="1441968"/>
                    <a:pt x="2601996" y="1442045"/>
                    <a:pt x="2439469" y="1441929"/>
                  </a:cubicBezTo>
                  <a:close/>
                  <a:moveTo>
                    <a:pt x="2435740" y="2177874"/>
                  </a:moveTo>
                  <a:cubicBezTo>
                    <a:pt x="2214893" y="2177874"/>
                    <a:pt x="2238241" y="2178834"/>
                    <a:pt x="2238292" y="2173607"/>
                  </a:cubicBezTo>
                  <a:cubicBezTo>
                    <a:pt x="2238754" y="2119634"/>
                    <a:pt x="2238331" y="2110334"/>
                    <a:pt x="2235729" y="1944968"/>
                  </a:cubicBezTo>
                  <a:cubicBezTo>
                    <a:pt x="2356609" y="1944994"/>
                    <a:pt x="2373768" y="1944482"/>
                    <a:pt x="2437482" y="1944482"/>
                  </a:cubicBezTo>
                  <a:cubicBezTo>
                    <a:pt x="2442109" y="2205878"/>
                    <a:pt x="2445338" y="2177874"/>
                    <a:pt x="2435740" y="2177874"/>
                  </a:cubicBezTo>
                  <a:close/>
                  <a:moveTo>
                    <a:pt x="2435740" y="1932593"/>
                  </a:moveTo>
                  <a:cubicBezTo>
                    <a:pt x="2200630" y="1932593"/>
                    <a:pt x="2235678" y="1942317"/>
                    <a:pt x="2235191" y="1911211"/>
                  </a:cubicBezTo>
                  <a:cubicBezTo>
                    <a:pt x="2231244" y="1659410"/>
                    <a:pt x="2215393" y="1698791"/>
                    <a:pt x="2282016" y="1698791"/>
                  </a:cubicBezTo>
                  <a:cubicBezTo>
                    <a:pt x="2353995" y="1698791"/>
                    <a:pt x="2360697" y="1699047"/>
                    <a:pt x="2434381" y="1699047"/>
                  </a:cubicBezTo>
                  <a:cubicBezTo>
                    <a:pt x="2438315" y="1952181"/>
                    <a:pt x="2437303" y="1932593"/>
                    <a:pt x="2435740" y="1932593"/>
                  </a:cubicBezTo>
                  <a:close/>
                  <a:moveTo>
                    <a:pt x="2230924" y="1686710"/>
                  </a:moveTo>
                  <a:cubicBezTo>
                    <a:pt x="2228733" y="1543111"/>
                    <a:pt x="2228669" y="1528122"/>
                    <a:pt x="2227028" y="1474175"/>
                  </a:cubicBezTo>
                  <a:cubicBezTo>
                    <a:pt x="2226144" y="1444825"/>
                    <a:pt x="2194748" y="1453754"/>
                    <a:pt x="2429320" y="1453831"/>
                  </a:cubicBezTo>
                  <a:cubicBezTo>
                    <a:pt x="2432075" y="1540857"/>
                    <a:pt x="2431050" y="1483962"/>
                    <a:pt x="2434202" y="1687171"/>
                  </a:cubicBezTo>
                  <a:cubicBezTo>
                    <a:pt x="2418286" y="1687159"/>
                    <a:pt x="2247224" y="1686851"/>
                    <a:pt x="2230924" y="1686710"/>
                  </a:cubicBezTo>
                  <a:close/>
                  <a:moveTo>
                    <a:pt x="2223876" y="1197546"/>
                  </a:moveTo>
                  <a:cubicBezTo>
                    <a:pt x="2221223" y="1029593"/>
                    <a:pt x="2220954" y="1007199"/>
                    <a:pt x="2219955" y="964756"/>
                  </a:cubicBezTo>
                  <a:cubicBezTo>
                    <a:pt x="2297239" y="966178"/>
                    <a:pt x="2363670" y="964320"/>
                    <a:pt x="2422733" y="964205"/>
                  </a:cubicBezTo>
                  <a:cubicBezTo>
                    <a:pt x="2423656" y="1003215"/>
                    <a:pt x="2426949" y="1197597"/>
                    <a:pt x="2426975" y="1198763"/>
                  </a:cubicBezTo>
                  <a:cubicBezTo>
                    <a:pt x="2341898" y="1198622"/>
                    <a:pt x="2341130" y="1196508"/>
                    <a:pt x="2223876" y="1197546"/>
                  </a:cubicBezTo>
                  <a:close/>
                  <a:moveTo>
                    <a:pt x="2220429" y="1686608"/>
                  </a:moveTo>
                  <a:cubicBezTo>
                    <a:pt x="2092116" y="1685237"/>
                    <a:pt x="2071690" y="1686416"/>
                    <a:pt x="2016395" y="1686774"/>
                  </a:cubicBezTo>
                  <a:cubicBezTo>
                    <a:pt x="2012204" y="1412233"/>
                    <a:pt x="2003708" y="1454318"/>
                    <a:pt x="2051481" y="1453741"/>
                  </a:cubicBezTo>
                  <a:cubicBezTo>
                    <a:pt x="2242265" y="1451448"/>
                    <a:pt x="2215726" y="1448091"/>
                    <a:pt x="2216520" y="1474559"/>
                  </a:cubicBezTo>
                  <a:cubicBezTo>
                    <a:pt x="2218314" y="1534054"/>
                    <a:pt x="2218340" y="1549824"/>
                    <a:pt x="2220429" y="1686608"/>
                  </a:cubicBezTo>
                  <a:close/>
                  <a:moveTo>
                    <a:pt x="2205090" y="1197738"/>
                  </a:moveTo>
                  <a:cubicBezTo>
                    <a:pt x="2150512" y="1198327"/>
                    <a:pt x="2107583" y="1198340"/>
                    <a:pt x="2051468" y="1197738"/>
                  </a:cubicBezTo>
                  <a:cubicBezTo>
                    <a:pt x="1996404" y="1197072"/>
                    <a:pt x="2007873" y="1241360"/>
                    <a:pt x="2004695" y="963974"/>
                  </a:cubicBezTo>
                  <a:cubicBezTo>
                    <a:pt x="2107404" y="963834"/>
                    <a:pt x="2138133" y="963052"/>
                    <a:pt x="2209434" y="964551"/>
                  </a:cubicBezTo>
                  <a:cubicBezTo>
                    <a:pt x="2215521" y="1223527"/>
                    <a:pt x="2215662" y="1197623"/>
                    <a:pt x="2205090" y="1197738"/>
                  </a:cubicBezTo>
                  <a:close/>
                  <a:moveTo>
                    <a:pt x="2005899" y="1686838"/>
                  </a:moveTo>
                  <a:cubicBezTo>
                    <a:pt x="1766946" y="1687940"/>
                    <a:pt x="1803134" y="1697369"/>
                    <a:pt x="1802532" y="1649097"/>
                  </a:cubicBezTo>
                  <a:cubicBezTo>
                    <a:pt x="1799687" y="1421214"/>
                    <a:pt x="1790179" y="1453049"/>
                    <a:pt x="1820793" y="1453049"/>
                  </a:cubicBezTo>
                  <a:cubicBezTo>
                    <a:pt x="2032234" y="1453049"/>
                    <a:pt x="2003260" y="1449898"/>
                    <a:pt x="2003260" y="1474098"/>
                  </a:cubicBezTo>
                  <a:cubicBezTo>
                    <a:pt x="2003311" y="1527751"/>
                    <a:pt x="2003401" y="1523549"/>
                    <a:pt x="2005899" y="1686838"/>
                  </a:cubicBezTo>
                  <a:close/>
                  <a:moveTo>
                    <a:pt x="1974542" y="1442288"/>
                  </a:moveTo>
                  <a:cubicBezTo>
                    <a:pt x="1897770" y="1442288"/>
                    <a:pt x="1897732" y="1441148"/>
                    <a:pt x="1820793" y="1441148"/>
                  </a:cubicBezTo>
                  <a:cubicBezTo>
                    <a:pt x="1793088" y="1441148"/>
                    <a:pt x="1798623" y="1452204"/>
                    <a:pt x="1797598" y="1386906"/>
                  </a:cubicBezTo>
                  <a:cubicBezTo>
                    <a:pt x="1794254" y="1173679"/>
                    <a:pt x="1786898" y="1208384"/>
                    <a:pt x="1820793" y="1208384"/>
                  </a:cubicBezTo>
                  <a:cubicBezTo>
                    <a:pt x="2018932" y="1208384"/>
                    <a:pt x="1998224" y="1208486"/>
                    <a:pt x="1998288" y="1212394"/>
                  </a:cubicBezTo>
                  <a:cubicBezTo>
                    <a:pt x="2002427" y="1476763"/>
                    <a:pt x="2016523" y="1442288"/>
                    <a:pt x="1974542" y="1442288"/>
                  </a:cubicBezTo>
                  <a:close/>
                  <a:moveTo>
                    <a:pt x="1820793" y="1196495"/>
                  </a:moveTo>
                  <a:cubicBezTo>
                    <a:pt x="1783848" y="1196495"/>
                    <a:pt x="1798277" y="1232315"/>
                    <a:pt x="1791601" y="964077"/>
                  </a:cubicBezTo>
                  <a:cubicBezTo>
                    <a:pt x="1812335" y="963987"/>
                    <a:pt x="1825342" y="964013"/>
                    <a:pt x="1974555" y="963987"/>
                  </a:cubicBezTo>
                  <a:cubicBezTo>
                    <a:pt x="2000710" y="963987"/>
                    <a:pt x="1993687" y="926963"/>
                    <a:pt x="1998057" y="1197328"/>
                  </a:cubicBezTo>
                  <a:cubicBezTo>
                    <a:pt x="1870385" y="1196956"/>
                    <a:pt x="1886288" y="1196495"/>
                    <a:pt x="1820793" y="1196495"/>
                  </a:cubicBezTo>
                  <a:close/>
                  <a:moveTo>
                    <a:pt x="1792037" y="1649251"/>
                  </a:moveTo>
                  <a:cubicBezTo>
                    <a:pt x="1792626" y="1696613"/>
                    <a:pt x="1831377" y="1688453"/>
                    <a:pt x="1590258" y="1687159"/>
                  </a:cubicBezTo>
                  <a:cubicBezTo>
                    <a:pt x="1588515" y="1687146"/>
                    <a:pt x="1590258" y="1607961"/>
                    <a:pt x="1586221" y="1473867"/>
                  </a:cubicBezTo>
                  <a:cubicBezTo>
                    <a:pt x="1585286" y="1442224"/>
                    <a:pt x="1561425" y="1459404"/>
                    <a:pt x="1744084" y="1454164"/>
                  </a:cubicBezTo>
                  <a:cubicBezTo>
                    <a:pt x="1798572" y="1452588"/>
                    <a:pt x="1789115" y="1415961"/>
                    <a:pt x="1792037" y="1649251"/>
                  </a:cubicBezTo>
                  <a:close/>
                  <a:moveTo>
                    <a:pt x="1743802" y="1442237"/>
                  </a:moveTo>
                  <a:cubicBezTo>
                    <a:pt x="1704859" y="1443364"/>
                    <a:pt x="1661212" y="1443941"/>
                    <a:pt x="1590322" y="1442596"/>
                  </a:cubicBezTo>
                  <a:cubicBezTo>
                    <a:pt x="1583876" y="1442480"/>
                    <a:pt x="1585260" y="1450244"/>
                    <a:pt x="1584235" y="1386893"/>
                  </a:cubicBezTo>
                  <a:cubicBezTo>
                    <a:pt x="1581031" y="1182595"/>
                    <a:pt x="1579058" y="1210088"/>
                    <a:pt x="1590348" y="1209819"/>
                  </a:cubicBezTo>
                  <a:cubicBezTo>
                    <a:pt x="1809029" y="1204797"/>
                    <a:pt x="1785668" y="1210037"/>
                    <a:pt x="1785694" y="1212355"/>
                  </a:cubicBezTo>
                  <a:cubicBezTo>
                    <a:pt x="1787052" y="1298689"/>
                    <a:pt x="1785745" y="1299791"/>
                    <a:pt x="1787103" y="1387098"/>
                  </a:cubicBezTo>
                  <a:cubicBezTo>
                    <a:pt x="1788141" y="1452716"/>
                    <a:pt x="1799431" y="1440648"/>
                    <a:pt x="1743802" y="1442237"/>
                  </a:cubicBezTo>
                  <a:close/>
                  <a:moveTo>
                    <a:pt x="1743892" y="1196777"/>
                  </a:moveTo>
                  <a:cubicBezTo>
                    <a:pt x="1652639" y="1197392"/>
                    <a:pt x="1647783" y="1196598"/>
                    <a:pt x="1590117" y="1197917"/>
                  </a:cubicBezTo>
                  <a:cubicBezTo>
                    <a:pt x="1579186" y="1198173"/>
                    <a:pt x="1581211" y="1226627"/>
                    <a:pt x="1578994" y="965486"/>
                  </a:cubicBezTo>
                  <a:cubicBezTo>
                    <a:pt x="1642721" y="964922"/>
                    <a:pt x="1530850" y="965755"/>
                    <a:pt x="1781093" y="964128"/>
                  </a:cubicBezTo>
                  <a:cubicBezTo>
                    <a:pt x="1787885" y="1240206"/>
                    <a:pt x="1796958" y="1196354"/>
                    <a:pt x="1743892" y="1196777"/>
                  </a:cubicBezTo>
                  <a:close/>
                  <a:moveTo>
                    <a:pt x="1579173" y="1687095"/>
                  </a:moveTo>
                  <a:cubicBezTo>
                    <a:pt x="1343346" y="1685711"/>
                    <a:pt x="1376985" y="1704479"/>
                    <a:pt x="1375831" y="1649046"/>
                  </a:cubicBezTo>
                  <a:cubicBezTo>
                    <a:pt x="1374294" y="1575485"/>
                    <a:pt x="1373576" y="1521051"/>
                    <a:pt x="1373179" y="1474303"/>
                  </a:cubicBezTo>
                  <a:cubicBezTo>
                    <a:pt x="1372986" y="1451128"/>
                    <a:pt x="1340617" y="1450231"/>
                    <a:pt x="1575124" y="1454254"/>
                  </a:cubicBezTo>
                  <a:cubicBezTo>
                    <a:pt x="1578699" y="1582454"/>
                    <a:pt x="1578148" y="1602055"/>
                    <a:pt x="1579173" y="1687095"/>
                  </a:cubicBezTo>
                  <a:close/>
                  <a:moveTo>
                    <a:pt x="1372897" y="1442903"/>
                  </a:moveTo>
                  <a:cubicBezTo>
                    <a:pt x="1371615" y="1324657"/>
                    <a:pt x="1370078" y="1308400"/>
                    <a:pt x="1368514" y="1209486"/>
                  </a:cubicBezTo>
                  <a:cubicBezTo>
                    <a:pt x="1369680" y="1209486"/>
                    <a:pt x="1571562" y="1210587"/>
                    <a:pt x="1571600" y="1212394"/>
                  </a:cubicBezTo>
                  <a:cubicBezTo>
                    <a:pt x="1572766" y="1286416"/>
                    <a:pt x="1573022" y="1370021"/>
                    <a:pt x="1574829" y="1442327"/>
                  </a:cubicBezTo>
                  <a:cubicBezTo>
                    <a:pt x="1495545" y="1441033"/>
                    <a:pt x="1429960" y="1442801"/>
                    <a:pt x="1372897" y="1442903"/>
                  </a:cubicBezTo>
                  <a:close/>
                  <a:moveTo>
                    <a:pt x="1368335" y="1197584"/>
                  </a:moveTo>
                  <a:cubicBezTo>
                    <a:pt x="1365721" y="1032155"/>
                    <a:pt x="1365246" y="1010171"/>
                    <a:pt x="1365003" y="964730"/>
                  </a:cubicBezTo>
                  <a:cubicBezTo>
                    <a:pt x="1446594" y="964782"/>
                    <a:pt x="1459383" y="966357"/>
                    <a:pt x="1568486" y="965563"/>
                  </a:cubicBezTo>
                  <a:cubicBezTo>
                    <a:pt x="1568499" y="966537"/>
                    <a:pt x="1571356" y="1197289"/>
                    <a:pt x="1571369" y="1198314"/>
                  </a:cubicBezTo>
                  <a:cubicBezTo>
                    <a:pt x="1495353" y="1199749"/>
                    <a:pt x="1430883" y="1197661"/>
                    <a:pt x="1368335" y="1197584"/>
                  </a:cubicBezTo>
                  <a:close/>
                  <a:moveTo>
                    <a:pt x="1365349" y="1649328"/>
                  </a:moveTo>
                  <a:cubicBezTo>
                    <a:pt x="1366477" y="1703070"/>
                    <a:pt x="1398308" y="1687492"/>
                    <a:pt x="1206012" y="1687492"/>
                  </a:cubicBezTo>
                  <a:cubicBezTo>
                    <a:pt x="1153754" y="1687492"/>
                    <a:pt x="1161930" y="1728948"/>
                    <a:pt x="1159803" y="1473727"/>
                  </a:cubicBezTo>
                  <a:cubicBezTo>
                    <a:pt x="1159585" y="1447630"/>
                    <a:pt x="1127818" y="1454792"/>
                    <a:pt x="1362530" y="1454792"/>
                  </a:cubicBezTo>
                  <a:cubicBezTo>
                    <a:pt x="1363030" y="1506946"/>
                    <a:pt x="1363299" y="1550887"/>
                    <a:pt x="1365349" y="1649328"/>
                  </a:cubicBezTo>
                  <a:close/>
                  <a:moveTo>
                    <a:pt x="1359672" y="1442916"/>
                  </a:moveTo>
                  <a:cubicBezTo>
                    <a:pt x="1226593" y="1442954"/>
                    <a:pt x="1195145" y="1443006"/>
                    <a:pt x="1159521" y="1442903"/>
                  </a:cubicBezTo>
                  <a:cubicBezTo>
                    <a:pt x="1159508" y="1442224"/>
                    <a:pt x="1156766" y="1231508"/>
                    <a:pt x="1156407" y="1208832"/>
                  </a:cubicBezTo>
                  <a:cubicBezTo>
                    <a:pt x="1157317" y="1208819"/>
                    <a:pt x="1358006" y="1207321"/>
                    <a:pt x="1358083" y="1212381"/>
                  </a:cubicBezTo>
                  <a:cubicBezTo>
                    <a:pt x="1361902" y="1459365"/>
                    <a:pt x="1364849" y="1442916"/>
                    <a:pt x="1359672" y="1442916"/>
                  </a:cubicBezTo>
                  <a:close/>
                  <a:moveTo>
                    <a:pt x="1156202" y="1196918"/>
                  </a:moveTo>
                  <a:cubicBezTo>
                    <a:pt x="1155536" y="1155871"/>
                    <a:pt x="1157996" y="1303275"/>
                    <a:pt x="1152178" y="965268"/>
                  </a:cubicBezTo>
                  <a:cubicBezTo>
                    <a:pt x="1225362" y="966268"/>
                    <a:pt x="1291460" y="964769"/>
                    <a:pt x="1354495" y="964730"/>
                  </a:cubicBezTo>
                  <a:cubicBezTo>
                    <a:pt x="1354751" y="1010210"/>
                    <a:pt x="1355392" y="1042532"/>
                    <a:pt x="1357840" y="1197571"/>
                  </a:cubicBezTo>
                  <a:cubicBezTo>
                    <a:pt x="1281016" y="1197559"/>
                    <a:pt x="1238459" y="1196085"/>
                    <a:pt x="1156202" y="1196918"/>
                  </a:cubicBezTo>
                  <a:close/>
                  <a:moveTo>
                    <a:pt x="1152832" y="1687556"/>
                  </a:moveTo>
                  <a:cubicBezTo>
                    <a:pt x="979681" y="1687966"/>
                    <a:pt x="1029901" y="1687671"/>
                    <a:pt x="948836" y="1687069"/>
                  </a:cubicBezTo>
                  <a:cubicBezTo>
                    <a:pt x="948272" y="1625358"/>
                    <a:pt x="949144" y="1613956"/>
                    <a:pt x="945607" y="1454805"/>
                  </a:cubicBezTo>
                  <a:cubicBezTo>
                    <a:pt x="1006079" y="1454625"/>
                    <a:pt x="1011128" y="1454241"/>
                    <a:pt x="1149128" y="1454766"/>
                  </a:cubicBezTo>
                  <a:cubicBezTo>
                    <a:pt x="1150448" y="1597712"/>
                    <a:pt x="1151640" y="1626037"/>
                    <a:pt x="1152832" y="1687556"/>
                  </a:cubicBezTo>
                  <a:close/>
                  <a:moveTo>
                    <a:pt x="1129176" y="1442788"/>
                  </a:moveTo>
                  <a:cubicBezTo>
                    <a:pt x="908060" y="1441584"/>
                    <a:pt x="945479" y="1459801"/>
                    <a:pt x="944338" y="1386880"/>
                  </a:cubicBezTo>
                  <a:cubicBezTo>
                    <a:pt x="942967" y="1299675"/>
                    <a:pt x="943979" y="1299547"/>
                    <a:pt x="942608" y="1212163"/>
                  </a:cubicBezTo>
                  <a:cubicBezTo>
                    <a:pt x="942531" y="1207231"/>
                    <a:pt x="930627" y="1211740"/>
                    <a:pt x="1145912" y="1208948"/>
                  </a:cubicBezTo>
                  <a:cubicBezTo>
                    <a:pt x="1150038" y="1475559"/>
                    <a:pt x="1156228" y="1442890"/>
                    <a:pt x="1129176" y="1442788"/>
                  </a:cubicBezTo>
                  <a:close/>
                  <a:moveTo>
                    <a:pt x="942378" y="1197968"/>
                  </a:moveTo>
                  <a:cubicBezTo>
                    <a:pt x="938008" y="927450"/>
                    <a:pt x="923976" y="964449"/>
                    <a:pt x="975516" y="964295"/>
                  </a:cubicBezTo>
                  <a:cubicBezTo>
                    <a:pt x="1040614" y="964115"/>
                    <a:pt x="1078738" y="964013"/>
                    <a:pt x="1129061" y="964884"/>
                  </a:cubicBezTo>
                  <a:cubicBezTo>
                    <a:pt x="1146681" y="965217"/>
                    <a:pt x="1141504" y="936879"/>
                    <a:pt x="1145720" y="1197046"/>
                  </a:cubicBezTo>
                  <a:cubicBezTo>
                    <a:pt x="1070690" y="1198045"/>
                    <a:pt x="1110300" y="1197853"/>
                    <a:pt x="942378" y="1197968"/>
                  </a:cubicBezTo>
                  <a:close/>
                  <a:moveTo>
                    <a:pt x="938341" y="1686992"/>
                  </a:moveTo>
                  <a:cubicBezTo>
                    <a:pt x="885955" y="1686723"/>
                    <a:pt x="820088" y="1687095"/>
                    <a:pt x="735370" y="1687133"/>
                  </a:cubicBezTo>
                  <a:cubicBezTo>
                    <a:pt x="733781" y="1614917"/>
                    <a:pt x="732654" y="1614302"/>
                    <a:pt x="731462" y="1454138"/>
                  </a:cubicBezTo>
                  <a:cubicBezTo>
                    <a:pt x="813975" y="1453933"/>
                    <a:pt x="821920" y="1455048"/>
                    <a:pt x="935086" y="1454817"/>
                  </a:cubicBezTo>
                  <a:cubicBezTo>
                    <a:pt x="938828" y="1627318"/>
                    <a:pt x="937726" y="1619158"/>
                    <a:pt x="938341" y="1686992"/>
                  </a:cubicBezTo>
                  <a:close/>
                  <a:moveTo>
                    <a:pt x="898654" y="1442967"/>
                  </a:moveTo>
                  <a:cubicBezTo>
                    <a:pt x="821728" y="1442967"/>
                    <a:pt x="821984" y="1442250"/>
                    <a:pt x="744969" y="1442250"/>
                  </a:cubicBezTo>
                  <a:cubicBezTo>
                    <a:pt x="727208" y="1442250"/>
                    <a:pt x="731680" y="1453114"/>
                    <a:pt x="730642" y="1386893"/>
                  </a:cubicBezTo>
                  <a:cubicBezTo>
                    <a:pt x="727451" y="1183287"/>
                    <a:pt x="721544" y="1210395"/>
                    <a:pt x="744969" y="1210395"/>
                  </a:cubicBezTo>
                  <a:cubicBezTo>
                    <a:pt x="948682" y="1210395"/>
                    <a:pt x="932036" y="1207846"/>
                    <a:pt x="932113" y="1212381"/>
                  </a:cubicBezTo>
                  <a:cubicBezTo>
                    <a:pt x="936329" y="1480875"/>
                    <a:pt x="946171" y="1442967"/>
                    <a:pt x="898654" y="1442967"/>
                  </a:cubicBezTo>
                  <a:close/>
                  <a:moveTo>
                    <a:pt x="898654" y="1197994"/>
                  </a:moveTo>
                  <a:cubicBezTo>
                    <a:pt x="819421" y="1197994"/>
                    <a:pt x="819639" y="1198481"/>
                    <a:pt x="744969" y="1198481"/>
                  </a:cubicBezTo>
                  <a:cubicBezTo>
                    <a:pt x="715610" y="1198481"/>
                    <a:pt x="733564" y="1226793"/>
                    <a:pt x="724542" y="963654"/>
                  </a:cubicBezTo>
                  <a:cubicBezTo>
                    <a:pt x="777902" y="963347"/>
                    <a:pt x="821497" y="964449"/>
                    <a:pt x="927807" y="964384"/>
                  </a:cubicBezTo>
                  <a:cubicBezTo>
                    <a:pt x="932421" y="1235723"/>
                    <a:pt x="943210" y="1197968"/>
                    <a:pt x="898654" y="1197994"/>
                  </a:cubicBezTo>
                  <a:close/>
                  <a:moveTo>
                    <a:pt x="724863" y="1687159"/>
                  </a:moveTo>
                  <a:cubicBezTo>
                    <a:pt x="488062" y="1687761"/>
                    <a:pt x="522558" y="1701430"/>
                    <a:pt x="521572" y="1649046"/>
                  </a:cubicBezTo>
                  <a:cubicBezTo>
                    <a:pt x="520418" y="1587348"/>
                    <a:pt x="519521" y="1532055"/>
                    <a:pt x="518970" y="1474303"/>
                  </a:cubicBezTo>
                  <a:cubicBezTo>
                    <a:pt x="518727" y="1447489"/>
                    <a:pt x="486242" y="1455163"/>
                    <a:pt x="720967" y="1454177"/>
                  </a:cubicBezTo>
                  <a:cubicBezTo>
                    <a:pt x="722133" y="1612752"/>
                    <a:pt x="723414" y="1623026"/>
                    <a:pt x="724863" y="1687159"/>
                  </a:cubicBezTo>
                  <a:close/>
                  <a:moveTo>
                    <a:pt x="668094" y="1442839"/>
                  </a:moveTo>
                  <a:cubicBezTo>
                    <a:pt x="607993" y="1443736"/>
                    <a:pt x="562412" y="1443569"/>
                    <a:pt x="518637" y="1442801"/>
                  </a:cubicBezTo>
                  <a:cubicBezTo>
                    <a:pt x="518624" y="1441801"/>
                    <a:pt x="515574" y="1220285"/>
                    <a:pt x="515382" y="1209332"/>
                  </a:cubicBezTo>
                  <a:cubicBezTo>
                    <a:pt x="739522" y="1207526"/>
                    <a:pt x="717814" y="1211459"/>
                    <a:pt x="717827" y="1212368"/>
                  </a:cubicBezTo>
                  <a:cubicBezTo>
                    <a:pt x="722107" y="1484846"/>
                    <a:pt x="736562" y="1441724"/>
                    <a:pt x="668094" y="1442839"/>
                  </a:cubicBezTo>
                  <a:close/>
                  <a:moveTo>
                    <a:pt x="515190" y="1197418"/>
                  </a:moveTo>
                  <a:cubicBezTo>
                    <a:pt x="510859" y="952675"/>
                    <a:pt x="507283" y="965845"/>
                    <a:pt x="514498" y="965819"/>
                  </a:cubicBezTo>
                  <a:cubicBezTo>
                    <a:pt x="610889" y="965563"/>
                    <a:pt x="619193" y="966063"/>
                    <a:pt x="668299" y="964653"/>
                  </a:cubicBezTo>
                  <a:cubicBezTo>
                    <a:pt x="726951" y="963039"/>
                    <a:pt x="713586" y="922941"/>
                    <a:pt x="717622" y="1198417"/>
                  </a:cubicBezTo>
                  <a:cubicBezTo>
                    <a:pt x="659893" y="1198109"/>
                    <a:pt x="636365" y="1196431"/>
                    <a:pt x="515190" y="1197418"/>
                  </a:cubicBezTo>
                  <a:close/>
                  <a:moveTo>
                    <a:pt x="360928" y="1944392"/>
                  </a:moveTo>
                  <a:cubicBezTo>
                    <a:pt x="412391" y="1943418"/>
                    <a:pt x="461292" y="1943367"/>
                    <a:pt x="514408" y="1944443"/>
                  </a:cubicBezTo>
                  <a:cubicBezTo>
                    <a:pt x="515651" y="1944469"/>
                    <a:pt x="519995" y="2177528"/>
                    <a:pt x="514434" y="2177630"/>
                  </a:cubicBezTo>
                  <a:cubicBezTo>
                    <a:pt x="506566" y="2177745"/>
                    <a:pt x="316705" y="2180923"/>
                    <a:pt x="316615" y="2172852"/>
                  </a:cubicBezTo>
                  <a:cubicBezTo>
                    <a:pt x="314065" y="1901821"/>
                    <a:pt x="291985" y="1945686"/>
                    <a:pt x="360928" y="1944392"/>
                  </a:cubicBezTo>
                  <a:close/>
                  <a:moveTo>
                    <a:pt x="360787" y="2189647"/>
                  </a:moveTo>
                  <a:cubicBezTo>
                    <a:pt x="411763" y="2190262"/>
                    <a:pt x="463791" y="2190339"/>
                    <a:pt x="514562" y="2189519"/>
                  </a:cubicBezTo>
                  <a:cubicBezTo>
                    <a:pt x="519688" y="2189442"/>
                    <a:pt x="519060" y="2162487"/>
                    <a:pt x="523481" y="2422039"/>
                  </a:cubicBezTo>
                  <a:cubicBezTo>
                    <a:pt x="426462" y="2423718"/>
                    <a:pt x="381201" y="2422578"/>
                    <a:pt x="320523" y="2422373"/>
                  </a:cubicBezTo>
                  <a:cubicBezTo>
                    <a:pt x="316154" y="2148472"/>
                    <a:pt x="302045" y="2188929"/>
                    <a:pt x="360787" y="2189647"/>
                  </a:cubicBezTo>
                  <a:close/>
                  <a:moveTo>
                    <a:pt x="523712" y="2435863"/>
                  </a:moveTo>
                  <a:cubicBezTo>
                    <a:pt x="526557" y="2617703"/>
                    <a:pt x="526800" y="2631718"/>
                    <a:pt x="527223" y="2665462"/>
                  </a:cubicBezTo>
                  <a:cubicBezTo>
                    <a:pt x="368450" y="2665027"/>
                    <a:pt x="386877" y="2665603"/>
                    <a:pt x="324342" y="2665885"/>
                  </a:cubicBezTo>
                  <a:cubicBezTo>
                    <a:pt x="319562" y="2360265"/>
                    <a:pt x="320998" y="2451979"/>
                    <a:pt x="320716" y="2434274"/>
                  </a:cubicBezTo>
                  <a:cubicBezTo>
                    <a:pt x="541627" y="2435068"/>
                    <a:pt x="523660" y="2432839"/>
                    <a:pt x="523712" y="2435863"/>
                  </a:cubicBezTo>
                  <a:close/>
                  <a:moveTo>
                    <a:pt x="360877" y="2677518"/>
                  </a:moveTo>
                  <a:cubicBezTo>
                    <a:pt x="557940" y="2675916"/>
                    <a:pt x="527313" y="2672534"/>
                    <a:pt x="527607" y="2698079"/>
                  </a:cubicBezTo>
                  <a:cubicBezTo>
                    <a:pt x="528222" y="2752078"/>
                    <a:pt x="528363" y="2757881"/>
                    <a:pt x="530721" y="2911153"/>
                  </a:cubicBezTo>
                  <a:cubicBezTo>
                    <a:pt x="394310" y="2911896"/>
                    <a:pt x="388761" y="2911281"/>
                    <a:pt x="328674" y="2911050"/>
                  </a:cubicBezTo>
                  <a:cubicBezTo>
                    <a:pt x="323586" y="2641954"/>
                    <a:pt x="309875" y="2678005"/>
                    <a:pt x="360877" y="2677518"/>
                  </a:cubicBezTo>
                  <a:close/>
                  <a:moveTo>
                    <a:pt x="360787" y="3167284"/>
                  </a:moveTo>
                  <a:cubicBezTo>
                    <a:pt x="409764" y="3167810"/>
                    <a:pt x="465533" y="3167784"/>
                    <a:pt x="514524" y="3167515"/>
                  </a:cubicBezTo>
                  <a:cubicBezTo>
                    <a:pt x="545215" y="3167348"/>
                    <a:pt x="530593" y="3137921"/>
                    <a:pt x="538115" y="3400471"/>
                  </a:cubicBezTo>
                  <a:cubicBezTo>
                    <a:pt x="383635" y="3401240"/>
                    <a:pt x="416351" y="3400830"/>
                    <a:pt x="334914" y="3400292"/>
                  </a:cubicBezTo>
                  <a:cubicBezTo>
                    <a:pt x="327956" y="3128608"/>
                    <a:pt x="322253" y="3166875"/>
                    <a:pt x="360787" y="3167284"/>
                  </a:cubicBezTo>
                  <a:close/>
                  <a:moveTo>
                    <a:pt x="360787" y="3412437"/>
                  </a:moveTo>
                  <a:cubicBezTo>
                    <a:pt x="412186" y="3412924"/>
                    <a:pt x="462355" y="3412898"/>
                    <a:pt x="514524" y="3412539"/>
                  </a:cubicBezTo>
                  <a:cubicBezTo>
                    <a:pt x="545830" y="3412322"/>
                    <a:pt x="538487" y="3374375"/>
                    <a:pt x="543139" y="3646046"/>
                  </a:cubicBezTo>
                  <a:cubicBezTo>
                    <a:pt x="474004" y="3646610"/>
                    <a:pt x="497826" y="3647289"/>
                    <a:pt x="340271" y="3646444"/>
                  </a:cubicBezTo>
                  <a:cubicBezTo>
                    <a:pt x="335683" y="3376450"/>
                    <a:pt x="324150" y="3412091"/>
                    <a:pt x="360787" y="3412437"/>
                  </a:cubicBezTo>
                  <a:close/>
                  <a:moveTo>
                    <a:pt x="360813" y="3658486"/>
                  </a:moveTo>
                  <a:cubicBezTo>
                    <a:pt x="555056" y="3659780"/>
                    <a:pt x="543305" y="3655706"/>
                    <a:pt x="543369" y="3659806"/>
                  </a:cubicBezTo>
                  <a:cubicBezTo>
                    <a:pt x="544728" y="3746716"/>
                    <a:pt x="542831" y="3746049"/>
                    <a:pt x="544215" y="3834779"/>
                  </a:cubicBezTo>
                  <a:cubicBezTo>
                    <a:pt x="545266" y="3902050"/>
                    <a:pt x="553108" y="3890712"/>
                    <a:pt x="514472" y="3890917"/>
                  </a:cubicBezTo>
                  <a:cubicBezTo>
                    <a:pt x="462868" y="3891199"/>
                    <a:pt x="412212" y="3891353"/>
                    <a:pt x="360928" y="3890456"/>
                  </a:cubicBezTo>
                  <a:cubicBezTo>
                    <a:pt x="338592" y="3890071"/>
                    <a:pt x="343808" y="3900628"/>
                    <a:pt x="342770" y="3834523"/>
                  </a:cubicBezTo>
                  <a:cubicBezTo>
                    <a:pt x="339592" y="3631198"/>
                    <a:pt x="332159" y="3658294"/>
                    <a:pt x="360813" y="3658486"/>
                  </a:cubicBezTo>
                  <a:close/>
                  <a:moveTo>
                    <a:pt x="360813" y="4147843"/>
                  </a:moveTo>
                  <a:cubicBezTo>
                    <a:pt x="583479" y="4149034"/>
                    <a:pt x="550584" y="4132329"/>
                    <a:pt x="551391" y="4184534"/>
                  </a:cubicBezTo>
                  <a:cubicBezTo>
                    <a:pt x="552737" y="4270752"/>
                    <a:pt x="551622" y="4272289"/>
                    <a:pt x="552993" y="4359481"/>
                  </a:cubicBezTo>
                  <a:cubicBezTo>
                    <a:pt x="553429" y="4386974"/>
                    <a:pt x="561182" y="4381452"/>
                    <a:pt x="514524" y="4381196"/>
                  </a:cubicBezTo>
                  <a:cubicBezTo>
                    <a:pt x="326008" y="4380184"/>
                    <a:pt x="351970" y="4387128"/>
                    <a:pt x="351535" y="4359212"/>
                  </a:cubicBezTo>
                  <a:cubicBezTo>
                    <a:pt x="347844" y="4122797"/>
                    <a:pt x="337054" y="4147715"/>
                    <a:pt x="360813" y="4147843"/>
                  </a:cubicBezTo>
                  <a:close/>
                  <a:moveTo>
                    <a:pt x="351932" y="4391842"/>
                  </a:moveTo>
                  <a:cubicBezTo>
                    <a:pt x="400435" y="4392906"/>
                    <a:pt x="388351" y="4392867"/>
                    <a:pt x="553570" y="4393265"/>
                  </a:cubicBezTo>
                  <a:cubicBezTo>
                    <a:pt x="554736" y="4453527"/>
                    <a:pt x="557235" y="4517378"/>
                    <a:pt x="557414" y="4624299"/>
                  </a:cubicBezTo>
                  <a:cubicBezTo>
                    <a:pt x="336362" y="4625849"/>
                    <a:pt x="354674" y="4628040"/>
                    <a:pt x="354457" y="4621339"/>
                  </a:cubicBezTo>
                  <a:cubicBezTo>
                    <a:pt x="350561" y="4500403"/>
                    <a:pt x="352470" y="4452234"/>
                    <a:pt x="351932" y="4391842"/>
                  </a:cubicBezTo>
                  <a:close/>
                  <a:moveTo>
                    <a:pt x="559926" y="4096803"/>
                  </a:moveTo>
                  <a:cubicBezTo>
                    <a:pt x="553262" y="3869151"/>
                    <a:pt x="545650" y="3902639"/>
                    <a:pt x="591347" y="3902639"/>
                  </a:cubicBezTo>
                  <a:cubicBezTo>
                    <a:pt x="786360" y="3902639"/>
                    <a:pt x="759398" y="3897579"/>
                    <a:pt x="759923" y="3923124"/>
                  </a:cubicBezTo>
                  <a:cubicBezTo>
                    <a:pt x="765139" y="4169455"/>
                    <a:pt x="767753" y="4135698"/>
                    <a:pt x="744969" y="4135698"/>
                  </a:cubicBezTo>
                  <a:cubicBezTo>
                    <a:pt x="668837" y="4135698"/>
                    <a:pt x="668401" y="4134199"/>
                    <a:pt x="591347" y="4134199"/>
                  </a:cubicBezTo>
                  <a:cubicBezTo>
                    <a:pt x="552955" y="4134186"/>
                    <a:pt x="561246" y="4142039"/>
                    <a:pt x="559926" y="4096803"/>
                  </a:cubicBezTo>
                  <a:close/>
                  <a:moveTo>
                    <a:pt x="591360" y="4146088"/>
                  </a:moveTo>
                  <a:cubicBezTo>
                    <a:pt x="666940" y="4146088"/>
                    <a:pt x="668363" y="4147587"/>
                    <a:pt x="744981" y="4147587"/>
                  </a:cubicBezTo>
                  <a:cubicBezTo>
                    <a:pt x="767574" y="4147587"/>
                    <a:pt x="762666" y="4140156"/>
                    <a:pt x="763358" y="4184559"/>
                  </a:cubicBezTo>
                  <a:cubicBezTo>
                    <a:pt x="766894" y="4410777"/>
                    <a:pt x="777582" y="4379813"/>
                    <a:pt x="744981" y="4379813"/>
                  </a:cubicBezTo>
                  <a:cubicBezTo>
                    <a:pt x="536693" y="4379813"/>
                    <a:pt x="564014" y="4392073"/>
                    <a:pt x="563501" y="4359277"/>
                  </a:cubicBezTo>
                  <a:cubicBezTo>
                    <a:pt x="559605" y="4111498"/>
                    <a:pt x="554723" y="4146088"/>
                    <a:pt x="591360" y="4146088"/>
                  </a:cubicBezTo>
                  <a:close/>
                  <a:moveTo>
                    <a:pt x="591360" y="4393303"/>
                  </a:moveTo>
                  <a:cubicBezTo>
                    <a:pt x="803839" y="4393303"/>
                    <a:pt x="767830" y="4373881"/>
                    <a:pt x="768676" y="4446828"/>
                  </a:cubicBezTo>
                  <a:cubicBezTo>
                    <a:pt x="771136" y="4660990"/>
                    <a:pt x="781426" y="4625734"/>
                    <a:pt x="744981" y="4625708"/>
                  </a:cubicBezTo>
                  <a:cubicBezTo>
                    <a:pt x="734486" y="4625708"/>
                    <a:pt x="567948" y="4625170"/>
                    <a:pt x="567948" y="4621545"/>
                  </a:cubicBezTo>
                  <a:cubicBezTo>
                    <a:pt x="567384" y="4358918"/>
                    <a:pt x="550059" y="4393303"/>
                    <a:pt x="591360" y="4393303"/>
                  </a:cubicBezTo>
                  <a:close/>
                  <a:moveTo>
                    <a:pt x="591360" y="4636072"/>
                  </a:moveTo>
                  <a:cubicBezTo>
                    <a:pt x="667351" y="4636072"/>
                    <a:pt x="666979" y="4637597"/>
                    <a:pt x="744981" y="4637597"/>
                  </a:cubicBezTo>
                  <a:cubicBezTo>
                    <a:pt x="777966" y="4637622"/>
                    <a:pt x="770303" y="4598574"/>
                    <a:pt x="774878" y="4869669"/>
                  </a:cubicBezTo>
                  <a:cubicBezTo>
                    <a:pt x="698541" y="4869387"/>
                    <a:pt x="635493" y="4870476"/>
                    <a:pt x="570908" y="4870195"/>
                  </a:cubicBezTo>
                  <a:cubicBezTo>
                    <a:pt x="566769" y="4598152"/>
                    <a:pt x="559772" y="4636072"/>
                    <a:pt x="591360" y="4636072"/>
                  </a:cubicBezTo>
                  <a:close/>
                  <a:moveTo>
                    <a:pt x="591360" y="4882134"/>
                  </a:moveTo>
                  <a:cubicBezTo>
                    <a:pt x="790255" y="4882134"/>
                    <a:pt x="775045" y="4879559"/>
                    <a:pt x="775109" y="4883992"/>
                  </a:cubicBezTo>
                  <a:cubicBezTo>
                    <a:pt x="779350" y="5154830"/>
                    <a:pt x="791934" y="5115629"/>
                    <a:pt x="744981" y="5115629"/>
                  </a:cubicBezTo>
                  <a:cubicBezTo>
                    <a:pt x="669145" y="5115629"/>
                    <a:pt x="670311" y="5114616"/>
                    <a:pt x="591360" y="5114616"/>
                  </a:cubicBezTo>
                  <a:cubicBezTo>
                    <a:pt x="571741" y="5114616"/>
                    <a:pt x="577033" y="5125532"/>
                    <a:pt x="575995" y="5058683"/>
                  </a:cubicBezTo>
                  <a:cubicBezTo>
                    <a:pt x="572804" y="4855116"/>
                    <a:pt x="558286" y="4882134"/>
                    <a:pt x="591360" y="4882134"/>
                  </a:cubicBezTo>
                  <a:close/>
                  <a:moveTo>
                    <a:pt x="779184" y="4446648"/>
                  </a:moveTo>
                  <a:cubicBezTo>
                    <a:pt x="778402" y="4378275"/>
                    <a:pt x="737152" y="4390164"/>
                    <a:pt x="975465" y="4391445"/>
                  </a:cubicBezTo>
                  <a:cubicBezTo>
                    <a:pt x="981206" y="4391484"/>
                    <a:pt x="981795" y="4363030"/>
                    <a:pt x="985870" y="4625580"/>
                  </a:cubicBezTo>
                  <a:cubicBezTo>
                    <a:pt x="758450" y="4626682"/>
                    <a:pt x="781183" y="4627220"/>
                    <a:pt x="781170" y="4621545"/>
                  </a:cubicBezTo>
                  <a:cubicBezTo>
                    <a:pt x="781029" y="4553979"/>
                    <a:pt x="780337" y="4548022"/>
                    <a:pt x="779184" y="4446648"/>
                  </a:cubicBezTo>
                  <a:close/>
                  <a:moveTo>
                    <a:pt x="986050" y="4637494"/>
                  </a:moveTo>
                  <a:cubicBezTo>
                    <a:pt x="990137" y="4900954"/>
                    <a:pt x="995071" y="4870246"/>
                    <a:pt x="975465" y="4870310"/>
                  </a:cubicBezTo>
                  <a:cubicBezTo>
                    <a:pt x="921836" y="4870528"/>
                    <a:pt x="875332" y="4870604"/>
                    <a:pt x="821843" y="4870028"/>
                  </a:cubicBezTo>
                  <a:cubicBezTo>
                    <a:pt x="778402" y="4869554"/>
                    <a:pt x="782336" y="4909473"/>
                    <a:pt x="781208" y="4637622"/>
                  </a:cubicBezTo>
                  <a:cubicBezTo>
                    <a:pt x="912225" y="4637738"/>
                    <a:pt x="923015" y="4637828"/>
                    <a:pt x="986050" y="4637494"/>
                  </a:cubicBezTo>
                  <a:close/>
                  <a:moveTo>
                    <a:pt x="821754" y="4881955"/>
                  </a:moveTo>
                  <a:cubicBezTo>
                    <a:pt x="1002222" y="4883902"/>
                    <a:pt x="989561" y="4879982"/>
                    <a:pt x="989625" y="4883966"/>
                  </a:cubicBezTo>
                  <a:cubicBezTo>
                    <a:pt x="993815" y="5151858"/>
                    <a:pt x="999133" y="5115513"/>
                    <a:pt x="975554" y="5115155"/>
                  </a:cubicBezTo>
                  <a:cubicBezTo>
                    <a:pt x="751863" y="5111849"/>
                    <a:pt x="790358" y="5135165"/>
                    <a:pt x="789166" y="5058683"/>
                  </a:cubicBezTo>
                  <a:cubicBezTo>
                    <a:pt x="785847" y="4846186"/>
                    <a:pt x="771379" y="4881417"/>
                    <a:pt x="821754" y="4881955"/>
                  </a:cubicBezTo>
                  <a:close/>
                  <a:moveTo>
                    <a:pt x="990855" y="4391535"/>
                  </a:moveTo>
                  <a:cubicBezTo>
                    <a:pt x="1020162" y="4391689"/>
                    <a:pt x="1192352" y="4391830"/>
                    <a:pt x="1194018" y="4391830"/>
                  </a:cubicBezTo>
                  <a:cubicBezTo>
                    <a:pt x="1194031" y="4392829"/>
                    <a:pt x="1197452" y="4594629"/>
                    <a:pt x="1198003" y="4624427"/>
                  </a:cubicBezTo>
                  <a:cubicBezTo>
                    <a:pt x="1129663" y="4624504"/>
                    <a:pt x="1197273" y="4624799"/>
                    <a:pt x="996365" y="4625542"/>
                  </a:cubicBezTo>
                  <a:cubicBezTo>
                    <a:pt x="992880" y="4401117"/>
                    <a:pt x="992982" y="4483749"/>
                    <a:pt x="990855" y="4391535"/>
                  </a:cubicBezTo>
                  <a:close/>
                  <a:moveTo>
                    <a:pt x="1198234" y="4636316"/>
                  </a:moveTo>
                  <a:cubicBezTo>
                    <a:pt x="1202655" y="4870028"/>
                    <a:pt x="1201912" y="4800605"/>
                    <a:pt x="1203103" y="4869772"/>
                  </a:cubicBezTo>
                  <a:cubicBezTo>
                    <a:pt x="1194492" y="4869772"/>
                    <a:pt x="1239663" y="4869644"/>
                    <a:pt x="999915" y="4870233"/>
                  </a:cubicBezTo>
                  <a:cubicBezTo>
                    <a:pt x="998890" y="4803308"/>
                    <a:pt x="999505" y="4827738"/>
                    <a:pt x="996558" y="4637443"/>
                  </a:cubicBezTo>
                  <a:cubicBezTo>
                    <a:pt x="1213509" y="4636521"/>
                    <a:pt x="1134981" y="4636380"/>
                    <a:pt x="1198234" y="4636316"/>
                  </a:cubicBezTo>
                  <a:close/>
                  <a:moveTo>
                    <a:pt x="1200938" y="4147907"/>
                  </a:moveTo>
                  <a:cubicBezTo>
                    <a:pt x="1292665" y="4147996"/>
                    <a:pt x="1292306" y="4145934"/>
                    <a:pt x="1404216" y="4146703"/>
                  </a:cubicBezTo>
                  <a:cubicBezTo>
                    <a:pt x="1405651" y="4271931"/>
                    <a:pt x="1407240" y="4253944"/>
                    <a:pt x="1409124" y="4379198"/>
                  </a:cubicBezTo>
                  <a:cubicBezTo>
                    <a:pt x="1272072" y="4378903"/>
                    <a:pt x="1299995" y="4379928"/>
                    <a:pt x="1204334" y="4379928"/>
                  </a:cubicBezTo>
                  <a:cubicBezTo>
                    <a:pt x="1202860" y="4290340"/>
                    <a:pt x="1202437" y="4229347"/>
                    <a:pt x="1200938" y="4147907"/>
                  </a:cubicBezTo>
                  <a:close/>
                  <a:moveTo>
                    <a:pt x="1206012" y="4391830"/>
                  </a:moveTo>
                  <a:cubicBezTo>
                    <a:pt x="1448324" y="4391830"/>
                    <a:pt x="1409072" y="4372228"/>
                    <a:pt x="1410072" y="4446776"/>
                  </a:cubicBezTo>
                  <a:cubicBezTo>
                    <a:pt x="1411084" y="4527973"/>
                    <a:pt x="1411815" y="4551084"/>
                    <a:pt x="1412327" y="4621570"/>
                  </a:cubicBezTo>
                  <a:cubicBezTo>
                    <a:pt x="1412366" y="4627169"/>
                    <a:pt x="1428730" y="4624453"/>
                    <a:pt x="1208524" y="4624414"/>
                  </a:cubicBezTo>
                  <a:cubicBezTo>
                    <a:pt x="1208485" y="4622313"/>
                    <a:pt x="1203898" y="4391830"/>
                    <a:pt x="1206012" y="4391830"/>
                  </a:cubicBezTo>
                  <a:close/>
                  <a:moveTo>
                    <a:pt x="1412443" y="4636687"/>
                  </a:moveTo>
                  <a:cubicBezTo>
                    <a:pt x="1412455" y="4637815"/>
                    <a:pt x="1415134" y="4867645"/>
                    <a:pt x="1415147" y="4868952"/>
                  </a:cubicBezTo>
                  <a:cubicBezTo>
                    <a:pt x="1332262" y="4867786"/>
                    <a:pt x="1276044" y="4869695"/>
                    <a:pt x="1213586" y="4869772"/>
                  </a:cubicBezTo>
                  <a:cubicBezTo>
                    <a:pt x="1212253" y="4791868"/>
                    <a:pt x="1213060" y="4869182"/>
                    <a:pt x="1208742" y="4636316"/>
                  </a:cubicBezTo>
                  <a:cubicBezTo>
                    <a:pt x="1280632" y="4636329"/>
                    <a:pt x="1331723" y="4637264"/>
                    <a:pt x="1412443" y="4636687"/>
                  </a:cubicBezTo>
                  <a:close/>
                  <a:moveTo>
                    <a:pt x="1415339" y="4880866"/>
                  </a:moveTo>
                  <a:cubicBezTo>
                    <a:pt x="1416864" y="4980306"/>
                    <a:pt x="1415877" y="4956157"/>
                    <a:pt x="1418453" y="5114219"/>
                  </a:cubicBezTo>
                  <a:cubicBezTo>
                    <a:pt x="1370219" y="5114873"/>
                    <a:pt x="1312758" y="5114437"/>
                    <a:pt x="1216302" y="5114412"/>
                  </a:cubicBezTo>
                  <a:cubicBezTo>
                    <a:pt x="1216290" y="5112951"/>
                    <a:pt x="1213842" y="4884978"/>
                    <a:pt x="1213829" y="4883761"/>
                  </a:cubicBezTo>
                  <a:cubicBezTo>
                    <a:pt x="1213765" y="4879495"/>
                    <a:pt x="1411007" y="4880802"/>
                    <a:pt x="1415339" y="4880866"/>
                  </a:cubicBezTo>
                  <a:close/>
                  <a:moveTo>
                    <a:pt x="1414711" y="4146792"/>
                  </a:moveTo>
                  <a:cubicBezTo>
                    <a:pt x="1532836" y="4147843"/>
                    <a:pt x="1441493" y="4146908"/>
                    <a:pt x="1618489" y="4148022"/>
                  </a:cubicBezTo>
                  <a:cubicBezTo>
                    <a:pt x="1620167" y="4277683"/>
                    <a:pt x="1619821" y="4304048"/>
                    <a:pt x="1621116" y="4379684"/>
                  </a:cubicBezTo>
                  <a:cubicBezTo>
                    <a:pt x="1455564" y="4379275"/>
                    <a:pt x="1551020" y="4379621"/>
                    <a:pt x="1419606" y="4379236"/>
                  </a:cubicBezTo>
                  <a:cubicBezTo>
                    <a:pt x="1417709" y="4255174"/>
                    <a:pt x="1416044" y="4264359"/>
                    <a:pt x="1414711" y="4146792"/>
                  </a:cubicBezTo>
                  <a:close/>
                  <a:moveTo>
                    <a:pt x="1436521" y="4391215"/>
                  </a:moveTo>
                  <a:cubicBezTo>
                    <a:pt x="1659303" y="4392111"/>
                    <a:pt x="1620821" y="4375854"/>
                    <a:pt x="1622525" y="4447404"/>
                  </a:cubicBezTo>
                  <a:cubicBezTo>
                    <a:pt x="1623973" y="4507168"/>
                    <a:pt x="1624640" y="4553723"/>
                    <a:pt x="1625562" y="4621660"/>
                  </a:cubicBezTo>
                  <a:cubicBezTo>
                    <a:pt x="1625614" y="4626169"/>
                    <a:pt x="1422874" y="4626003"/>
                    <a:pt x="1422848" y="4621506"/>
                  </a:cubicBezTo>
                  <a:cubicBezTo>
                    <a:pt x="1420913" y="4357995"/>
                    <a:pt x="1411353" y="4391099"/>
                    <a:pt x="1436521" y="4391215"/>
                  </a:cubicBezTo>
                  <a:close/>
                  <a:moveTo>
                    <a:pt x="1436585" y="4636469"/>
                  </a:moveTo>
                  <a:cubicBezTo>
                    <a:pt x="1490407" y="4635957"/>
                    <a:pt x="1536373" y="4636034"/>
                    <a:pt x="1590207" y="4636187"/>
                  </a:cubicBezTo>
                  <a:cubicBezTo>
                    <a:pt x="1636198" y="4636316"/>
                    <a:pt x="1625537" y="4594731"/>
                    <a:pt x="1630188" y="4868875"/>
                  </a:cubicBezTo>
                  <a:cubicBezTo>
                    <a:pt x="1574022" y="4869285"/>
                    <a:pt x="1542536" y="4871168"/>
                    <a:pt x="1425654" y="4869118"/>
                  </a:cubicBezTo>
                  <a:cubicBezTo>
                    <a:pt x="1421746" y="4601739"/>
                    <a:pt x="1418222" y="4636662"/>
                    <a:pt x="1436585" y="4636469"/>
                  </a:cubicBezTo>
                  <a:close/>
                  <a:moveTo>
                    <a:pt x="1436457" y="4881225"/>
                  </a:moveTo>
                  <a:cubicBezTo>
                    <a:pt x="1625716" y="4884786"/>
                    <a:pt x="1630317" y="4875946"/>
                    <a:pt x="1630445" y="4883966"/>
                  </a:cubicBezTo>
                  <a:cubicBezTo>
                    <a:pt x="1631777" y="4968878"/>
                    <a:pt x="1629919" y="4973144"/>
                    <a:pt x="1631265" y="5058940"/>
                  </a:cubicBezTo>
                  <a:cubicBezTo>
                    <a:pt x="1632315" y="5126454"/>
                    <a:pt x="1642926" y="5116320"/>
                    <a:pt x="1590399" y="5114578"/>
                  </a:cubicBezTo>
                  <a:cubicBezTo>
                    <a:pt x="1396168" y="5108211"/>
                    <a:pt x="1429345" y="5138048"/>
                    <a:pt x="1428051" y="5058722"/>
                  </a:cubicBezTo>
                  <a:cubicBezTo>
                    <a:pt x="1424834" y="4854373"/>
                    <a:pt x="1420606" y="4880930"/>
                    <a:pt x="1436457" y="4881225"/>
                  </a:cubicBezTo>
                  <a:close/>
                  <a:moveTo>
                    <a:pt x="1631841" y="4391599"/>
                  </a:moveTo>
                  <a:cubicBezTo>
                    <a:pt x="1798546" y="4391804"/>
                    <a:pt x="1667697" y="4391817"/>
                    <a:pt x="1836350" y="4392175"/>
                  </a:cubicBezTo>
                  <a:cubicBezTo>
                    <a:pt x="1840540" y="4662015"/>
                    <a:pt x="1846409" y="4625926"/>
                    <a:pt x="1820793" y="4625926"/>
                  </a:cubicBezTo>
                  <a:cubicBezTo>
                    <a:pt x="1819793" y="4625926"/>
                    <a:pt x="1636121" y="4625196"/>
                    <a:pt x="1636070" y="4621429"/>
                  </a:cubicBezTo>
                  <a:cubicBezTo>
                    <a:pt x="1633879" y="4459702"/>
                    <a:pt x="1633174" y="4463764"/>
                    <a:pt x="1631841" y="4391599"/>
                  </a:cubicBezTo>
                  <a:close/>
                  <a:moveTo>
                    <a:pt x="1820793" y="4637840"/>
                  </a:moveTo>
                  <a:cubicBezTo>
                    <a:pt x="1845205" y="4637840"/>
                    <a:pt x="1838707" y="4600560"/>
                    <a:pt x="1843462" y="4868785"/>
                  </a:cubicBezTo>
                  <a:cubicBezTo>
                    <a:pt x="1828622" y="4868696"/>
                    <a:pt x="1817038" y="4868721"/>
                    <a:pt x="1667094" y="4868747"/>
                  </a:cubicBezTo>
                  <a:cubicBezTo>
                    <a:pt x="1633994" y="4868747"/>
                    <a:pt x="1639991" y="4907244"/>
                    <a:pt x="1636275" y="4636252"/>
                  </a:cubicBezTo>
                  <a:cubicBezTo>
                    <a:pt x="1746391" y="4636316"/>
                    <a:pt x="1748967" y="4637840"/>
                    <a:pt x="1820793" y="4637840"/>
                  </a:cubicBezTo>
                  <a:close/>
                  <a:moveTo>
                    <a:pt x="1846332" y="4359251"/>
                  </a:moveTo>
                  <a:cubicBezTo>
                    <a:pt x="1842437" y="4109089"/>
                    <a:pt x="1823420" y="4145383"/>
                    <a:pt x="1897552" y="4147279"/>
                  </a:cubicBezTo>
                  <a:cubicBezTo>
                    <a:pt x="1948272" y="4148573"/>
                    <a:pt x="2000159" y="4148471"/>
                    <a:pt x="2044958" y="4147702"/>
                  </a:cubicBezTo>
                  <a:cubicBezTo>
                    <a:pt x="2047611" y="4367002"/>
                    <a:pt x="2046817" y="4324366"/>
                    <a:pt x="2047842" y="4380466"/>
                  </a:cubicBezTo>
                  <a:cubicBezTo>
                    <a:pt x="1813732" y="4386423"/>
                    <a:pt x="1846678" y="4381056"/>
                    <a:pt x="1846332" y="4359251"/>
                  </a:cubicBezTo>
                  <a:close/>
                  <a:moveTo>
                    <a:pt x="2048060" y="4392381"/>
                  </a:moveTo>
                  <a:cubicBezTo>
                    <a:pt x="2049623" y="4470156"/>
                    <a:pt x="2051045" y="4464404"/>
                    <a:pt x="2052493" y="4625106"/>
                  </a:cubicBezTo>
                  <a:cubicBezTo>
                    <a:pt x="2024583" y="4625362"/>
                    <a:pt x="1850484" y="4625913"/>
                    <a:pt x="1849574" y="4625913"/>
                  </a:cubicBezTo>
                  <a:cubicBezTo>
                    <a:pt x="1849702" y="4561819"/>
                    <a:pt x="1849677" y="4574707"/>
                    <a:pt x="1846832" y="4392214"/>
                  </a:cubicBezTo>
                  <a:cubicBezTo>
                    <a:pt x="1903421" y="4392457"/>
                    <a:pt x="1967392" y="4394417"/>
                    <a:pt x="2048060" y="4392381"/>
                  </a:cubicBezTo>
                  <a:close/>
                  <a:moveTo>
                    <a:pt x="2051468" y="4637007"/>
                  </a:moveTo>
                  <a:cubicBezTo>
                    <a:pt x="2052762" y="4637007"/>
                    <a:pt x="2056440" y="4868721"/>
                    <a:pt x="2056453" y="4869733"/>
                  </a:cubicBezTo>
                  <a:cubicBezTo>
                    <a:pt x="1937085" y="4871770"/>
                    <a:pt x="1908970" y="4869336"/>
                    <a:pt x="1853944" y="4868849"/>
                  </a:cubicBezTo>
                  <a:cubicBezTo>
                    <a:pt x="1852739" y="4799939"/>
                    <a:pt x="1849446" y="4733231"/>
                    <a:pt x="1849549" y="4637802"/>
                  </a:cubicBezTo>
                  <a:cubicBezTo>
                    <a:pt x="1850459" y="4637815"/>
                    <a:pt x="2032541" y="4637187"/>
                    <a:pt x="2051468" y="4637007"/>
                  </a:cubicBezTo>
                  <a:close/>
                  <a:moveTo>
                    <a:pt x="2056697" y="4883992"/>
                  </a:moveTo>
                  <a:cubicBezTo>
                    <a:pt x="2060784" y="5144710"/>
                    <a:pt x="2062924" y="5115027"/>
                    <a:pt x="2051468" y="5114898"/>
                  </a:cubicBezTo>
                  <a:cubicBezTo>
                    <a:pt x="1818127" y="5112400"/>
                    <a:pt x="1857032" y="5133641"/>
                    <a:pt x="1855866" y="5058709"/>
                  </a:cubicBezTo>
                  <a:cubicBezTo>
                    <a:pt x="1854508" y="4971799"/>
                    <a:pt x="1855610" y="4973516"/>
                    <a:pt x="1854200" y="4883761"/>
                  </a:cubicBezTo>
                  <a:cubicBezTo>
                    <a:pt x="1854136" y="4879111"/>
                    <a:pt x="2056684" y="4882993"/>
                    <a:pt x="2056697" y="4883992"/>
                  </a:cubicBezTo>
                  <a:close/>
                  <a:moveTo>
                    <a:pt x="2058555" y="4392111"/>
                  </a:moveTo>
                  <a:cubicBezTo>
                    <a:pt x="2097588" y="4391138"/>
                    <a:pt x="2104444" y="4391304"/>
                    <a:pt x="2262179" y="4391278"/>
                  </a:cubicBezTo>
                  <a:cubicBezTo>
                    <a:pt x="2263998" y="4497828"/>
                    <a:pt x="2262794" y="4402616"/>
                    <a:pt x="2266138" y="4625657"/>
                  </a:cubicBezTo>
                  <a:cubicBezTo>
                    <a:pt x="2039551" y="4625208"/>
                    <a:pt x="2063027" y="4625977"/>
                    <a:pt x="2062989" y="4621481"/>
                  </a:cubicBezTo>
                  <a:cubicBezTo>
                    <a:pt x="2061835" y="4483185"/>
                    <a:pt x="2059875" y="4456346"/>
                    <a:pt x="2058555" y="4392111"/>
                  </a:cubicBezTo>
                  <a:close/>
                  <a:moveTo>
                    <a:pt x="2266318" y="4637559"/>
                  </a:moveTo>
                  <a:cubicBezTo>
                    <a:pt x="2269611" y="4857089"/>
                    <a:pt x="2268035" y="4742020"/>
                    <a:pt x="2270073" y="4870220"/>
                  </a:cubicBezTo>
                  <a:cubicBezTo>
                    <a:pt x="2201489" y="4870105"/>
                    <a:pt x="2152806" y="4868260"/>
                    <a:pt x="2066961" y="4869554"/>
                  </a:cubicBezTo>
                  <a:cubicBezTo>
                    <a:pt x="2065846" y="4801373"/>
                    <a:pt x="2063873" y="4723111"/>
                    <a:pt x="2063130" y="4636892"/>
                  </a:cubicBezTo>
                  <a:cubicBezTo>
                    <a:pt x="2167543" y="4635983"/>
                    <a:pt x="2201194" y="4637443"/>
                    <a:pt x="2266318" y="4637559"/>
                  </a:cubicBezTo>
                  <a:close/>
                  <a:moveTo>
                    <a:pt x="2270265" y="4882122"/>
                  </a:moveTo>
                  <a:cubicBezTo>
                    <a:pt x="2271764" y="4990452"/>
                    <a:pt x="2270034" y="4941501"/>
                    <a:pt x="2272725" y="5114155"/>
                  </a:cubicBezTo>
                  <a:cubicBezTo>
                    <a:pt x="2195812" y="5114258"/>
                    <a:pt x="2176103" y="5116000"/>
                    <a:pt x="2070575" y="5115091"/>
                  </a:cubicBezTo>
                  <a:cubicBezTo>
                    <a:pt x="2068794" y="5046539"/>
                    <a:pt x="2068525" y="4969826"/>
                    <a:pt x="2067179" y="4883787"/>
                  </a:cubicBezTo>
                  <a:cubicBezTo>
                    <a:pt x="2067115" y="4878855"/>
                    <a:pt x="2058491" y="4881801"/>
                    <a:pt x="2270265" y="4882122"/>
                  </a:cubicBezTo>
                  <a:close/>
                  <a:moveTo>
                    <a:pt x="2272674" y="4391291"/>
                  </a:moveTo>
                  <a:cubicBezTo>
                    <a:pt x="2338182" y="4391278"/>
                    <a:pt x="2343398" y="4392316"/>
                    <a:pt x="2475247" y="4392650"/>
                  </a:cubicBezTo>
                  <a:cubicBezTo>
                    <a:pt x="2475260" y="4393674"/>
                    <a:pt x="2479309" y="4616138"/>
                    <a:pt x="2479502" y="4625503"/>
                  </a:cubicBezTo>
                  <a:cubicBezTo>
                    <a:pt x="2379714" y="4625477"/>
                    <a:pt x="2312233" y="4625708"/>
                    <a:pt x="2276621" y="4625670"/>
                  </a:cubicBezTo>
                  <a:cubicBezTo>
                    <a:pt x="2273430" y="4412404"/>
                    <a:pt x="2274225" y="4482737"/>
                    <a:pt x="2272674" y="4391291"/>
                  </a:cubicBezTo>
                  <a:close/>
                  <a:moveTo>
                    <a:pt x="2282016" y="4637571"/>
                  </a:moveTo>
                  <a:cubicBezTo>
                    <a:pt x="2521175" y="4637571"/>
                    <a:pt x="2479617" y="4619918"/>
                    <a:pt x="2481014" y="4709070"/>
                  </a:cubicBezTo>
                  <a:cubicBezTo>
                    <a:pt x="2482385" y="4796877"/>
                    <a:pt x="2482654" y="4790817"/>
                    <a:pt x="2483948" y="4870912"/>
                  </a:cubicBezTo>
                  <a:cubicBezTo>
                    <a:pt x="2386057" y="4871488"/>
                    <a:pt x="2366374" y="4870233"/>
                    <a:pt x="2280568" y="4870233"/>
                  </a:cubicBezTo>
                  <a:cubicBezTo>
                    <a:pt x="2276480" y="4610156"/>
                    <a:pt x="2274212" y="4637571"/>
                    <a:pt x="2282016" y="4637571"/>
                  </a:cubicBezTo>
                  <a:close/>
                  <a:moveTo>
                    <a:pt x="2282016" y="4882134"/>
                  </a:moveTo>
                  <a:cubicBezTo>
                    <a:pt x="2282926" y="4882134"/>
                    <a:pt x="2484140" y="4882621"/>
                    <a:pt x="2484166" y="4883992"/>
                  </a:cubicBezTo>
                  <a:cubicBezTo>
                    <a:pt x="2484192" y="4885529"/>
                    <a:pt x="2486972" y="5114143"/>
                    <a:pt x="2486985" y="5115680"/>
                  </a:cubicBezTo>
                  <a:cubicBezTo>
                    <a:pt x="2345986" y="5116410"/>
                    <a:pt x="2380342" y="5114168"/>
                    <a:pt x="2283220" y="5114155"/>
                  </a:cubicBezTo>
                  <a:cubicBezTo>
                    <a:pt x="2279184" y="4856320"/>
                    <a:pt x="2281106" y="4882134"/>
                    <a:pt x="2282016" y="4882134"/>
                  </a:cubicBezTo>
                  <a:close/>
                  <a:moveTo>
                    <a:pt x="2512525" y="4392790"/>
                  </a:moveTo>
                  <a:cubicBezTo>
                    <a:pt x="2588387" y="4393098"/>
                    <a:pt x="2590873" y="4392803"/>
                    <a:pt x="2666159" y="4393098"/>
                  </a:cubicBezTo>
                  <a:cubicBezTo>
                    <a:pt x="2697119" y="4393226"/>
                    <a:pt x="2689187" y="4356522"/>
                    <a:pt x="2692352" y="4625119"/>
                  </a:cubicBezTo>
                  <a:cubicBezTo>
                    <a:pt x="2469122" y="4626144"/>
                    <a:pt x="2490035" y="4627335"/>
                    <a:pt x="2489920" y="4621417"/>
                  </a:cubicBezTo>
                  <a:cubicBezTo>
                    <a:pt x="2484666" y="4356394"/>
                    <a:pt x="2476465" y="4392637"/>
                    <a:pt x="2512525" y="4392790"/>
                  </a:cubicBezTo>
                  <a:close/>
                  <a:moveTo>
                    <a:pt x="2692506" y="4637007"/>
                  </a:moveTo>
                  <a:cubicBezTo>
                    <a:pt x="2693211" y="4696131"/>
                    <a:pt x="2693954" y="4745735"/>
                    <a:pt x="2695492" y="4796620"/>
                  </a:cubicBezTo>
                  <a:cubicBezTo>
                    <a:pt x="2698349" y="4890692"/>
                    <a:pt x="2734410" y="4868900"/>
                    <a:pt x="2512499" y="4870707"/>
                  </a:cubicBezTo>
                  <a:cubicBezTo>
                    <a:pt x="2486511" y="4870912"/>
                    <a:pt x="2495635" y="4906514"/>
                    <a:pt x="2490253" y="4637405"/>
                  </a:cubicBezTo>
                  <a:cubicBezTo>
                    <a:pt x="2676859" y="4637430"/>
                    <a:pt x="2604098" y="4637430"/>
                    <a:pt x="2692506" y="4637007"/>
                  </a:cubicBezTo>
                  <a:close/>
                  <a:moveTo>
                    <a:pt x="2512602" y="4882621"/>
                  </a:moveTo>
                  <a:cubicBezTo>
                    <a:pt x="2513511" y="4882608"/>
                    <a:pt x="2697452" y="4880802"/>
                    <a:pt x="2697503" y="4883992"/>
                  </a:cubicBezTo>
                  <a:cubicBezTo>
                    <a:pt x="2701694" y="5152525"/>
                    <a:pt x="2715995" y="5114514"/>
                    <a:pt x="2666146" y="5114924"/>
                  </a:cubicBezTo>
                  <a:cubicBezTo>
                    <a:pt x="2589476" y="5115552"/>
                    <a:pt x="2584812" y="5114937"/>
                    <a:pt x="2512525" y="5115513"/>
                  </a:cubicBezTo>
                  <a:cubicBezTo>
                    <a:pt x="2492739" y="5115642"/>
                    <a:pt x="2497775" y="5126121"/>
                    <a:pt x="2496724" y="5058709"/>
                  </a:cubicBezTo>
                  <a:cubicBezTo>
                    <a:pt x="2493636" y="4855859"/>
                    <a:pt x="2487498" y="4882826"/>
                    <a:pt x="2512602" y="4882621"/>
                  </a:cubicBezTo>
                  <a:close/>
                  <a:moveTo>
                    <a:pt x="2699413" y="4393187"/>
                  </a:moveTo>
                  <a:cubicBezTo>
                    <a:pt x="2826918" y="4393418"/>
                    <a:pt x="2808593" y="4392624"/>
                    <a:pt x="2896809" y="4392624"/>
                  </a:cubicBezTo>
                  <a:cubicBezTo>
                    <a:pt x="2907266" y="4392624"/>
                    <a:pt x="2902460" y="4364990"/>
                    <a:pt x="2906625" y="4626272"/>
                  </a:cubicBezTo>
                  <a:cubicBezTo>
                    <a:pt x="2827418" y="4626490"/>
                    <a:pt x="2814744" y="4624670"/>
                    <a:pt x="2702873" y="4625055"/>
                  </a:cubicBezTo>
                  <a:cubicBezTo>
                    <a:pt x="2702001" y="4557464"/>
                    <a:pt x="2702962" y="4618509"/>
                    <a:pt x="2699413" y="4393187"/>
                  </a:cubicBezTo>
                  <a:close/>
                  <a:moveTo>
                    <a:pt x="2743047" y="4636905"/>
                  </a:moveTo>
                  <a:cubicBezTo>
                    <a:pt x="2819076" y="4636905"/>
                    <a:pt x="2819870" y="4638199"/>
                    <a:pt x="2896796" y="4638199"/>
                  </a:cubicBezTo>
                  <a:cubicBezTo>
                    <a:pt x="2911802" y="4638199"/>
                    <a:pt x="2906587" y="4609361"/>
                    <a:pt x="2910841" y="4870643"/>
                  </a:cubicBezTo>
                  <a:cubicBezTo>
                    <a:pt x="2834363" y="4870848"/>
                    <a:pt x="2805684" y="4869490"/>
                    <a:pt x="2707768" y="4869836"/>
                  </a:cubicBezTo>
                  <a:cubicBezTo>
                    <a:pt x="2703103" y="4599548"/>
                    <a:pt x="2686778" y="4636905"/>
                    <a:pt x="2743047" y="4636905"/>
                  </a:cubicBezTo>
                  <a:close/>
                  <a:moveTo>
                    <a:pt x="2909290" y="4184380"/>
                  </a:moveTo>
                  <a:cubicBezTo>
                    <a:pt x="2908496" y="4133315"/>
                    <a:pt x="2873922" y="4148381"/>
                    <a:pt x="3113709" y="4147510"/>
                  </a:cubicBezTo>
                  <a:cubicBezTo>
                    <a:pt x="3115862" y="4275377"/>
                    <a:pt x="3114529" y="4277632"/>
                    <a:pt x="3116349" y="4380351"/>
                  </a:cubicBezTo>
                  <a:cubicBezTo>
                    <a:pt x="3073779" y="4380850"/>
                    <a:pt x="3056248" y="4380710"/>
                    <a:pt x="2913968" y="4380735"/>
                  </a:cubicBezTo>
                  <a:cubicBezTo>
                    <a:pt x="2912468" y="4273417"/>
                    <a:pt x="2910662" y="4271751"/>
                    <a:pt x="2909290" y="4184380"/>
                  </a:cubicBezTo>
                  <a:close/>
                  <a:moveTo>
                    <a:pt x="3116566" y="4392252"/>
                  </a:moveTo>
                  <a:cubicBezTo>
                    <a:pt x="3117784" y="4456308"/>
                    <a:pt x="3119693" y="4491884"/>
                    <a:pt x="3120770" y="4621596"/>
                  </a:cubicBezTo>
                  <a:cubicBezTo>
                    <a:pt x="3120795" y="4625106"/>
                    <a:pt x="3144374" y="4624875"/>
                    <a:pt x="2917107" y="4626234"/>
                  </a:cubicBezTo>
                  <a:cubicBezTo>
                    <a:pt x="2913596" y="4405909"/>
                    <a:pt x="2915313" y="4484940"/>
                    <a:pt x="2914134" y="4392624"/>
                  </a:cubicBezTo>
                  <a:cubicBezTo>
                    <a:pt x="3056428" y="4392598"/>
                    <a:pt x="3079289" y="4392714"/>
                    <a:pt x="3116566" y="4392252"/>
                  </a:cubicBezTo>
                  <a:close/>
                  <a:moveTo>
                    <a:pt x="3120911" y="4636841"/>
                  </a:moveTo>
                  <a:cubicBezTo>
                    <a:pt x="3120923" y="4637853"/>
                    <a:pt x="3123486" y="4868823"/>
                    <a:pt x="3123499" y="4869746"/>
                  </a:cubicBezTo>
                  <a:cubicBezTo>
                    <a:pt x="3016561" y="4868324"/>
                    <a:pt x="2972735" y="4870335"/>
                    <a:pt x="2921336" y="4870591"/>
                  </a:cubicBezTo>
                  <a:cubicBezTo>
                    <a:pt x="2920285" y="4805588"/>
                    <a:pt x="2920196" y="4820065"/>
                    <a:pt x="2917300" y="4638135"/>
                  </a:cubicBezTo>
                  <a:cubicBezTo>
                    <a:pt x="2976234" y="4637789"/>
                    <a:pt x="3020444" y="4634701"/>
                    <a:pt x="3120911" y="4636841"/>
                  </a:cubicBezTo>
                  <a:close/>
                  <a:moveTo>
                    <a:pt x="3123320" y="4096855"/>
                  </a:moveTo>
                  <a:cubicBezTo>
                    <a:pt x="3119257" y="3880207"/>
                    <a:pt x="3117361" y="3903472"/>
                    <a:pt x="3127472" y="3903395"/>
                  </a:cubicBezTo>
                  <a:cubicBezTo>
                    <a:pt x="3354290" y="3901550"/>
                    <a:pt x="3323035" y="3898245"/>
                    <a:pt x="3323138" y="3922137"/>
                  </a:cubicBezTo>
                  <a:cubicBezTo>
                    <a:pt x="3324201" y="4173081"/>
                    <a:pt x="3339964" y="4134724"/>
                    <a:pt x="3281170" y="4135121"/>
                  </a:cubicBezTo>
                  <a:cubicBezTo>
                    <a:pt x="3207627" y="4135621"/>
                    <a:pt x="3209895" y="4135237"/>
                    <a:pt x="3127395" y="4135557"/>
                  </a:cubicBezTo>
                  <a:cubicBezTo>
                    <a:pt x="3122820" y="4135583"/>
                    <a:pt x="3124166" y="4141386"/>
                    <a:pt x="3123320" y="4096855"/>
                  </a:cubicBezTo>
                  <a:close/>
                  <a:moveTo>
                    <a:pt x="3127459" y="4147458"/>
                  </a:moveTo>
                  <a:cubicBezTo>
                    <a:pt x="3362363" y="4146497"/>
                    <a:pt x="3325355" y="4136121"/>
                    <a:pt x="3326124" y="4184559"/>
                  </a:cubicBezTo>
                  <a:cubicBezTo>
                    <a:pt x="3329802" y="4420206"/>
                    <a:pt x="3344218" y="4380940"/>
                    <a:pt x="3281260" y="4380172"/>
                  </a:cubicBezTo>
                  <a:cubicBezTo>
                    <a:pt x="3100856" y="4377981"/>
                    <a:pt x="3126997" y="4390830"/>
                    <a:pt x="3126498" y="4359277"/>
                  </a:cubicBezTo>
                  <a:cubicBezTo>
                    <a:pt x="3122782" y="4122259"/>
                    <a:pt x="3123973" y="4147458"/>
                    <a:pt x="3127459" y="4147458"/>
                  </a:cubicBezTo>
                  <a:close/>
                  <a:moveTo>
                    <a:pt x="3127497" y="4392111"/>
                  </a:moveTo>
                  <a:cubicBezTo>
                    <a:pt x="3372987" y="4389126"/>
                    <a:pt x="3329712" y="4380607"/>
                    <a:pt x="3331519" y="4446930"/>
                  </a:cubicBezTo>
                  <a:cubicBezTo>
                    <a:pt x="3333172" y="4507770"/>
                    <a:pt x="3334146" y="4561871"/>
                    <a:pt x="3333954" y="4621519"/>
                  </a:cubicBezTo>
                  <a:cubicBezTo>
                    <a:pt x="3333928" y="4629539"/>
                    <a:pt x="3132239" y="4625157"/>
                    <a:pt x="3131316" y="4625144"/>
                  </a:cubicBezTo>
                  <a:cubicBezTo>
                    <a:pt x="3129804" y="4450978"/>
                    <a:pt x="3126024" y="4392137"/>
                    <a:pt x="3127497" y="4392111"/>
                  </a:cubicBezTo>
                  <a:close/>
                  <a:moveTo>
                    <a:pt x="3333915" y="4638161"/>
                  </a:moveTo>
                  <a:cubicBezTo>
                    <a:pt x="3333864" y="4722752"/>
                    <a:pt x="3336709" y="4797300"/>
                    <a:pt x="3337913" y="4868580"/>
                  </a:cubicBezTo>
                  <a:cubicBezTo>
                    <a:pt x="3277710" y="4868875"/>
                    <a:pt x="3244572" y="4871335"/>
                    <a:pt x="3133982" y="4869887"/>
                  </a:cubicBezTo>
                  <a:cubicBezTo>
                    <a:pt x="3133969" y="4868747"/>
                    <a:pt x="3131419" y="4637981"/>
                    <a:pt x="3131406" y="4637071"/>
                  </a:cubicBezTo>
                  <a:cubicBezTo>
                    <a:pt x="3174091" y="4637981"/>
                    <a:pt x="3332428" y="4638161"/>
                    <a:pt x="3333915" y="4638161"/>
                  </a:cubicBezTo>
                  <a:close/>
                  <a:moveTo>
                    <a:pt x="3338118" y="4880482"/>
                  </a:moveTo>
                  <a:cubicBezTo>
                    <a:pt x="3339515" y="4966482"/>
                    <a:pt x="3339451" y="5018713"/>
                    <a:pt x="3341424" y="5114296"/>
                  </a:cubicBezTo>
                  <a:lnTo>
                    <a:pt x="3138082" y="5114386"/>
                  </a:lnTo>
                  <a:cubicBezTo>
                    <a:pt x="3137429" y="5083422"/>
                    <a:pt x="3134264" y="4887451"/>
                    <a:pt x="3134199" y="4883825"/>
                  </a:cubicBezTo>
                  <a:cubicBezTo>
                    <a:pt x="3134174" y="4881686"/>
                    <a:pt x="3116362" y="4881609"/>
                    <a:pt x="3338118" y="4880482"/>
                  </a:cubicBezTo>
                  <a:close/>
                  <a:moveTo>
                    <a:pt x="3340719" y="4392508"/>
                  </a:moveTo>
                  <a:cubicBezTo>
                    <a:pt x="3428999" y="4392675"/>
                    <a:pt x="3413250" y="4391740"/>
                    <a:pt x="3543844" y="4391689"/>
                  </a:cubicBezTo>
                  <a:cubicBezTo>
                    <a:pt x="3544574" y="4454501"/>
                    <a:pt x="3543844" y="4530035"/>
                    <a:pt x="3547586" y="4623864"/>
                  </a:cubicBezTo>
                  <a:cubicBezTo>
                    <a:pt x="3415339" y="4623799"/>
                    <a:pt x="3446325" y="4626349"/>
                    <a:pt x="3344449" y="4626272"/>
                  </a:cubicBezTo>
                  <a:cubicBezTo>
                    <a:pt x="3344769" y="4519825"/>
                    <a:pt x="3341924" y="4452810"/>
                    <a:pt x="3340719" y="4392508"/>
                  </a:cubicBezTo>
                  <a:close/>
                  <a:moveTo>
                    <a:pt x="3358083" y="4638173"/>
                  </a:moveTo>
                  <a:cubicBezTo>
                    <a:pt x="3585171" y="4638173"/>
                    <a:pt x="3548380" y="4610232"/>
                    <a:pt x="3549918" y="4709044"/>
                  </a:cubicBezTo>
                  <a:cubicBezTo>
                    <a:pt x="3551225" y="4792790"/>
                    <a:pt x="3550277" y="4792329"/>
                    <a:pt x="3551366" y="4869477"/>
                  </a:cubicBezTo>
                  <a:cubicBezTo>
                    <a:pt x="3550456" y="4869464"/>
                    <a:pt x="3373384" y="4868490"/>
                    <a:pt x="3348408" y="4868554"/>
                  </a:cubicBezTo>
                  <a:cubicBezTo>
                    <a:pt x="3344051" y="4611667"/>
                    <a:pt x="3337542" y="4638173"/>
                    <a:pt x="3358083" y="4638173"/>
                  </a:cubicBezTo>
                  <a:close/>
                  <a:moveTo>
                    <a:pt x="3358083" y="4880430"/>
                  </a:moveTo>
                  <a:cubicBezTo>
                    <a:pt x="3573228" y="4880430"/>
                    <a:pt x="3551545" y="4880892"/>
                    <a:pt x="3551583" y="4884005"/>
                  </a:cubicBezTo>
                  <a:cubicBezTo>
                    <a:pt x="3555813" y="5154241"/>
                    <a:pt x="3568871" y="5113412"/>
                    <a:pt x="3511807" y="5113412"/>
                  </a:cubicBezTo>
                  <a:cubicBezTo>
                    <a:pt x="3435176" y="5113412"/>
                    <a:pt x="3433459" y="5114296"/>
                    <a:pt x="3358070" y="5114296"/>
                  </a:cubicBezTo>
                  <a:cubicBezTo>
                    <a:pt x="3349741" y="5114296"/>
                    <a:pt x="3351919" y="5122867"/>
                    <a:pt x="3350907" y="5058735"/>
                  </a:cubicBezTo>
                  <a:cubicBezTo>
                    <a:pt x="3347793" y="4858511"/>
                    <a:pt x="3343679" y="4880430"/>
                    <a:pt x="3358083" y="4880430"/>
                  </a:cubicBezTo>
                  <a:close/>
                  <a:moveTo>
                    <a:pt x="3755144" y="4184534"/>
                  </a:moveTo>
                  <a:cubicBezTo>
                    <a:pt x="3758693" y="4410059"/>
                    <a:pt x="3764434" y="4380568"/>
                    <a:pt x="3742688" y="4380223"/>
                  </a:cubicBezTo>
                  <a:cubicBezTo>
                    <a:pt x="3698362" y="4379505"/>
                    <a:pt x="3659765" y="4379518"/>
                    <a:pt x="3588682" y="4379710"/>
                  </a:cubicBezTo>
                  <a:cubicBezTo>
                    <a:pt x="3542588" y="4379826"/>
                    <a:pt x="3554416" y="4412917"/>
                    <a:pt x="3550853" y="4184354"/>
                  </a:cubicBezTo>
                  <a:cubicBezTo>
                    <a:pt x="3550123" y="4136966"/>
                    <a:pt x="3540294" y="4147087"/>
                    <a:pt x="3588759" y="4146497"/>
                  </a:cubicBezTo>
                  <a:cubicBezTo>
                    <a:pt x="3783976" y="4144140"/>
                    <a:pt x="3754452" y="4139605"/>
                    <a:pt x="3755144" y="4184534"/>
                  </a:cubicBezTo>
                  <a:close/>
                  <a:moveTo>
                    <a:pt x="3750069" y="3922394"/>
                  </a:moveTo>
                  <a:cubicBezTo>
                    <a:pt x="3752196" y="3973741"/>
                    <a:pt x="3752273" y="3988422"/>
                    <a:pt x="3753849" y="4097085"/>
                  </a:cubicBezTo>
                  <a:cubicBezTo>
                    <a:pt x="3754477" y="4143103"/>
                    <a:pt x="3757809" y="4135852"/>
                    <a:pt x="3742790" y="4135378"/>
                  </a:cubicBezTo>
                  <a:cubicBezTo>
                    <a:pt x="3497570" y="4127358"/>
                    <a:pt x="3549316" y="4201560"/>
                    <a:pt x="3547086" y="3901819"/>
                  </a:cubicBezTo>
                  <a:cubicBezTo>
                    <a:pt x="3780491" y="3902729"/>
                    <a:pt x="3748864" y="3893402"/>
                    <a:pt x="3750069" y="3922394"/>
                  </a:cubicBezTo>
                  <a:close/>
                  <a:moveTo>
                    <a:pt x="3745366" y="3659857"/>
                  </a:moveTo>
                  <a:cubicBezTo>
                    <a:pt x="3749403" y="3918614"/>
                    <a:pt x="3750607" y="3890212"/>
                    <a:pt x="3742611" y="3890276"/>
                  </a:cubicBezTo>
                  <a:cubicBezTo>
                    <a:pt x="3506246" y="3891852"/>
                    <a:pt x="3547355" y="3903472"/>
                    <a:pt x="3546279" y="3834523"/>
                  </a:cubicBezTo>
                  <a:cubicBezTo>
                    <a:pt x="3544882" y="3746242"/>
                    <a:pt x="3544510" y="3752557"/>
                    <a:pt x="3543011" y="3659626"/>
                  </a:cubicBezTo>
                  <a:cubicBezTo>
                    <a:pt x="3542972" y="3656462"/>
                    <a:pt x="3745328" y="3657666"/>
                    <a:pt x="3745366" y="3659857"/>
                  </a:cubicBezTo>
                  <a:close/>
                  <a:moveTo>
                    <a:pt x="3745135" y="3645611"/>
                  </a:moveTo>
                  <a:cubicBezTo>
                    <a:pt x="3640901" y="3647674"/>
                    <a:pt x="3600241" y="3645688"/>
                    <a:pt x="3542780" y="3645380"/>
                  </a:cubicBezTo>
                  <a:cubicBezTo>
                    <a:pt x="3541588" y="3573715"/>
                    <a:pt x="3539077" y="3492404"/>
                    <a:pt x="3538935" y="3412642"/>
                  </a:cubicBezTo>
                  <a:cubicBezTo>
                    <a:pt x="3611402" y="3412937"/>
                    <a:pt x="3583799" y="3413910"/>
                    <a:pt x="3741099" y="3413526"/>
                  </a:cubicBezTo>
                  <a:cubicBezTo>
                    <a:pt x="3743892" y="3585706"/>
                    <a:pt x="3744174" y="3586231"/>
                    <a:pt x="3745135" y="3645611"/>
                  </a:cubicBezTo>
                  <a:close/>
                  <a:moveTo>
                    <a:pt x="3740920" y="3401599"/>
                  </a:moveTo>
                  <a:cubicBezTo>
                    <a:pt x="3512666" y="3402201"/>
                    <a:pt x="3538935" y="3401150"/>
                    <a:pt x="3538935" y="3397691"/>
                  </a:cubicBezTo>
                  <a:cubicBezTo>
                    <a:pt x="3538821" y="3284775"/>
                    <a:pt x="3535963" y="3224793"/>
                    <a:pt x="3534758" y="3166913"/>
                  </a:cubicBezTo>
                  <a:cubicBezTo>
                    <a:pt x="3601612" y="3167374"/>
                    <a:pt x="3607712" y="3169936"/>
                    <a:pt x="3737575" y="3168591"/>
                  </a:cubicBezTo>
                  <a:cubicBezTo>
                    <a:pt x="3738882" y="3261407"/>
                    <a:pt x="3737434" y="3186578"/>
                    <a:pt x="3740920" y="3401599"/>
                  </a:cubicBezTo>
                  <a:close/>
                  <a:moveTo>
                    <a:pt x="3736012" y="2960373"/>
                  </a:moveTo>
                  <a:cubicBezTo>
                    <a:pt x="3737370" y="3046925"/>
                    <a:pt x="3735691" y="3047706"/>
                    <a:pt x="3737062" y="3135244"/>
                  </a:cubicBezTo>
                  <a:cubicBezTo>
                    <a:pt x="3737575" y="3167079"/>
                    <a:pt x="3767138" y="3156536"/>
                    <a:pt x="3534515" y="3155024"/>
                  </a:cubicBezTo>
                  <a:cubicBezTo>
                    <a:pt x="3532631" y="3056123"/>
                    <a:pt x="3534502" y="3045528"/>
                    <a:pt x="3532157" y="2923336"/>
                  </a:cubicBezTo>
                  <a:cubicBezTo>
                    <a:pt x="3773379" y="2923695"/>
                    <a:pt x="3735255" y="2912293"/>
                    <a:pt x="3736012" y="2960373"/>
                  </a:cubicBezTo>
                  <a:close/>
                  <a:moveTo>
                    <a:pt x="3729758" y="2678043"/>
                  </a:moveTo>
                  <a:cubicBezTo>
                    <a:pt x="3733987" y="2925463"/>
                    <a:pt x="3732449" y="2815505"/>
                    <a:pt x="3735025" y="2911909"/>
                  </a:cubicBezTo>
                  <a:cubicBezTo>
                    <a:pt x="3494443" y="2911986"/>
                    <a:pt x="3532285" y="2923093"/>
                    <a:pt x="3531029" y="2872656"/>
                  </a:cubicBezTo>
                  <a:cubicBezTo>
                    <a:pt x="3529530" y="2812700"/>
                    <a:pt x="3528620" y="2759188"/>
                    <a:pt x="3528364" y="2697964"/>
                  </a:cubicBezTo>
                  <a:cubicBezTo>
                    <a:pt x="3528223" y="2669908"/>
                    <a:pt x="3496673" y="2676044"/>
                    <a:pt x="3729758" y="2678043"/>
                  </a:cubicBezTo>
                  <a:close/>
                  <a:moveTo>
                    <a:pt x="3727643" y="2435837"/>
                  </a:moveTo>
                  <a:cubicBezTo>
                    <a:pt x="3729220" y="2536058"/>
                    <a:pt x="3726708" y="2493871"/>
                    <a:pt x="3729553" y="2666154"/>
                  </a:cubicBezTo>
                  <a:cubicBezTo>
                    <a:pt x="3728259" y="2666141"/>
                    <a:pt x="3529709" y="2665386"/>
                    <a:pt x="3528159" y="2665373"/>
                  </a:cubicBezTo>
                  <a:cubicBezTo>
                    <a:pt x="3527057" y="2532074"/>
                    <a:pt x="3524583" y="2532458"/>
                    <a:pt x="3523123" y="2433006"/>
                  </a:cubicBezTo>
                  <a:cubicBezTo>
                    <a:pt x="3524058" y="2433006"/>
                    <a:pt x="3727631" y="2434927"/>
                    <a:pt x="3727643" y="2435837"/>
                  </a:cubicBezTo>
                  <a:close/>
                  <a:moveTo>
                    <a:pt x="3722389" y="2188878"/>
                  </a:moveTo>
                  <a:cubicBezTo>
                    <a:pt x="3729104" y="2503121"/>
                    <a:pt x="3726759" y="2383850"/>
                    <a:pt x="3727426" y="2422142"/>
                  </a:cubicBezTo>
                  <a:cubicBezTo>
                    <a:pt x="3643324" y="2424205"/>
                    <a:pt x="3585837" y="2421258"/>
                    <a:pt x="3522956" y="2421117"/>
                  </a:cubicBezTo>
                  <a:cubicBezTo>
                    <a:pt x="3521854" y="2347184"/>
                    <a:pt x="3521803" y="2294800"/>
                    <a:pt x="3519637" y="2188801"/>
                  </a:cubicBezTo>
                  <a:cubicBezTo>
                    <a:pt x="3581301" y="2188827"/>
                    <a:pt x="3664134" y="2189711"/>
                    <a:pt x="3722389" y="2188878"/>
                  </a:cubicBezTo>
                  <a:close/>
                  <a:moveTo>
                    <a:pt x="3722056" y="2173710"/>
                  </a:moveTo>
                  <a:cubicBezTo>
                    <a:pt x="3722184" y="2179270"/>
                    <a:pt x="3738433" y="2176977"/>
                    <a:pt x="3519393" y="2176900"/>
                  </a:cubicBezTo>
                  <a:cubicBezTo>
                    <a:pt x="3519368" y="2175721"/>
                    <a:pt x="3514960" y="1943944"/>
                    <a:pt x="3514947" y="1942996"/>
                  </a:cubicBezTo>
                  <a:cubicBezTo>
                    <a:pt x="3515869" y="1942996"/>
                    <a:pt x="3717546" y="1944136"/>
                    <a:pt x="3718519" y="1944149"/>
                  </a:cubicBezTo>
                  <a:cubicBezTo>
                    <a:pt x="3719263" y="1996072"/>
                    <a:pt x="3719903" y="2075372"/>
                    <a:pt x="3722056" y="2173710"/>
                  </a:cubicBezTo>
                  <a:close/>
                  <a:moveTo>
                    <a:pt x="3715739" y="1736699"/>
                  </a:moveTo>
                  <a:cubicBezTo>
                    <a:pt x="3717110" y="1824045"/>
                    <a:pt x="3716648" y="1823878"/>
                    <a:pt x="3718020" y="1911442"/>
                  </a:cubicBezTo>
                  <a:cubicBezTo>
                    <a:pt x="3718494" y="1941548"/>
                    <a:pt x="3749633" y="1931184"/>
                    <a:pt x="3514742" y="1931094"/>
                  </a:cubicBezTo>
                  <a:cubicBezTo>
                    <a:pt x="3512640" y="1805546"/>
                    <a:pt x="3514498" y="1834460"/>
                    <a:pt x="3512076" y="1699855"/>
                  </a:cubicBezTo>
                  <a:cubicBezTo>
                    <a:pt x="3750082" y="1699855"/>
                    <a:pt x="3714944" y="1685519"/>
                    <a:pt x="3715739" y="1736699"/>
                  </a:cubicBezTo>
                  <a:close/>
                  <a:moveTo>
                    <a:pt x="3712369" y="1474482"/>
                  </a:moveTo>
                  <a:cubicBezTo>
                    <a:pt x="3717674" y="1728615"/>
                    <a:pt x="3726708" y="1687440"/>
                    <a:pt x="3665634" y="1687440"/>
                  </a:cubicBezTo>
                  <a:cubicBezTo>
                    <a:pt x="3588592" y="1687440"/>
                    <a:pt x="3588925" y="1687953"/>
                    <a:pt x="3511846" y="1687953"/>
                  </a:cubicBezTo>
                  <a:cubicBezTo>
                    <a:pt x="3509808" y="1581557"/>
                    <a:pt x="3509462" y="1599326"/>
                    <a:pt x="3508181" y="1453946"/>
                  </a:cubicBezTo>
                  <a:cubicBezTo>
                    <a:pt x="3739843" y="1453959"/>
                    <a:pt x="3711766" y="1445414"/>
                    <a:pt x="3712369" y="1474482"/>
                  </a:cubicBezTo>
                  <a:close/>
                  <a:moveTo>
                    <a:pt x="3707460" y="1212368"/>
                  </a:moveTo>
                  <a:cubicBezTo>
                    <a:pt x="3711741" y="1485295"/>
                    <a:pt x="3726977" y="1441853"/>
                    <a:pt x="3665634" y="1441853"/>
                  </a:cubicBezTo>
                  <a:cubicBezTo>
                    <a:pt x="3589553" y="1441853"/>
                    <a:pt x="3588682" y="1442058"/>
                    <a:pt x="3511807" y="1442058"/>
                  </a:cubicBezTo>
                  <a:cubicBezTo>
                    <a:pt x="3506707" y="1442058"/>
                    <a:pt x="3508283" y="1449104"/>
                    <a:pt x="3507309" y="1386880"/>
                  </a:cubicBezTo>
                  <a:cubicBezTo>
                    <a:pt x="3504131" y="1182915"/>
                    <a:pt x="3502978" y="1209524"/>
                    <a:pt x="3511807" y="1209524"/>
                  </a:cubicBezTo>
                  <a:cubicBezTo>
                    <a:pt x="3721556" y="1209524"/>
                    <a:pt x="3707358" y="1205527"/>
                    <a:pt x="3707460" y="1212368"/>
                  </a:cubicBezTo>
                  <a:close/>
                  <a:moveTo>
                    <a:pt x="3707230" y="1196803"/>
                  </a:moveTo>
                  <a:cubicBezTo>
                    <a:pt x="3634853" y="1195970"/>
                    <a:pt x="3587285" y="1197610"/>
                    <a:pt x="3505400" y="1197623"/>
                  </a:cubicBezTo>
                  <a:cubicBezTo>
                    <a:pt x="3500877" y="934855"/>
                    <a:pt x="3494315" y="963565"/>
                    <a:pt x="3511820" y="963565"/>
                  </a:cubicBezTo>
                  <a:cubicBezTo>
                    <a:pt x="3576483" y="963565"/>
                    <a:pt x="3593782" y="963718"/>
                    <a:pt x="3665646" y="963718"/>
                  </a:cubicBezTo>
                  <a:cubicBezTo>
                    <a:pt x="3716995" y="963731"/>
                    <a:pt x="3703065" y="921531"/>
                    <a:pt x="3707230" y="1196803"/>
                  </a:cubicBezTo>
                  <a:close/>
                  <a:moveTo>
                    <a:pt x="3700297" y="775511"/>
                  </a:moveTo>
                  <a:cubicBezTo>
                    <a:pt x="3701912" y="828715"/>
                    <a:pt x="3701937" y="840476"/>
                    <a:pt x="3703757" y="952060"/>
                  </a:cubicBezTo>
                  <a:cubicBezTo>
                    <a:pt x="3681062" y="951765"/>
                    <a:pt x="3516241" y="951650"/>
                    <a:pt x="3500415" y="951701"/>
                  </a:cubicBezTo>
                  <a:cubicBezTo>
                    <a:pt x="3496173" y="684873"/>
                    <a:pt x="3489394" y="720641"/>
                    <a:pt x="3511820" y="720641"/>
                  </a:cubicBezTo>
                  <a:cubicBezTo>
                    <a:pt x="3737216" y="720641"/>
                    <a:pt x="3698016" y="699849"/>
                    <a:pt x="3700297" y="775511"/>
                  </a:cubicBezTo>
                  <a:close/>
                  <a:moveTo>
                    <a:pt x="3696632" y="513192"/>
                  </a:moveTo>
                  <a:cubicBezTo>
                    <a:pt x="3700118" y="742113"/>
                    <a:pt x="3707819" y="707049"/>
                    <a:pt x="3665634" y="707049"/>
                  </a:cubicBezTo>
                  <a:cubicBezTo>
                    <a:pt x="3470890" y="707049"/>
                    <a:pt x="3496122" y="718771"/>
                    <a:pt x="3495648" y="687858"/>
                  </a:cubicBezTo>
                  <a:cubicBezTo>
                    <a:pt x="3491804" y="442590"/>
                    <a:pt x="3487498" y="475207"/>
                    <a:pt x="3511820" y="475207"/>
                  </a:cubicBezTo>
                  <a:cubicBezTo>
                    <a:pt x="3729809" y="475207"/>
                    <a:pt x="3695851" y="463305"/>
                    <a:pt x="3696632" y="513192"/>
                  </a:cubicBezTo>
                  <a:close/>
                  <a:moveTo>
                    <a:pt x="3511820" y="229555"/>
                  </a:moveTo>
                  <a:cubicBezTo>
                    <a:pt x="3720916" y="229555"/>
                    <a:pt x="3692455" y="224571"/>
                    <a:pt x="3692480" y="250860"/>
                  </a:cubicBezTo>
                  <a:cubicBezTo>
                    <a:pt x="3692480" y="498971"/>
                    <a:pt x="3708806" y="462870"/>
                    <a:pt x="3665634" y="462870"/>
                  </a:cubicBezTo>
                  <a:cubicBezTo>
                    <a:pt x="3461190" y="462870"/>
                    <a:pt x="3493380" y="473939"/>
                    <a:pt x="3492265" y="425539"/>
                  </a:cubicBezTo>
                  <a:cubicBezTo>
                    <a:pt x="3487280" y="198142"/>
                    <a:pt x="3480463" y="229555"/>
                    <a:pt x="3511820" y="229555"/>
                  </a:cubicBezTo>
                  <a:close/>
                  <a:moveTo>
                    <a:pt x="3489920" y="951753"/>
                  </a:moveTo>
                  <a:cubicBezTo>
                    <a:pt x="3435816" y="952099"/>
                    <a:pt x="3287155" y="957864"/>
                    <a:pt x="3286834" y="949818"/>
                  </a:cubicBezTo>
                  <a:cubicBezTo>
                    <a:pt x="3283528" y="868007"/>
                    <a:pt x="3283694" y="789424"/>
                    <a:pt x="3282772" y="720359"/>
                  </a:cubicBezTo>
                  <a:cubicBezTo>
                    <a:pt x="3502042" y="720436"/>
                    <a:pt x="3395271" y="720564"/>
                    <a:pt x="3485691" y="720641"/>
                  </a:cubicBezTo>
                  <a:cubicBezTo>
                    <a:pt x="3487639" y="829651"/>
                    <a:pt x="3486037" y="707331"/>
                    <a:pt x="3489920" y="951753"/>
                  </a:cubicBezTo>
                  <a:close/>
                  <a:moveTo>
                    <a:pt x="3485153" y="688063"/>
                  </a:moveTo>
                  <a:cubicBezTo>
                    <a:pt x="3485601" y="716964"/>
                    <a:pt x="3517446" y="708548"/>
                    <a:pt x="3282605" y="708471"/>
                  </a:cubicBezTo>
                  <a:cubicBezTo>
                    <a:pt x="3280094" y="532703"/>
                    <a:pt x="3282580" y="663594"/>
                    <a:pt x="3279761" y="474451"/>
                  </a:cubicBezTo>
                  <a:cubicBezTo>
                    <a:pt x="3563284" y="475489"/>
                    <a:pt x="3458857" y="475117"/>
                    <a:pt x="3482795" y="475181"/>
                  </a:cubicBezTo>
                  <a:cubicBezTo>
                    <a:pt x="3485102" y="600166"/>
                    <a:pt x="3483564" y="586650"/>
                    <a:pt x="3485153" y="688063"/>
                  </a:cubicBezTo>
                  <a:close/>
                  <a:moveTo>
                    <a:pt x="3281234" y="230721"/>
                  </a:moveTo>
                  <a:cubicBezTo>
                    <a:pt x="3508770" y="230272"/>
                    <a:pt x="3477503" y="220856"/>
                    <a:pt x="3478297" y="251039"/>
                  </a:cubicBezTo>
                  <a:cubicBezTo>
                    <a:pt x="3484909" y="504122"/>
                    <a:pt x="3494046" y="463472"/>
                    <a:pt x="3434996" y="462985"/>
                  </a:cubicBezTo>
                  <a:cubicBezTo>
                    <a:pt x="3248198" y="461474"/>
                    <a:pt x="3279799" y="475514"/>
                    <a:pt x="3279094" y="428331"/>
                  </a:cubicBezTo>
                  <a:cubicBezTo>
                    <a:pt x="3275980" y="207161"/>
                    <a:pt x="3273238" y="230746"/>
                    <a:pt x="3281234" y="230721"/>
                  </a:cubicBezTo>
                  <a:close/>
                  <a:moveTo>
                    <a:pt x="3276352" y="950356"/>
                  </a:moveTo>
                  <a:cubicBezTo>
                    <a:pt x="3276454" y="952906"/>
                    <a:pt x="3300533" y="951842"/>
                    <a:pt x="3073945" y="953085"/>
                  </a:cubicBezTo>
                  <a:cubicBezTo>
                    <a:pt x="3070818" y="818197"/>
                    <a:pt x="3071600" y="785324"/>
                    <a:pt x="3070754" y="719104"/>
                  </a:cubicBezTo>
                  <a:cubicBezTo>
                    <a:pt x="3171336" y="719463"/>
                    <a:pt x="3072100" y="720295"/>
                    <a:pt x="3272290" y="720359"/>
                  </a:cubicBezTo>
                  <a:cubicBezTo>
                    <a:pt x="3273212" y="790269"/>
                    <a:pt x="3273058" y="868609"/>
                    <a:pt x="3276352" y="950356"/>
                  </a:cubicBezTo>
                  <a:close/>
                  <a:moveTo>
                    <a:pt x="3269855" y="513192"/>
                  </a:moveTo>
                  <a:cubicBezTo>
                    <a:pt x="3271200" y="599013"/>
                    <a:pt x="3270457" y="600947"/>
                    <a:pt x="3271816" y="688063"/>
                  </a:cubicBezTo>
                  <a:cubicBezTo>
                    <a:pt x="3272290" y="718156"/>
                    <a:pt x="3302891" y="707997"/>
                    <a:pt x="3070588" y="707202"/>
                  </a:cubicBezTo>
                  <a:cubicBezTo>
                    <a:pt x="3069473" y="626826"/>
                    <a:pt x="3068922" y="625634"/>
                    <a:pt x="3066487" y="474630"/>
                  </a:cubicBezTo>
                  <a:cubicBezTo>
                    <a:pt x="3305146" y="474477"/>
                    <a:pt x="3269073" y="461269"/>
                    <a:pt x="3269855" y="513192"/>
                  </a:cubicBezTo>
                  <a:close/>
                  <a:moveTo>
                    <a:pt x="3204308" y="230823"/>
                  </a:moveTo>
                  <a:cubicBezTo>
                    <a:pt x="3276313" y="230823"/>
                    <a:pt x="3265075" y="225174"/>
                    <a:pt x="3265613" y="250975"/>
                  </a:cubicBezTo>
                  <a:cubicBezTo>
                    <a:pt x="3266882" y="311699"/>
                    <a:pt x="3267676" y="364455"/>
                    <a:pt x="3268573" y="428523"/>
                  </a:cubicBezTo>
                  <a:cubicBezTo>
                    <a:pt x="3269240" y="473106"/>
                    <a:pt x="3306248" y="462537"/>
                    <a:pt x="3066308" y="462729"/>
                  </a:cubicBezTo>
                  <a:cubicBezTo>
                    <a:pt x="3063783" y="305448"/>
                    <a:pt x="3063796" y="301438"/>
                    <a:pt x="3062527" y="250668"/>
                  </a:cubicBezTo>
                  <a:cubicBezTo>
                    <a:pt x="3061861" y="224059"/>
                    <a:pt x="3036911" y="230695"/>
                    <a:pt x="3204308" y="230823"/>
                  </a:cubicBezTo>
                  <a:close/>
                  <a:moveTo>
                    <a:pt x="3050558" y="953149"/>
                  </a:moveTo>
                  <a:cubicBezTo>
                    <a:pt x="2974478" y="953149"/>
                    <a:pt x="2974901" y="951625"/>
                    <a:pt x="2896809" y="951625"/>
                  </a:cubicBezTo>
                  <a:cubicBezTo>
                    <a:pt x="2845756" y="951625"/>
                    <a:pt x="2860146" y="995515"/>
                    <a:pt x="2855482" y="720103"/>
                  </a:cubicBezTo>
                  <a:cubicBezTo>
                    <a:pt x="2942352" y="721026"/>
                    <a:pt x="2973453" y="718925"/>
                    <a:pt x="3060259" y="719066"/>
                  </a:cubicBezTo>
                  <a:cubicBezTo>
                    <a:pt x="3063604" y="987777"/>
                    <a:pt x="3069114" y="953149"/>
                    <a:pt x="3050558" y="953149"/>
                  </a:cubicBezTo>
                  <a:close/>
                  <a:moveTo>
                    <a:pt x="3056620" y="513166"/>
                  </a:moveTo>
                  <a:cubicBezTo>
                    <a:pt x="3060157" y="736924"/>
                    <a:pt x="3064027" y="707177"/>
                    <a:pt x="3050558" y="707177"/>
                  </a:cubicBezTo>
                  <a:cubicBezTo>
                    <a:pt x="2826265" y="707177"/>
                    <a:pt x="2855431" y="717887"/>
                    <a:pt x="2854956" y="687858"/>
                  </a:cubicBezTo>
                  <a:cubicBezTo>
                    <a:pt x="2853560" y="598347"/>
                    <a:pt x="2854610" y="600025"/>
                    <a:pt x="2853239" y="512987"/>
                  </a:cubicBezTo>
                  <a:cubicBezTo>
                    <a:pt x="2852496" y="466867"/>
                    <a:pt x="2841168" y="474848"/>
                    <a:pt x="2896796" y="474848"/>
                  </a:cubicBezTo>
                  <a:cubicBezTo>
                    <a:pt x="3088233" y="474848"/>
                    <a:pt x="3055761" y="460103"/>
                    <a:pt x="3056620" y="513166"/>
                  </a:cubicBezTo>
                  <a:close/>
                  <a:moveTo>
                    <a:pt x="3052032" y="251013"/>
                  </a:moveTo>
                  <a:cubicBezTo>
                    <a:pt x="3053352" y="303488"/>
                    <a:pt x="3053391" y="311879"/>
                    <a:pt x="3055812" y="462742"/>
                  </a:cubicBezTo>
                  <a:cubicBezTo>
                    <a:pt x="3033361" y="462742"/>
                    <a:pt x="2875075" y="462921"/>
                    <a:pt x="2852432" y="463165"/>
                  </a:cubicBezTo>
                  <a:lnTo>
                    <a:pt x="2848652" y="229901"/>
                  </a:lnTo>
                  <a:cubicBezTo>
                    <a:pt x="3090322" y="226058"/>
                    <a:pt x="3051404" y="226122"/>
                    <a:pt x="3052032" y="251013"/>
                  </a:cubicBezTo>
                  <a:close/>
                  <a:moveTo>
                    <a:pt x="2845986" y="775408"/>
                  </a:moveTo>
                  <a:cubicBezTo>
                    <a:pt x="2847024" y="830573"/>
                    <a:pt x="2846665" y="809896"/>
                    <a:pt x="2848947" y="952035"/>
                  </a:cubicBezTo>
                  <a:cubicBezTo>
                    <a:pt x="2782810" y="953328"/>
                    <a:pt x="2809529" y="954866"/>
                    <a:pt x="2645515" y="953303"/>
                  </a:cubicBezTo>
                  <a:cubicBezTo>
                    <a:pt x="2642542" y="714197"/>
                    <a:pt x="2644272" y="793088"/>
                    <a:pt x="2643516" y="718796"/>
                  </a:cubicBezTo>
                  <a:cubicBezTo>
                    <a:pt x="2886673" y="718681"/>
                    <a:pt x="2844666" y="708791"/>
                    <a:pt x="2845986" y="775408"/>
                  </a:cubicBezTo>
                  <a:close/>
                  <a:moveTo>
                    <a:pt x="2842744" y="513192"/>
                  </a:moveTo>
                  <a:cubicBezTo>
                    <a:pt x="2846191" y="739550"/>
                    <a:pt x="2852125" y="708291"/>
                    <a:pt x="2820011" y="707638"/>
                  </a:cubicBezTo>
                  <a:cubicBezTo>
                    <a:pt x="2771956" y="706664"/>
                    <a:pt x="2763089" y="706857"/>
                    <a:pt x="2643375" y="706908"/>
                  </a:cubicBezTo>
                  <a:cubicBezTo>
                    <a:pt x="2641939" y="594260"/>
                    <a:pt x="2639646" y="594888"/>
                    <a:pt x="2638390" y="475361"/>
                  </a:cubicBezTo>
                  <a:cubicBezTo>
                    <a:pt x="2878343" y="477705"/>
                    <a:pt x="2841898" y="460423"/>
                    <a:pt x="2842744" y="513192"/>
                  </a:cubicBezTo>
                  <a:close/>
                  <a:moveTo>
                    <a:pt x="2666120" y="230951"/>
                  </a:moveTo>
                  <a:cubicBezTo>
                    <a:pt x="2718250" y="231643"/>
                    <a:pt x="2768522" y="231758"/>
                    <a:pt x="2820037" y="230516"/>
                  </a:cubicBezTo>
                  <a:cubicBezTo>
                    <a:pt x="2845487" y="229875"/>
                    <a:pt x="2837605" y="195221"/>
                    <a:pt x="2841937" y="463305"/>
                  </a:cubicBezTo>
                  <a:cubicBezTo>
                    <a:pt x="2750607" y="464612"/>
                    <a:pt x="2786450" y="464933"/>
                    <a:pt x="2638274" y="463485"/>
                  </a:cubicBezTo>
                  <a:cubicBezTo>
                    <a:pt x="2636070" y="191634"/>
                    <a:pt x="2623717" y="230400"/>
                    <a:pt x="2666120" y="230951"/>
                  </a:cubicBezTo>
                  <a:close/>
                  <a:moveTo>
                    <a:pt x="2638902" y="1198763"/>
                  </a:moveTo>
                  <a:cubicBezTo>
                    <a:pt x="2588682" y="1199122"/>
                    <a:pt x="2523545" y="1198763"/>
                    <a:pt x="2437470" y="1198763"/>
                  </a:cubicBezTo>
                  <a:cubicBezTo>
                    <a:pt x="2437329" y="1190256"/>
                    <a:pt x="2433882" y="991019"/>
                    <a:pt x="2433241" y="964192"/>
                  </a:cubicBezTo>
                  <a:cubicBezTo>
                    <a:pt x="2434176" y="964192"/>
                    <a:pt x="2633738" y="965102"/>
                    <a:pt x="2635148" y="965115"/>
                  </a:cubicBezTo>
                  <a:cubicBezTo>
                    <a:pt x="2636198" y="1050424"/>
                    <a:pt x="2638005" y="1142561"/>
                    <a:pt x="2638902" y="1198763"/>
                  </a:cubicBezTo>
                  <a:close/>
                  <a:moveTo>
                    <a:pt x="2633187" y="775280"/>
                  </a:moveTo>
                  <a:cubicBezTo>
                    <a:pt x="2632738" y="989020"/>
                    <a:pt x="2655971" y="953072"/>
                    <a:pt x="2589361" y="953072"/>
                  </a:cubicBezTo>
                  <a:cubicBezTo>
                    <a:pt x="2415211" y="953072"/>
                    <a:pt x="2432972" y="953059"/>
                    <a:pt x="2432895" y="949946"/>
                  </a:cubicBezTo>
                  <a:cubicBezTo>
                    <a:pt x="2431870" y="907452"/>
                    <a:pt x="2425296" y="719347"/>
                    <a:pt x="2435740" y="719347"/>
                  </a:cubicBezTo>
                  <a:cubicBezTo>
                    <a:pt x="2673233" y="719347"/>
                    <a:pt x="2633341" y="701860"/>
                    <a:pt x="2633187" y="775280"/>
                  </a:cubicBezTo>
                  <a:close/>
                  <a:moveTo>
                    <a:pt x="2628407" y="513192"/>
                  </a:moveTo>
                  <a:cubicBezTo>
                    <a:pt x="2631983" y="741229"/>
                    <a:pt x="2647245" y="706908"/>
                    <a:pt x="2589361" y="706933"/>
                  </a:cubicBezTo>
                  <a:cubicBezTo>
                    <a:pt x="2406138" y="706933"/>
                    <a:pt x="2429371" y="716119"/>
                    <a:pt x="2428922" y="687832"/>
                  </a:cubicBezTo>
                  <a:cubicBezTo>
                    <a:pt x="2428820" y="680991"/>
                    <a:pt x="2425795" y="484700"/>
                    <a:pt x="2425629" y="473823"/>
                  </a:cubicBezTo>
                  <a:cubicBezTo>
                    <a:pt x="2669017" y="473311"/>
                    <a:pt x="2627651" y="465483"/>
                    <a:pt x="2628407" y="513192"/>
                  </a:cubicBezTo>
                  <a:close/>
                  <a:moveTo>
                    <a:pt x="2435740" y="231092"/>
                  </a:moveTo>
                  <a:cubicBezTo>
                    <a:pt x="2653742" y="231092"/>
                    <a:pt x="2624486" y="222022"/>
                    <a:pt x="2625114" y="250399"/>
                  </a:cubicBezTo>
                  <a:cubicBezTo>
                    <a:pt x="2630906" y="505121"/>
                    <a:pt x="2635724" y="463267"/>
                    <a:pt x="2589361" y="463267"/>
                  </a:cubicBezTo>
                  <a:cubicBezTo>
                    <a:pt x="2512755" y="463267"/>
                    <a:pt x="2512678" y="461922"/>
                    <a:pt x="2435740" y="461922"/>
                  </a:cubicBezTo>
                  <a:cubicBezTo>
                    <a:pt x="2422041" y="461922"/>
                    <a:pt x="2425539" y="468609"/>
                    <a:pt x="2424950" y="425564"/>
                  </a:cubicBezTo>
                  <a:cubicBezTo>
                    <a:pt x="2421913" y="201153"/>
                    <a:pt x="2416069" y="231092"/>
                    <a:pt x="2435740" y="231092"/>
                  </a:cubicBezTo>
                  <a:close/>
                  <a:moveTo>
                    <a:pt x="2418888" y="719373"/>
                  </a:moveTo>
                  <a:cubicBezTo>
                    <a:pt x="2419773" y="783633"/>
                    <a:pt x="2419786" y="843422"/>
                    <a:pt x="2422451" y="952316"/>
                  </a:cubicBezTo>
                  <a:cubicBezTo>
                    <a:pt x="2208332" y="952701"/>
                    <a:pt x="2219737" y="955225"/>
                    <a:pt x="2219609" y="950446"/>
                  </a:cubicBezTo>
                  <a:cubicBezTo>
                    <a:pt x="2219122" y="929782"/>
                    <a:pt x="2215226" y="721038"/>
                    <a:pt x="2215213" y="720103"/>
                  </a:cubicBezTo>
                  <a:cubicBezTo>
                    <a:pt x="2322574" y="721013"/>
                    <a:pt x="2353790" y="719514"/>
                    <a:pt x="2418888" y="719373"/>
                  </a:cubicBezTo>
                  <a:close/>
                  <a:moveTo>
                    <a:pt x="2418722" y="707471"/>
                  </a:moveTo>
                  <a:cubicBezTo>
                    <a:pt x="2183958" y="707971"/>
                    <a:pt x="2215149" y="716888"/>
                    <a:pt x="2214688" y="687832"/>
                  </a:cubicBezTo>
                  <a:cubicBezTo>
                    <a:pt x="2213317" y="600320"/>
                    <a:pt x="2213688" y="600269"/>
                    <a:pt x="2212317" y="512987"/>
                  </a:cubicBezTo>
                  <a:cubicBezTo>
                    <a:pt x="2211548" y="464279"/>
                    <a:pt x="2171733" y="475233"/>
                    <a:pt x="2415121" y="473875"/>
                  </a:cubicBezTo>
                  <a:cubicBezTo>
                    <a:pt x="2415134" y="474848"/>
                    <a:pt x="2418402" y="685231"/>
                    <a:pt x="2418722" y="707471"/>
                  </a:cubicBezTo>
                  <a:close/>
                  <a:moveTo>
                    <a:pt x="2411161" y="231028"/>
                  </a:moveTo>
                  <a:cubicBezTo>
                    <a:pt x="2413750" y="361599"/>
                    <a:pt x="2413545" y="365775"/>
                    <a:pt x="2414954" y="461973"/>
                  </a:cubicBezTo>
                  <a:cubicBezTo>
                    <a:pt x="2179473" y="463216"/>
                    <a:pt x="2211856" y="478704"/>
                    <a:pt x="2210638" y="425513"/>
                  </a:cubicBezTo>
                  <a:cubicBezTo>
                    <a:pt x="2208729" y="342228"/>
                    <a:pt x="2208242" y="294469"/>
                    <a:pt x="2208063" y="250821"/>
                  </a:cubicBezTo>
                  <a:cubicBezTo>
                    <a:pt x="2207935" y="221087"/>
                    <a:pt x="2178025" y="229875"/>
                    <a:pt x="2411161" y="231028"/>
                  </a:cubicBezTo>
                  <a:close/>
                  <a:moveTo>
                    <a:pt x="2205231" y="952560"/>
                  </a:moveTo>
                  <a:cubicBezTo>
                    <a:pt x="2079955" y="949857"/>
                    <a:pt x="2004593" y="954546"/>
                    <a:pt x="2004541" y="950049"/>
                  </a:cubicBezTo>
                  <a:cubicBezTo>
                    <a:pt x="2001696" y="677468"/>
                    <a:pt x="1984717" y="718246"/>
                    <a:pt x="2051366" y="719142"/>
                  </a:cubicBezTo>
                  <a:cubicBezTo>
                    <a:pt x="2114593" y="719988"/>
                    <a:pt x="2131303" y="719309"/>
                    <a:pt x="2204731" y="719988"/>
                  </a:cubicBezTo>
                  <a:cubicBezTo>
                    <a:pt x="2209178" y="982743"/>
                    <a:pt x="2211510" y="952675"/>
                    <a:pt x="2205231" y="952560"/>
                  </a:cubicBezTo>
                  <a:close/>
                  <a:moveTo>
                    <a:pt x="2201822" y="513192"/>
                  </a:moveTo>
                  <a:cubicBezTo>
                    <a:pt x="2203193" y="600512"/>
                    <a:pt x="2202822" y="600422"/>
                    <a:pt x="2204193" y="688037"/>
                  </a:cubicBezTo>
                  <a:cubicBezTo>
                    <a:pt x="2204654" y="717029"/>
                    <a:pt x="2236280" y="707625"/>
                    <a:pt x="2001184" y="706780"/>
                  </a:cubicBezTo>
                  <a:cubicBezTo>
                    <a:pt x="1999300" y="582820"/>
                    <a:pt x="2001081" y="584101"/>
                    <a:pt x="1998826" y="475758"/>
                  </a:cubicBezTo>
                  <a:cubicBezTo>
                    <a:pt x="2232744" y="474361"/>
                    <a:pt x="2200989" y="459398"/>
                    <a:pt x="2201822" y="513192"/>
                  </a:cubicBezTo>
                  <a:close/>
                  <a:moveTo>
                    <a:pt x="2197439" y="230657"/>
                  </a:moveTo>
                  <a:cubicBezTo>
                    <a:pt x="2198247" y="362534"/>
                    <a:pt x="2199272" y="381225"/>
                    <a:pt x="2200938" y="462908"/>
                  </a:cubicBezTo>
                  <a:cubicBezTo>
                    <a:pt x="2153344" y="461896"/>
                    <a:pt x="2102406" y="461883"/>
                    <a:pt x="2051315" y="463049"/>
                  </a:cubicBezTo>
                  <a:cubicBezTo>
                    <a:pt x="1982385" y="464625"/>
                    <a:pt x="2000376" y="502418"/>
                    <a:pt x="1993803" y="250693"/>
                  </a:cubicBezTo>
                  <a:cubicBezTo>
                    <a:pt x="1992880" y="215681"/>
                    <a:pt x="1967404" y="235422"/>
                    <a:pt x="2197439" y="230657"/>
                  </a:cubicBezTo>
                  <a:close/>
                  <a:moveTo>
                    <a:pt x="1974542" y="952086"/>
                  </a:moveTo>
                  <a:cubicBezTo>
                    <a:pt x="1824035" y="952111"/>
                    <a:pt x="1810426" y="952086"/>
                    <a:pt x="1791293" y="952176"/>
                  </a:cubicBezTo>
                  <a:cubicBezTo>
                    <a:pt x="1787731" y="826217"/>
                    <a:pt x="1789346" y="778329"/>
                    <a:pt x="1788769" y="719809"/>
                  </a:cubicBezTo>
                  <a:cubicBezTo>
                    <a:pt x="1899551" y="719475"/>
                    <a:pt x="1927756" y="718502"/>
                    <a:pt x="1990855" y="718643"/>
                  </a:cubicBezTo>
                  <a:cubicBezTo>
                    <a:pt x="1994879" y="993850"/>
                    <a:pt x="2002658" y="952086"/>
                    <a:pt x="1974542" y="952086"/>
                  </a:cubicBezTo>
                  <a:close/>
                  <a:moveTo>
                    <a:pt x="1989010" y="513166"/>
                  </a:moveTo>
                  <a:cubicBezTo>
                    <a:pt x="1992508" y="737129"/>
                    <a:pt x="1994520" y="706728"/>
                    <a:pt x="1974555" y="706728"/>
                  </a:cubicBezTo>
                  <a:cubicBezTo>
                    <a:pt x="1760141" y="706728"/>
                    <a:pt x="1788820" y="717105"/>
                    <a:pt x="1788372" y="687832"/>
                  </a:cubicBezTo>
                  <a:cubicBezTo>
                    <a:pt x="1784438" y="436633"/>
                    <a:pt x="1772354" y="474797"/>
                    <a:pt x="1820805" y="474797"/>
                  </a:cubicBezTo>
                  <a:cubicBezTo>
                    <a:pt x="1897591" y="474797"/>
                    <a:pt x="1897616" y="475835"/>
                    <a:pt x="1974555" y="475835"/>
                  </a:cubicBezTo>
                  <a:cubicBezTo>
                    <a:pt x="1991816" y="475822"/>
                    <a:pt x="1988279" y="468315"/>
                    <a:pt x="1989010" y="513166"/>
                  </a:cubicBezTo>
                  <a:close/>
                  <a:moveTo>
                    <a:pt x="1820793" y="229914"/>
                  </a:moveTo>
                  <a:cubicBezTo>
                    <a:pt x="1826918" y="229914"/>
                    <a:pt x="1973312" y="230003"/>
                    <a:pt x="1982769" y="230016"/>
                  </a:cubicBezTo>
                  <a:cubicBezTo>
                    <a:pt x="1983564" y="263030"/>
                    <a:pt x="1980424" y="133408"/>
                    <a:pt x="1988049" y="463920"/>
                  </a:cubicBezTo>
                  <a:cubicBezTo>
                    <a:pt x="1902537" y="464164"/>
                    <a:pt x="1867117" y="462293"/>
                    <a:pt x="1784194" y="463049"/>
                  </a:cubicBezTo>
                  <a:cubicBezTo>
                    <a:pt x="1780991" y="187663"/>
                    <a:pt x="1766100" y="229914"/>
                    <a:pt x="1820793" y="229914"/>
                  </a:cubicBezTo>
                  <a:close/>
                  <a:moveTo>
                    <a:pt x="1778274" y="719847"/>
                  </a:moveTo>
                  <a:cubicBezTo>
                    <a:pt x="1779043" y="801287"/>
                    <a:pt x="1776839" y="783364"/>
                    <a:pt x="1780785" y="952227"/>
                  </a:cubicBezTo>
                  <a:cubicBezTo>
                    <a:pt x="1544113" y="953713"/>
                    <a:pt x="1603534" y="953328"/>
                    <a:pt x="1578892" y="953559"/>
                  </a:cubicBezTo>
                  <a:cubicBezTo>
                    <a:pt x="1578135" y="857194"/>
                    <a:pt x="1576508" y="792050"/>
                    <a:pt x="1575291" y="719219"/>
                  </a:cubicBezTo>
                  <a:cubicBezTo>
                    <a:pt x="1674617" y="721102"/>
                    <a:pt x="1699772" y="720193"/>
                    <a:pt x="1778274" y="719847"/>
                  </a:cubicBezTo>
                  <a:close/>
                  <a:moveTo>
                    <a:pt x="1774404" y="513192"/>
                  </a:moveTo>
                  <a:cubicBezTo>
                    <a:pt x="1777979" y="741562"/>
                    <a:pt x="1789576" y="707779"/>
                    <a:pt x="1743892" y="708150"/>
                  </a:cubicBezTo>
                  <a:cubicBezTo>
                    <a:pt x="1548085" y="709739"/>
                    <a:pt x="1575175" y="711878"/>
                    <a:pt x="1574791" y="687832"/>
                  </a:cubicBezTo>
                  <a:cubicBezTo>
                    <a:pt x="1571459" y="480395"/>
                    <a:pt x="1571690" y="493476"/>
                    <a:pt x="1571318" y="475438"/>
                  </a:cubicBezTo>
                  <a:cubicBezTo>
                    <a:pt x="1809721" y="478884"/>
                    <a:pt x="1773545" y="458143"/>
                    <a:pt x="1774404" y="513192"/>
                  </a:cubicBezTo>
                  <a:close/>
                  <a:moveTo>
                    <a:pt x="1590284" y="231079"/>
                  </a:moveTo>
                  <a:cubicBezTo>
                    <a:pt x="1798329" y="229260"/>
                    <a:pt x="1769534" y="224341"/>
                    <a:pt x="1770303" y="251052"/>
                  </a:cubicBezTo>
                  <a:cubicBezTo>
                    <a:pt x="1777505" y="497088"/>
                    <a:pt x="1778505" y="462960"/>
                    <a:pt x="1743854" y="463703"/>
                  </a:cubicBezTo>
                  <a:cubicBezTo>
                    <a:pt x="1691557" y="464830"/>
                    <a:pt x="1642119" y="464766"/>
                    <a:pt x="1590309" y="463856"/>
                  </a:cubicBezTo>
                  <a:cubicBezTo>
                    <a:pt x="1566000" y="463434"/>
                    <a:pt x="1571369" y="471197"/>
                    <a:pt x="1570126" y="425487"/>
                  </a:cubicBezTo>
                  <a:cubicBezTo>
                    <a:pt x="1564027" y="201050"/>
                    <a:pt x="1561182" y="231348"/>
                    <a:pt x="1590284" y="231079"/>
                  </a:cubicBezTo>
                  <a:close/>
                  <a:moveTo>
                    <a:pt x="1568358" y="949613"/>
                  </a:moveTo>
                  <a:cubicBezTo>
                    <a:pt x="1568422" y="956826"/>
                    <a:pt x="1584376" y="952983"/>
                    <a:pt x="1364952" y="952855"/>
                  </a:cubicBezTo>
                  <a:cubicBezTo>
                    <a:pt x="1364747" y="910514"/>
                    <a:pt x="1362235" y="720359"/>
                    <a:pt x="1362209" y="718899"/>
                  </a:cubicBezTo>
                  <a:cubicBezTo>
                    <a:pt x="1469673" y="718899"/>
                    <a:pt x="1519662" y="718374"/>
                    <a:pt x="1564795" y="719066"/>
                  </a:cubicBezTo>
                  <a:cubicBezTo>
                    <a:pt x="1566077" y="796009"/>
                    <a:pt x="1567717" y="861576"/>
                    <a:pt x="1568358" y="949613"/>
                  </a:cubicBezTo>
                  <a:close/>
                  <a:moveTo>
                    <a:pt x="1564603" y="707151"/>
                  </a:moveTo>
                  <a:cubicBezTo>
                    <a:pt x="1333261" y="703641"/>
                    <a:pt x="1362235" y="718579"/>
                    <a:pt x="1361748" y="687807"/>
                  </a:cubicBezTo>
                  <a:cubicBezTo>
                    <a:pt x="1358826" y="502623"/>
                    <a:pt x="1358775" y="497280"/>
                    <a:pt x="1358263" y="473785"/>
                  </a:cubicBezTo>
                  <a:cubicBezTo>
                    <a:pt x="1359698" y="473785"/>
                    <a:pt x="1559823" y="475297"/>
                    <a:pt x="1560823" y="475309"/>
                  </a:cubicBezTo>
                  <a:cubicBezTo>
                    <a:pt x="1561348" y="500944"/>
                    <a:pt x="1561412" y="508477"/>
                    <a:pt x="1564603" y="707151"/>
                  </a:cubicBezTo>
                  <a:close/>
                  <a:moveTo>
                    <a:pt x="1359672" y="231605"/>
                  </a:moveTo>
                  <a:cubicBezTo>
                    <a:pt x="1587362" y="231605"/>
                    <a:pt x="1556479" y="223790"/>
                    <a:pt x="1556709" y="250911"/>
                  </a:cubicBezTo>
                  <a:cubicBezTo>
                    <a:pt x="1558529" y="501342"/>
                    <a:pt x="1576816" y="463190"/>
                    <a:pt x="1513396" y="463190"/>
                  </a:cubicBezTo>
                  <a:cubicBezTo>
                    <a:pt x="1438008" y="463190"/>
                    <a:pt x="1436073" y="461896"/>
                    <a:pt x="1359659" y="461896"/>
                  </a:cubicBezTo>
                  <a:cubicBezTo>
                    <a:pt x="1357340" y="461883"/>
                    <a:pt x="1347498" y="231605"/>
                    <a:pt x="1359672" y="231605"/>
                  </a:cubicBezTo>
                  <a:close/>
                  <a:moveTo>
                    <a:pt x="1354418" y="950126"/>
                  </a:moveTo>
                  <a:cubicBezTo>
                    <a:pt x="1354444" y="954200"/>
                    <a:pt x="1191135" y="953905"/>
                    <a:pt x="1151973" y="953367"/>
                  </a:cubicBezTo>
                  <a:cubicBezTo>
                    <a:pt x="1147988" y="724625"/>
                    <a:pt x="1148641" y="786426"/>
                    <a:pt x="1147386" y="719937"/>
                  </a:cubicBezTo>
                  <a:cubicBezTo>
                    <a:pt x="1242085" y="721410"/>
                    <a:pt x="1275967" y="719001"/>
                    <a:pt x="1351727" y="718899"/>
                  </a:cubicBezTo>
                  <a:cubicBezTo>
                    <a:pt x="1351727" y="719821"/>
                    <a:pt x="1354290" y="917765"/>
                    <a:pt x="1354418" y="950126"/>
                  </a:cubicBezTo>
                  <a:close/>
                  <a:moveTo>
                    <a:pt x="1351548" y="706997"/>
                  </a:moveTo>
                  <a:cubicBezTo>
                    <a:pt x="1117732" y="707343"/>
                    <a:pt x="1147296" y="717720"/>
                    <a:pt x="1146834" y="687832"/>
                  </a:cubicBezTo>
                  <a:cubicBezTo>
                    <a:pt x="1145694" y="614476"/>
                    <a:pt x="1145656" y="599013"/>
                    <a:pt x="1144297" y="512987"/>
                  </a:cubicBezTo>
                  <a:cubicBezTo>
                    <a:pt x="1143528" y="462357"/>
                    <a:pt x="1108045" y="473875"/>
                    <a:pt x="1347767" y="473785"/>
                  </a:cubicBezTo>
                  <a:cubicBezTo>
                    <a:pt x="1348408" y="502853"/>
                    <a:pt x="1351535" y="706037"/>
                    <a:pt x="1351548" y="706997"/>
                  </a:cubicBezTo>
                  <a:close/>
                  <a:moveTo>
                    <a:pt x="1343539" y="231566"/>
                  </a:moveTo>
                  <a:cubicBezTo>
                    <a:pt x="1344282" y="388489"/>
                    <a:pt x="1345960" y="401326"/>
                    <a:pt x="1347473" y="461896"/>
                  </a:cubicBezTo>
                  <a:cubicBezTo>
                    <a:pt x="1200271" y="461960"/>
                    <a:pt x="1171157" y="462101"/>
                    <a:pt x="1143515" y="462780"/>
                  </a:cubicBezTo>
                  <a:cubicBezTo>
                    <a:pt x="1140709" y="279147"/>
                    <a:pt x="1141375" y="316696"/>
                    <a:pt x="1139389" y="230042"/>
                  </a:cubicBezTo>
                  <a:cubicBezTo>
                    <a:pt x="1239189" y="227351"/>
                    <a:pt x="1278261" y="231233"/>
                    <a:pt x="1343539" y="231566"/>
                  </a:cubicBezTo>
                  <a:close/>
                  <a:moveTo>
                    <a:pt x="1138159" y="775460"/>
                  </a:moveTo>
                  <a:cubicBezTo>
                    <a:pt x="1143528" y="981077"/>
                    <a:pt x="1145553" y="953277"/>
                    <a:pt x="1129240" y="952995"/>
                  </a:cubicBezTo>
                  <a:cubicBezTo>
                    <a:pt x="938700" y="949421"/>
                    <a:pt x="938161" y="956121"/>
                    <a:pt x="938059" y="950023"/>
                  </a:cubicBezTo>
                  <a:cubicBezTo>
                    <a:pt x="933523" y="678442"/>
                    <a:pt x="917914" y="719270"/>
                    <a:pt x="975503" y="719040"/>
                  </a:cubicBezTo>
                  <a:cubicBezTo>
                    <a:pt x="1046073" y="718758"/>
                    <a:pt x="1079122" y="718668"/>
                    <a:pt x="1129048" y="719604"/>
                  </a:cubicBezTo>
                  <a:cubicBezTo>
                    <a:pt x="1139633" y="719809"/>
                    <a:pt x="1136480" y="711046"/>
                    <a:pt x="1138159" y="775460"/>
                  </a:cubicBezTo>
                  <a:close/>
                  <a:moveTo>
                    <a:pt x="1133802" y="513192"/>
                  </a:moveTo>
                  <a:cubicBezTo>
                    <a:pt x="1137211" y="731133"/>
                    <a:pt x="1139351" y="707881"/>
                    <a:pt x="1129240" y="707689"/>
                  </a:cubicBezTo>
                  <a:cubicBezTo>
                    <a:pt x="904985" y="703474"/>
                    <a:pt x="932856" y="718374"/>
                    <a:pt x="932382" y="687858"/>
                  </a:cubicBezTo>
                  <a:cubicBezTo>
                    <a:pt x="931024" y="601153"/>
                    <a:pt x="933100" y="601409"/>
                    <a:pt x="931716" y="512961"/>
                  </a:cubicBezTo>
                  <a:cubicBezTo>
                    <a:pt x="930844" y="457810"/>
                    <a:pt x="900102" y="481343"/>
                    <a:pt x="1129278" y="475079"/>
                  </a:cubicBezTo>
                  <a:cubicBezTo>
                    <a:pt x="1134827" y="474925"/>
                    <a:pt x="1133136" y="469237"/>
                    <a:pt x="1133802" y="513192"/>
                  </a:cubicBezTo>
                  <a:close/>
                  <a:moveTo>
                    <a:pt x="1128894" y="230336"/>
                  </a:moveTo>
                  <a:cubicBezTo>
                    <a:pt x="1134750" y="488966"/>
                    <a:pt x="1134238" y="463024"/>
                    <a:pt x="1129009" y="463152"/>
                  </a:cubicBezTo>
                  <a:cubicBezTo>
                    <a:pt x="1078443" y="464612"/>
                    <a:pt x="1069575" y="464087"/>
                    <a:pt x="975465" y="464343"/>
                  </a:cubicBezTo>
                  <a:cubicBezTo>
                    <a:pt x="916454" y="464497"/>
                    <a:pt x="933100" y="503225"/>
                    <a:pt x="926526" y="250668"/>
                  </a:cubicBezTo>
                  <a:cubicBezTo>
                    <a:pt x="925642" y="215655"/>
                    <a:pt x="901563" y="236857"/>
                    <a:pt x="1128894" y="230336"/>
                  </a:cubicBezTo>
                  <a:close/>
                  <a:moveTo>
                    <a:pt x="927577" y="950254"/>
                  </a:moveTo>
                  <a:cubicBezTo>
                    <a:pt x="927654" y="955045"/>
                    <a:pt x="724119" y="951612"/>
                    <a:pt x="724055" y="949870"/>
                  </a:cubicBezTo>
                  <a:cubicBezTo>
                    <a:pt x="714329" y="680632"/>
                    <a:pt x="717597" y="718604"/>
                    <a:pt x="744969" y="718604"/>
                  </a:cubicBezTo>
                  <a:cubicBezTo>
                    <a:pt x="818307" y="718604"/>
                    <a:pt x="820293" y="719194"/>
                    <a:pt x="898654" y="719194"/>
                  </a:cubicBezTo>
                  <a:cubicBezTo>
                    <a:pt x="929678" y="719194"/>
                    <a:pt x="922810" y="681772"/>
                    <a:pt x="927577" y="950254"/>
                  </a:cubicBezTo>
                  <a:close/>
                  <a:moveTo>
                    <a:pt x="921233" y="513166"/>
                  </a:moveTo>
                  <a:cubicBezTo>
                    <a:pt x="924783" y="739128"/>
                    <a:pt x="927577" y="707305"/>
                    <a:pt x="898654" y="707305"/>
                  </a:cubicBezTo>
                  <a:cubicBezTo>
                    <a:pt x="692147" y="707305"/>
                    <a:pt x="720352" y="711955"/>
                    <a:pt x="719980" y="687832"/>
                  </a:cubicBezTo>
                  <a:cubicBezTo>
                    <a:pt x="716097" y="439989"/>
                    <a:pt x="705705" y="475489"/>
                    <a:pt x="744969" y="475489"/>
                  </a:cubicBezTo>
                  <a:cubicBezTo>
                    <a:pt x="954539" y="475489"/>
                    <a:pt x="920529" y="467917"/>
                    <a:pt x="921233" y="513166"/>
                  </a:cubicBezTo>
                  <a:close/>
                  <a:moveTo>
                    <a:pt x="744969" y="230490"/>
                  </a:moveTo>
                  <a:cubicBezTo>
                    <a:pt x="902140" y="230529"/>
                    <a:pt x="902563" y="230529"/>
                    <a:pt x="915518" y="230554"/>
                  </a:cubicBezTo>
                  <a:cubicBezTo>
                    <a:pt x="916748" y="281658"/>
                    <a:pt x="920349" y="463459"/>
                    <a:pt x="920375" y="464471"/>
                  </a:cubicBezTo>
                  <a:cubicBezTo>
                    <a:pt x="854200" y="464535"/>
                    <a:pt x="914326" y="464535"/>
                    <a:pt x="715572" y="463536"/>
                  </a:cubicBezTo>
                  <a:cubicBezTo>
                    <a:pt x="711228" y="188226"/>
                    <a:pt x="702565" y="230490"/>
                    <a:pt x="744969" y="230490"/>
                  </a:cubicBezTo>
                  <a:close/>
                  <a:moveTo>
                    <a:pt x="710369" y="775357"/>
                  </a:moveTo>
                  <a:cubicBezTo>
                    <a:pt x="710677" y="834788"/>
                    <a:pt x="711420" y="891656"/>
                    <a:pt x="713534" y="950331"/>
                  </a:cubicBezTo>
                  <a:cubicBezTo>
                    <a:pt x="713586" y="951701"/>
                    <a:pt x="510564" y="959708"/>
                    <a:pt x="510564" y="950382"/>
                  </a:cubicBezTo>
                  <a:cubicBezTo>
                    <a:pt x="510564" y="699644"/>
                    <a:pt x="498685" y="719655"/>
                    <a:pt x="514460" y="719757"/>
                  </a:cubicBezTo>
                  <a:cubicBezTo>
                    <a:pt x="749236" y="721359"/>
                    <a:pt x="709972" y="698901"/>
                    <a:pt x="710369" y="775357"/>
                  </a:cubicBezTo>
                  <a:close/>
                  <a:moveTo>
                    <a:pt x="705858" y="513217"/>
                  </a:moveTo>
                  <a:cubicBezTo>
                    <a:pt x="709434" y="742484"/>
                    <a:pt x="722787" y="706370"/>
                    <a:pt x="668068" y="707407"/>
                  </a:cubicBezTo>
                  <a:cubicBezTo>
                    <a:pt x="476900" y="710751"/>
                    <a:pt x="506207" y="712019"/>
                    <a:pt x="505835" y="687858"/>
                  </a:cubicBezTo>
                  <a:cubicBezTo>
                    <a:pt x="502093" y="448803"/>
                    <a:pt x="499953" y="475233"/>
                    <a:pt x="514575" y="475002"/>
                  </a:cubicBezTo>
                  <a:cubicBezTo>
                    <a:pt x="744418" y="471287"/>
                    <a:pt x="705166" y="469391"/>
                    <a:pt x="705858" y="513217"/>
                  </a:cubicBezTo>
                  <a:close/>
                  <a:moveTo>
                    <a:pt x="514524" y="229952"/>
                  </a:moveTo>
                  <a:cubicBezTo>
                    <a:pt x="730706" y="228645"/>
                    <a:pt x="701117" y="223880"/>
                    <a:pt x="701642" y="252820"/>
                  </a:cubicBezTo>
                  <a:cubicBezTo>
                    <a:pt x="702732" y="312263"/>
                    <a:pt x="703372" y="355616"/>
                    <a:pt x="705077" y="463459"/>
                  </a:cubicBezTo>
                  <a:cubicBezTo>
                    <a:pt x="656048" y="463088"/>
                    <a:pt x="616835" y="461550"/>
                    <a:pt x="503196" y="463280"/>
                  </a:cubicBezTo>
                  <a:cubicBezTo>
                    <a:pt x="500018" y="198001"/>
                    <a:pt x="491342" y="230080"/>
                    <a:pt x="514524" y="229952"/>
                  </a:cubicBezTo>
                  <a:close/>
                  <a:moveTo>
                    <a:pt x="500069" y="950382"/>
                  </a:moveTo>
                  <a:cubicBezTo>
                    <a:pt x="500069" y="956185"/>
                    <a:pt x="517779" y="953700"/>
                    <a:pt x="297073" y="953495"/>
                  </a:cubicBezTo>
                  <a:cubicBezTo>
                    <a:pt x="297380" y="848111"/>
                    <a:pt x="294535" y="779636"/>
                    <a:pt x="293382" y="719873"/>
                  </a:cubicBezTo>
                  <a:cubicBezTo>
                    <a:pt x="357340" y="719847"/>
                    <a:pt x="418235" y="719219"/>
                    <a:pt x="495917" y="719655"/>
                  </a:cubicBezTo>
                  <a:cubicBezTo>
                    <a:pt x="497147" y="781404"/>
                    <a:pt x="500069" y="838695"/>
                    <a:pt x="500069" y="950382"/>
                  </a:cubicBezTo>
                  <a:close/>
                  <a:moveTo>
                    <a:pt x="495340" y="688063"/>
                  </a:moveTo>
                  <a:cubicBezTo>
                    <a:pt x="495750" y="713915"/>
                    <a:pt x="528914" y="707856"/>
                    <a:pt x="293139" y="707971"/>
                  </a:cubicBezTo>
                  <a:cubicBezTo>
                    <a:pt x="290589" y="563962"/>
                    <a:pt x="289627" y="546975"/>
                    <a:pt x="288884" y="475527"/>
                  </a:cubicBezTo>
                  <a:cubicBezTo>
                    <a:pt x="433779" y="475630"/>
                    <a:pt x="457652" y="475771"/>
                    <a:pt x="492841" y="475322"/>
                  </a:cubicBezTo>
                  <a:cubicBezTo>
                    <a:pt x="494635" y="608839"/>
                    <a:pt x="494418" y="628927"/>
                    <a:pt x="495340" y="688063"/>
                  </a:cubicBezTo>
                  <a:close/>
                  <a:moveTo>
                    <a:pt x="488215" y="230080"/>
                  </a:moveTo>
                  <a:cubicBezTo>
                    <a:pt x="491957" y="347583"/>
                    <a:pt x="490804" y="311943"/>
                    <a:pt x="492688" y="463434"/>
                  </a:cubicBezTo>
                  <a:cubicBezTo>
                    <a:pt x="461458" y="463818"/>
                    <a:pt x="449682" y="463741"/>
                    <a:pt x="288782" y="463639"/>
                  </a:cubicBezTo>
                  <a:cubicBezTo>
                    <a:pt x="288192" y="390552"/>
                    <a:pt x="289461" y="409999"/>
                    <a:pt x="285796" y="231348"/>
                  </a:cubicBezTo>
                  <a:cubicBezTo>
                    <a:pt x="351304" y="231310"/>
                    <a:pt x="298828" y="230849"/>
                    <a:pt x="488215" y="230080"/>
                  </a:cubicBezTo>
                  <a:close/>
                  <a:moveTo>
                    <a:pt x="130432" y="230195"/>
                  </a:moveTo>
                  <a:cubicBezTo>
                    <a:pt x="205782" y="230195"/>
                    <a:pt x="205346" y="231246"/>
                    <a:pt x="275288" y="231323"/>
                  </a:cubicBezTo>
                  <a:cubicBezTo>
                    <a:pt x="279055" y="415892"/>
                    <a:pt x="277684" y="392537"/>
                    <a:pt x="278287" y="463613"/>
                  </a:cubicBezTo>
                  <a:cubicBezTo>
                    <a:pt x="133930" y="463510"/>
                    <a:pt x="111184" y="463421"/>
                    <a:pt x="75803" y="463690"/>
                  </a:cubicBezTo>
                  <a:cubicBezTo>
                    <a:pt x="72997" y="181975"/>
                    <a:pt x="53147" y="230195"/>
                    <a:pt x="130432" y="230195"/>
                  </a:cubicBezTo>
                  <a:close/>
                  <a:moveTo>
                    <a:pt x="130432" y="475412"/>
                  </a:moveTo>
                  <a:cubicBezTo>
                    <a:pt x="306671" y="475527"/>
                    <a:pt x="278107" y="462934"/>
                    <a:pt x="278889" y="513217"/>
                  </a:cubicBezTo>
                  <a:cubicBezTo>
                    <a:pt x="280273" y="602165"/>
                    <a:pt x="280939" y="600666"/>
                    <a:pt x="282310" y="688037"/>
                  </a:cubicBezTo>
                  <a:cubicBezTo>
                    <a:pt x="282759" y="716695"/>
                    <a:pt x="314526" y="707728"/>
                    <a:pt x="79032" y="707612"/>
                  </a:cubicBezTo>
                  <a:cubicBezTo>
                    <a:pt x="74342" y="432649"/>
                    <a:pt x="60964" y="475412"/>
                    <a:pt x="130432" y="475412"/>
                  </a:cubicBezTo>
                  <a:close/>
                  <a:moveTo>
                    <a:pt x="82928" y="949767"/>
                  </a:moveTo>
                  <a:cubicBezTo>
                    <a:pt x="82069" y="676520"/>
                    <a:pt x="59054" y="719501"/>
                    <a:pt x="130432" y="719539"/>
                  </a:cubicBezTo>
                  <a:cubicBezTo>
                    <a:pt x="197209" y="719539"/>
                    <a:pt x="207960" y="719873"/>
                    <a:pt x="282861" y="719873"/>
                  </a:cubicBezTo>
                  <a:cubicBezTo>
                    <a:pt x="284207" y="790526"/>
                    <a:pt x="286860" y="844960"/>
                    <a:pt x="286539" y="953495"/>
                  </a:cubicBezTo>
                  <a:cubicBezTo>
                    <a:pt x="285258" y="953495"/>
                    <a:pt x="82941" y="953495"/>
                    <a:pt x="82928" y="949767"/>
                  </a:cubicBezTo>
                  <a:close/>
                  <a:moveTo>
                    <a:pt x="85260" y="1124792"/>
                  </a:moveTo>
                  <a:cubicBezTo>
                    <a:pt x="84363" y="1077122"/>
                    <a:pt x="83197" y="1012451"/>
                    <a:pt x="82992" y="964666"/>
                  </a:cubicBezTo>
                  <a:cubicBezTo>
                    <a:pt x="199874" y="964192"/>
                    <a:pt x="189853" y="965384"/>
                    <a:pt x="286526" y="965384"/>
                  </a:cubicBezTo>
                  <a:cubicBezTo>
                    <a:pt x="286219" y="1210382"/>
                    <a:pt x="295971" y="1196905"/>
                    <a:pt x="284027" y="1196905"/>
                  </a:cubicBezTo>
                  <a:cubicBezTo>
                    <a:pt x="44933" y="1196905"/>
                    <a:pt x="86952" y="1215686"/>
                    <a:pt x="85260" y="1124792"/>
                  </a:cubicBezTo>
                  <a:close/>
                  <a:moveTo>
                    <a:pt x="86760" y="1212189"/>
                  </a:moveTo>
                  <a:cubicBezTo>
                    <a:pt x="86683" y="1207564"/>
                    <a:pt x="289986" y="1207321"/>
                    <a:pt x="290063" y="1212394"/>
                  </a:cubicBezTo>
                  <a:cubicBezTo>
                    <a:pt x="294087" y="1469012"/>
                    <a:pt x="301904" y="1441225"/>
                    <a:pt x="284015" y="1441225"/>
                  </a:cubicBezTo>
                  <a:cubicBezTo>
                    <a:pt x="143464" y="1441199"/>
                    <a:pt x="118501" y="1441110"/>
                    <a:pt x="90963" y="1441366"/>
                  </a:cubicBezTo>
                  <a:cubicBezTo>
                    <a:pt x="90258" y="1413297"/>
                    <a:pt x="86875" y="1219440"/>
                    <a:pt x="86760" y="1212189"/>
                  </a:cubicBezTo>
                  <a:close/>
                  <a:moveTo>
                    <a:pt x="95217" y="1649071"/>
                  </a:moveTo>
                  <a:cubicBezTo>
                    <a:pt x="92321" y="1417524"/>
                    <a:pt x="79558" y="1453101"/>
                    <a:pt x="130432" y="1453101"/>
                  </a:cubicBezTo>
                  <a:cubicBezTo>
                    <a:pt x="141081" y="1453101"/>
                    <a:pt x="286039" y="1453126"/>
                    <a:pt x="295086" y="1453139"/>
                  </a:cubicBezTo>
                  <a:cubicBezTo>
                    <a:pt x="295817" y="1514607"/>
                    <a:pt x="295330" y="1484308"/>
                    <a:pt x="298367" y="1687902"/>
                  </a:cubicBezTo>
                  <a:cubicBezTo>
                    <a:pt x="58298" y="1688081"/>
                    <a:pt x="95807" y="1695576"/>
                    <a:pt x="95217" y="1649071"/>
                  </a:cubicBezTo>
                  <a:close/>
                  <a:moveTo>
                    <a:pt x="99215" y="1911211"/>
                  </a:moveTo>
                  <a:cubicBezTo>
                    <a:pt x="96793" y="1759093"/>
                    <a:pt x="96306" y="1729922"/>
                    <a:pt x="95871" y="1698394"/>
                  </a:cubicBezTo>
                  <a:cubicBezTo>
                    <a:pt x="176064" y="1697548"/>
                    <a:pt x="206909" y="1699867"/>
                    <a:pt x="298559" y="1699803"/>
                  </a:cubicBezTo>
                  <a:cubicBezTo>
                    <a:pt x="300827" y="1848476"/>
                    <a:pt x="298790" y="1831475"/>
                    <a:pt x="300815" y="1933195"/>
                  </a:cubicBezTo>
                  <a:cubicBezTo>
                    <a:pt x="64590" y="1933964"/>
                    <a:pt x="99587" y="1935232"/>
                    <a:pt x="99215" y="1911211"/>
                  </a:cubicBezTo>
                  <a:close/>
                  <a:moveTo>
                    <a:pt x="102867" y="2173403"/>
                  </a:moveTo>
                  <a:cubicBezTo>
                    <a:pt x="97024" y="1905805"/>
                    <a:pt x="90937" y="1943508"/>
                    <a:pt x="130445" y="1943508"/>
                  </a:cubicBezTo>
                  <a:cubicBezTo>
                    <a:pt x="206025" y="1943508"/>
                    <a:pt x="207435" y="1945109"/>
                    <a:pt x="284040" y="1945109"/>
                  </a:cubicBezTo>
                  <a:cubicBezTo>
                    <a:pt x="303993" y="1945109"/>
                    <a:pt x="303595" y="1907970"/>
                    <a:pt x="306120" y="2172967"/>
                  </a:cubicBezTo>
                  <a:cubicBezTo>
                    <a:pt x="306171" y="2178796"/>
                    <a:pt x="310144" y="2177284"/>
                    <a:pt x="284040" y="2177284"/>
                  </a:cubicBezTo>
                  <a:cubicBezTo>
                    <a:pt x="81557" y="2177284"/>
                    <a:pt x="102970" y="2177950"/>
                    <a:pt x="102867" y="2173403"/>
                  </a:cubicBezTo>
                  <a:close/>
                  <a:moveTo>
                    <a:pt x="103213" y="2188827"/>
                  </a:moveTo>
                  <a:cubicBezTo>
                    <a:pt x="134661" y="2188801"/>
                    <a:pt x="305300" y="2189211"/>
                    <a:pt x="306261" y="2189211"/>
                  </a:cubicBezTo>
                  <a:cubicBezTo>
                    <a:pt x="308977" y="2459038"/>
                    <a:pt x="321895" y="2422309"/>
                    <a:pt x="284027" y="2422309"/>
                  </a:cubicBezTo>
                  <a:cubicBezTo>
                    <a:pt x="131265" y="2422283"/>
                    <a:pt x="122781" y="2422296"/>
                    <a:pt x="105610" y="2422257"/>
                  </a:cubicBezTo>
                  <a:cubicBezTo>
                    <a:pt x="104405" y="2335117"/>
                    <a:pt x="106340" y="2331709"/>
                    <a:pt x="103213" y="2188827"/>
                  </a:cubicBezTo>
                  <a:close/>
                  <a:moveTo>
                    <a:pt x="110941" y="2667435"/>
                  </a:moveTo>
                  <a:cubicBezTo>
                    <a:pt x="106302" y="2439744"/>
                    <a:pt x="106725" y="2501212"/>
                    <a:pt x="105776" y="2434146"/>
                  </a:cubicBezTo>
                  <a:cubicBezTo>
                    <a:pt x="325944" y="2434710"/>
                    <a:pt x="310208" y="2432890"/>
                    <a:pt x="310246" y="2435850"/>
                  </a:cubicBezTo>
                  <a:cubicBezTo>
                    <a:pt x="314385" y="2700680"/>
                    <a:pt x="325726" y="2665949"/>
                    <a:pt x="284015" y="2665949"/>
                  </a:cubicBezTo>
                  <a:cubicBezTo>
                    <a:pt x="200579" y="2665962"/>
                    <a:pt x="199707" y="2667845"/>
                    <a:pt x="110941" y="2667435"/>
                  </a:cubicBezTo>
                  <a:close/>
                  <a:moveTo>
                    <a:pt x="111197" y="2679337"/>
                  </a:moveTo>
                  <a:cubicBezTo>
                    <a:pt x="181177" y="2679644"/>
                    <a:pt x="191480" y="2678184"/>
                    <a:pt x="314039" y="2677812"/>
                  </a:cubicBezTo>
                  <a:cubicBezTo>
                    <a:pt x="318396" y="2955735"/>
                    <a:pt x="328558" y="2910961"/>
                    <a:pt x="284027" y="2910961"/>
                  </a:cubicBezTo>
                  <a:cubicBezTo>
                    <a:pt x="207204" y="2910961"/>
                    <a:pt x="207127" y="2912408"/>
                    <a:pt x="130432" y="2912408"/>
                  </a:cubicBezTo>
                  <a:cubicBezTo>
                    <a:pt x="107276" y="2912408"/>
                    <a:pt x="116784" y="2942335"/>
                    <a:pt x="111197" y="2679337"/>
                  </a:cubicBezTo>
                  <a:close/>
                  <a:moveTo>
                    <a:pt x="116502" y="3135039"/>
                  </a:moveTo>
                  <a:cubicBezTo>
                    <a:pt x="112683" y="2890335"/>
                    <a:pt x="112645" y="2924297"/>
                    <a:pt x="130432" y="2924297"/>
                  </a:cubicBezTo>
                  <a:cubicBezTo>
                    <a:pt x="350023" y="2924297"/>
                    <a:pt x="318204" y="2908655"/>
                    <a:pt x="319037" y="2960373"/>
                  </a:cubicBezTo>
                  <a:cubicBezTo>
                    <a:pt x="320370" y="3045682"/>
                    <a:pt x="318742" y="3047962"/>
                    <a:pt x="320113" y="3135218"/>
                  </a:cubicBezTo>
                  <a:cubicBezTo>
                    <a:pt x="320511" y="3160290"/>
                    <a:pt x="327687" y="3154973"/>
                    <a:pt x="284040" y="3154973"/>
                  </a:cubicBezTo>
                  <a:cubicBezTo>
                    <a:pt x="89925" y="3154973"/>
                    <a:pt x="116925" y="3162506"/>
                    <a:pt x="116502" y="3135039"/>
                  </a:cubicBezTo>
                  <a:close/>
                  <a:moveTo>
                    <a:pt x="121154" y="3397281"/>
                  </a:moveTo>
                  <a:cubicBezTo>
                    <a:pt x="114747" y="3130286"/>
                    <a:pt x="112824" y="3167182"/>
                    <a:pt x="130432" y="3167182"/>
                  </a:cubicBezTo>
                  <a:cubicBezTo>
                    <a:pt x="359980" y="3167182"/>
                    <a:pt x="320421" y="3152039"/>
                    <a:pt x="321318" y="3222641"/>
                  </a:cubicBezTo>
                  <a:cubicBezTo>
                    <a:pt x="322023" y="3278638"/>
                    <a:pt x="322894" y="3341886"/>
                    <a:pt x="324355" y="3397614"/>
                  </a:cubicBezTo>
                  <a:cubicBezTo>
                    <a:pt x="324445" y="3401201"/>
                    <a:pt x="330480" y="3400151"/>
                    <a:pt x="284040" y="3400151"/>
                  </a:cubicBezTo>
                  <a:cubicBezTo>
                    <a:pt x="107763" y="3400151"/>
                    <a:pt x="121385" y="3407261"/>
                    <a:pt x="121154" y="3397281"/>
                  </a:cubicBezTo>
                  <a:close/>
                  <a:moveTo>
                    <a:pt x="126113" y="3646213"/>
                  </a:moveTo>
                  <a:cubicBezTo>
                    <a:pt x="121846" y="3387173"/>
                    <a:pt x="116643" y="3414166"/>
                    <a:pt x="130432" y="3414166"/>
                  </a:cubicBezTo>
                  <a:cubicBezTo>
                    <a:pt x="363363" y="3414166"/>
                    <a:pt x="324611" y="3387007"/>
                    <a:pt x="326149" y="3484935"/>
                  </a:cubicBezTo>
                  <a:cubicBezTo>
                    <a:pt x="327507" y="3571845"/>
                    <a:pt x="328468" y="3570423"/>
                    <a:pt x="329776" y="3646392"/>
                  </a:cubicBezTo>
                  <a:cubicBezTo>
                    <a:pt x="304890" y="3646290"/>
                    <a:pt x="138095" y="3646213"/>
                    <a:pt x="126113" y="3646213"/>
                  </a:cubicBezTo>
                  <a:close/>
                  <a:moveTo>
                    <a:pt x="130432" y="3658102"/>
                  </a:moveTo>
                  <a:cubicBezTo>
                    <a:pt x="310964" y="3658217"/>
                    <a:pt x="308478" y="3658204"/>
                    <a:pt x="329981" y="3658307"/>
                  </a:cubicBezTo>
                  <a:cubicBezTo>
                    <a:pt x="331749" y="3781831"/>
                    <a:pt x="331185" y="3776245"/>
                    <a:pt x="333197" y="3890046"/>
                  </a:cubicBezTo>
                  <a:cubicBezTo>
                    <a:pt x="281862" y="3889444"/>
                    <a:pt x="207371" y="3890110"/>
                    <a:pt x="130278" y="3890110"/>
                  </a:cubicBezTo>
                  <a:cubicBezTo>
                    <a:pt x="129099" y="3640076"/>
                    <a:pt x="121064" y="3658102"/>
                    <a:pt x="130432" y="3658102"/>
                  </a:cubicBezTo>
                  <a:close/>
                  <a:moveTo>
                    <a:pt x="130432" y="3901986"/>
                  </a:moveTo>
                  <a:cubicBezTo>
                    <a:pt x="365054" y="3901986"/>
                    <a:pt x="333261" y="3894030"/>
                    <a:pt x="333787" y="3922202"/>
                  </a:cubicBezTo>
                  <a:cubicBezTo>
                    <a:pt x="338592" y="4177296"/>
                    <a:pt x="347767" y="4135711"/>
                    <a:pt x="284027" y="4135711"/>
                  </a:cubicBezTo>
                  <a:cubicBezTo>
                    <a:pt x="210087" y="4135711"/>
                    <a:pt x="207755" y="4134186"/>
                    <a:pt x="133943" y="4134135"/>
                  </a:cubicBezTo>
                  <a:cubicBezTo>
                    <a:pt x="128087" y="3884358"/>
                    <a:pt x="131342" y="3901986"/>
                    <a:pt x="130432" y="3901986"/>
                  </a:cubicBezTo>
                  <a:close/>
                  <a:moveTo>
                    <a:pt x="136160" y="4359277"/>
                  </a:moveTo>
                  <a:cubicBezTo>
                    <a:pt x="134827" y="4274198"/>
                    <a:pt x="136275" y="4271559"/>
                    <a:pt x="134904" y="4184329"/>
                  </a:cubicBezTo>
                  <a:cubicBezTo>
                    <a:pt x="134097" y="4131842"/>
                    <a:pt x="100048" y="4146677"/>
                    <a:pt x="335901" y="4147715"/>
                  </a:cubicBezTo>
                  <a:cubicBezTo>
                    <a:pt x="336965" y="4267921"/>
                    <a:pt x="340027" y="4268446"/>
                    <a:pt x="341322" y="4379710"/>
                  </a:cubicBezTo>
                  <a:cubicBezTo>
                    <a:pt x="110082" y="4375559"/>
                    <a:pt x="136711" y="4394507"/>
                    <a:pt x="136160" y="4359277"/>
                  </a:cubicBezTo>
                  <a:close/>
                  <a:moveTo>
                    <a:pt x="140107" y="4621417"/>
                  </a:moveTo>
                  <a:cubicBezTo>
                    <a:pt x="138800" y="4558911"/>
                    <a:pt x="138005" y="4512318"/>
                    <a:pt x="137326" y="4446699"/>
                  </a:cubicBezTo>
                  <a:cubicBezTo>
                    <a:pt x="136608" y="4377686"/>
                    <a:pt x="122384" y="4393456"/>
                    <a:pt x="207319" y="4391855"/>
                  </a:cubicBezTo>
                  <a:cubicBezTo>
                    <a:pt x="262550" y="4390882"/>
                    <a:pt x="309016" y="4391022"/>
                    <a:pt x="341450" y="4391624"/>
                  </a:cubicBezTo>
                  <a:cubicBezTo>
                    <a:pt x="342026" y="4458140"/>
                    <a:pt x="339873" y="4490667"/>
                    <a:pt x="344090" y="4625529"/>
                  </a:cubicBezTo>
                  <a:cubicBezTo>
                    <a:pt x="121910" y="4625529"/>
                    <a:pt x="140158" y="4623658"/>
                    <a:pt x="140107" y="4621417"/>
                  </a:cubicBezTo>
                  <a:close/>
                  <a:moveTo>
                    <a:pt x="140414" y="4635803"/>
                  </a:moveTo>
                  <a:cubicBezTo>
                    <a:pt x="208767" y="4635944"/>
                    <a:pt x="187700" y="4637417"/>
                    <a:pt x="344461" y="4637417"/>
                  </a:cubicBezTo>
                  <a:cubicBezTo>
                    <a:pt x="347895" y="4749322"/>
                    <a:pt x="345935" y="4792803"/>
                    <a:pt x="346934" y="4869003"/>
                  </a:cubicBezTo>
                  <a:cubicBezTo>
                    <a:pt x="142247" y="4869836"/>
                    <a:pt x="211176" y="4870258"/>
                    <a:pt x="144989" y="4870425"/>
                  </a:cubicBezTo>
                  <a:cubicBezTo>
                    <a:pt x="144976" y="4869118"/>
                    <a:pt x="140440" y="4636790"/>
                    <a:pt x="140414" y="4635803"/>
                  </a:cubicBezTo>
                  <a:close/>
                  <a:moveTo>
                    <a:pt x="145207" y="4883787"/>
                  </a:moveTo>
                  <a:cubicBezTo>
                    <a:pt x="145181" y="4882134"/>
                    <a:pt x="127728" y="4881878"/>
                    <a:pt x="347101" y="4880905"/>
                  </a:cubicBezTo>
                  <a:cubicBezTo>
                    <a:pt x="348485" y="4970646"/>
                    <a:pt x="350715" y="4974515"/>
                    <a:pt x="352406" y="5115334"/>
                  </a:cubicBezTo>
                  <a:cubicBezTo>
                    <a:pt x="262486" y="5115014"/>
                    <a:pt x="213445" y="5115436"/>
                    <a:pt x="148718" y="5115488"/>
                  </a:cubicBezTo>
                  <a:cubicBezTo>
                    <a:pt x="147103" y="5039595"/>
                    <a:pt x="146424" y="4959821"/>
                    <a:pt x="145207" y="4883787"/>
                  </a:cubicBezTo>
                  <a:close/>
                  <a:moveTo>
                    <a:pt x="152076" y="5321195"/>
                  </a:moveTo>
                  <a:cubicBezTo>
                    <a:pt x="151114" y="5087828"/>
                    <a:pt x="130957" y="5127569"/>
                    <a:pt x="207242" y="5127261"/>
                  </a:cubicBezTo>
                  <a:cubicBezTo>
                    <a:pt x="259372" y="5127120"/>
                    <a:pt x="294023" y="5127069"/>
                    <a:pt x="352547" y="5127236"/>
                  </a:cubicBezTo>
                  <a:cubicBezTo>
                    <a:pt x="355341" y="5379306"/>
                    <a:pt x="352586" y="5072302"/>
                    <a:pt x="354700" y="5360294"/>
                  </a:cubicBezTo>
                  <a:cubicBezTo>
                    <a:pt x="111889" y="5361562"/>
                    <a:pt x="152268" y="5366315"/>
                    <a:pt x="152076" y="5321195"/>
                  </a:cubicBezTo>
                  <a:close/>
                  <a:moveTo>
                    <a:pt x="155881" y="5583488"/>
                  </a:moveTo>
                  <a:cubicBezTo>
                    <a:pt x="151871" y="5327588"/>
                    <a:pt x="136390" y="5369505"/>
                    <a:pt x="207101" y="5371350"/>
                  </a:cubicBezTo>
                  <a:cubicBezTo>
                    <a:pt x="250709" y="5372541"/>
                    <a:pt x="287513" y="5372541"/>
                    <a:pt x="354803" y="5372208"/>
                  </a:cubicBezTo>
                  <a:cubicBezTo>
                    <a:pt x="356046" y="5498180"/>
                    <a:pt x="359044" y="5490775"/>
                    <a:pt x="360377" y="5603512"/>
                  </a:cubicBezTo>
                  <a:cubicBezTo>
                    <a:pt x="125972" y="5600668"/>
                    <a:pt x="156420" y="5616413"/>
                    <a:pt x="155881" y="5583488"/>
                  </a:cubicBezTo>
                  <a:close/>
                  <a:moveTo>
                    <a:pt x="159572" y="5850176"/>
                  </a:moveTo>
                  <a:cubicBezTo>
                    <a:pt x="159354" y="5786019"/>
                    <a:pt x="159444" y="5800252"/>
                    <a:pt x="156433" y="5616579"/>
                  </a:cubicBezTo>
                  <a:cubicBezTo>
                    <a:pt x="218558" y="5616195"/>
                    <a:pt x="235563" y="5613915"/>
                    <a:pt x="360505" y="5615439"/>
                  </a:cubicBezTo>
                  <a:cubicBezTo>
                    <a:pt x="361069" y="5679469"/>
                    <a:pt x="361966" y="5823734"/>
                    <a:pt x="362312" y="5850189"/>
                  </a:cubicBezTo>
                  <a:lnTo>
                    <a:pt x="159572" y="5850176"/>
                  </a:lnTo>
                  <a:close/>
                  <a:moveTo>
                    <a:pt x="360864" y="4880840"/>
                  </a:moveTo>
                  <a:cubicBezTo>
                    <a:pt x="577264" y="4879956"/>
                    <a:pt x="560592" y="4882583"/>
                    <a:pt x="560618" y="4884017"/>
                  </a:cubicBezTo>
                  <a:cubicBezTo>
                    <a:pt x="564795" y="5151013"/>
                    <a:pt x="588233" y="5114155"/>
                    <a:pt x="514460" y="5115052"/>
                  </a:cubicBezTo>
                  <a:cubicBezTo>
                    <a:pt x="464560" y="5115590"/>
                    <a:pt x="434484" y="5115577"/>
                    <a:pt x="362927" y="5115373"/>
                  </a:cubicBezTo>
                  <a:cubicBezTo>
                    <a:pt x="359813" y="4862431"/>
                    <a:pt x="353393" y="4880879"/>
                    <a:pt x="360864" y="4880840"/>
                  </a:cubicBezTo>
                  <a:close/>
                  <a:moveTo>
                    <a:pt x="365105" y="5321221"/>
                  </a:moveTo>
                  <a:cubicBezTo>
                    <a:pt x="365105" y="5086996"/>
                    <a:pt x="340527" y="5127389"/>
                    <a:pt x="437649" y="5127389"/>
                  </a:cubicBezTo>
                  <a:cubicBezTo>
                    <a:pt x="510051" y="5127389"/>
                    <a:pt x="507181" y="5126749"/>
                    <a:pt x="566026" y="5126544"/>
                  </a:cubicBezTo>
                  <a:cubicBezTo>
                    <a:pt x="565769" y="5272436"/>
                    <a:pt x="567986" y="5293959"/>
                    <a:pt x="569665" y="5359718"/>
                  </a:cubicBezTo>
                  <a:cubicBezTo>
                    <a:pt x="328917" y="5359974"/>
                    <a:pt x="365105" y="5373310"/>
                    <a:pt x="365105" y="5321221"/>
                  </a:cubicBezTo>
                  <a:close/>
                  <a:moveTo>
                    <a:pt x="370603" y="5583463"/>
                  </a:moveTo>
                  <a:cubicBezTo>
                    <a:pt x="366643" y="5329804"/>
                    <a:pt x="341655" y="5371978"/>
                    <a:pt x="437649" y="5371978"/>
                  </a:cubicBezTo>
                  <a:cubicBezTo>
                    <a:pt x="514203" y="5371978"/>
                    <a:pt x="503657" y="5371709"/>
                    <a:pt x="569947" y="5371632"/>
                  </a:cubicBezTo>
                  <a:cubicBezTo>
                    <a:pt x="572305" y="5476222"/>
                    <a:pt x="570203" y="5489353"/>
                    <a:pt x="572061" y="5603602"/>
                  </a:cubicBezTo>
                  <a:cubicBezTo>
                    <a:pt x="338759" y="5603845"/>
                    <a:pt x="371026" y="5611007"/>
                    <a:pt x="370603" y="5583463"/>
                  </a:cubicBezTo>
                  <a:close/>
                  <a:moveTo>
                    <a:pt x="372820" y="5850202"/>
                  </a:moveTo>
                  <a:cubicBezTo>
                    <a:pt x="372435" y="5821057"/>
                    <a:pt x="371538" y="5676369"/>
                    <a:pt x="371000" y="5615567"/>
                  </a:cubicBezTo>
                  <a:cubicBezTo>
                    <a:pt x="441352" y="5616375"/>
                    <a:pt x="519060" y="5615555"/>
                    <a:pt x="572266" y="5615491"/>
                  </a:cubicBezTo>
                  <a:cubicBezTo>
                    <a:pt x="575444" y="5810680"/>
                    <a:pt x="575060" y="5791656"/>
                    <a:pt x="576393" y="5848396"/>
                  </a:cubicBezTo>
                  <a:cubicBezTo>
                    <a:pt x="504387" y="5848639"/>
                    <a:pt x="536001" y="5850215"/>
                    <a:pt x="372820" y="5850202"/>
                  </a:cubicBezTo>
                  <a:close/>
                  <a:moveTo>
                    <a:pt x="579045" y="5321003"/>
                  </a:moveTo>
                  <a:cubicBezTo>
                    <a:pt x="571754" y="5096028"/>
                    <a:pt x="575175" y="5126505"/>
                    <a:pt x="591360" y="5126505"/>
                  </a:cubicBezTo>
                  <a:cubicBezTo>
                    <a:pt x="809080" y="5126505"/>
                    <a:pt x="779427" y="5121535"/>
                    <a:pt x="779530" y="5146286"/>
                  </a:cubicBezTo>
                  <a:cubicBezTo>
                    <a:pt x="780593" y="5397677"/>
                    <a:pt x="795368" y="5358783"/>
                    <a:pt x="744981" y="5358783"/>
                  </a:cubicBezTo>
                  <a:cubicBezTo>
                    <a:pt x="552506" y="5358783"/>
                    <a:pt x="580737" y="5373528"/>
                    <a:pt x="579045" y="5321003"/>
                  </a:cubicBezTo>
                  <a:close/>
                  <a:moveTo>
                    <a:pt x="582236" y="5583514"/>
                  </a:moveTo>
                  <a:cubicBezTo>
                    <a:pt x="578481" y="5343396"/>
                    <a:pt x="578584" y="5371619"/>
                    <a:pt x="591360" y="5371619"/>
                  </a:cubicBezTo>
                  <a:cubicBezTo>
                    <a:pt x="816679" y="5371619"/>
                    <a:pt x="782080" y="5358142"/>
                    <a:pt x="782874" y="5408822"/>
                  </a:cubicBezTo>
                  <a:cubicBezTo>
                    <a:pt x="786449" y="5638294"/>
                    <a:pt x="802352" y="5604691"/>
                    <a:pt x="744969" y="5604691"/>
                  </a:cubicBezTo>
                  <a:cubicBezTo>
                    <a:pt x="555710" y="5604691"/>
                    <a:pt x="582646" y="5609290"/>
                    <a:pt x="582236" y="5583514"/>
                  </a:cubicBezTo>
                  <a:close/>
                  <a:moveTo>
                    <a:pt x="790102" y="5846166"/>
                  </a:moveTo>
                  <a:cubicBezTo>
                    <a:pt x="790089" y="5853071"/>
                    <a:pt x="807581" y="5848357"/>
                    <a:pt x="591347" y="5848357"/>
                  </a:cubicBezTo>
                  <a:cubicBezTo>
                    <a:pt x="584581" y="5848357"/>
                    <a:pt x="586965" y="5874517"/>
                    <a:pt x="582749" y="5615465"/>
                  </a:cubicBezTo>
                  <a:cubicBezTo>
                    <a:pt x="674040" y="5615414"/>
                    <a:pt x="653049" y="5616746"/>
                    <a:pt x="787769" y="5616541"/>
                  </a:cubicBezTo>
                  <a:cubicBezTo>
                    <a:pt x="787795" y="5618040"/>
                    <a:pt x="790153" y="5803480"/>
                    <a:pt x="790102" y="5846166"/>
                  </a:cubicBezTo>
                  <a:close/>
                  <a:moveTo>
                    <a:pt x="792139" y="5321144"/>
                  </a:moveTo>
                  <a:cubicBezTo>
                    <a:pt x="789294" y="5094964"/>
                    <a:pt x="779081" y="5127582"/>
                    <a:pt x="821882" y="5127005"/>
                  </a:cubicBezTo>
                  <a:cubicBezTo>
                    <a:pt x="1019919" y="5124327"/>
                    <a:pt x="993123" y="5123277"/>
                    <a:pt x="993700" y="5146426"/>
                  </a:cubicBezTo>
                  <a:cubicBezTo>
                    <a:pt x="999659" y="5394243"/>
                    <a:pt x="999518" y="5359807"/>
                    <a:pt x="975542" y="5359538"/>
                  </a:cubicBezTo>
                  <a:cubicBezTo>
                    <a:pt x="759718" y="5357207"/>
                    <a:pt x="792754" y="5371094"/>
                    <a:pt x="792139" y="5321144"/>
                  </a:cubicBezTo>
                  <a:close/>
                  <a:moveTo>
                    <a:pt x="797790" y="5583463"/>
                  </a:moveTo>
                  <a:cubicBezTo>
                    <a:pt x="793959" y="5338656"/>
                    <a:pt x="779517" y="5370697"/>
                    <a:pt x="821779" y="5370863"/>
                  </a:cubicBezTo>
                  <a:cubicBezTo>
                    <a:pt x="1029184" y="5371696"/>
                    <a:pt x="996327" y="5361691"/>
                    <a:pt x="997057" y="5408822"/>
                  </a:cubicBezTo>
                  <a:cubicBezTo>
                    <a:pt x="998416" y="5495297"/>
                    <a:pt x="999159" y="5500998"/>
                    <a:pt x="1000453" y="5583668"/>
                  </a:cubicBezTo>
                  <a:cubicBezTo>
                    <a:pt x="1000876" y="5611289"/>
                    <a:pt x="1019675" y="5604370"/>
                    <a:pt x="898654" y="5604460"/>
                  </a:cubicBezTo>
                  <a:cubicBezTo>
                    <a:pt x="779081" y="5604460"/>
                    <a:pt x="798239" y="5611622"/>
                    <a:pt x="797790" y="5583463"/>
                  </a:cubicBezTo>
                  <a:close/>
                  <a:moveTo>
                    <a:pt x="975439" y="5849382"/>
                  </a:moveTo>
                  <a:cubicBezTo>
                    <a:pt x="927397" y="5849766"/>
                    <a:pt x="919644" y="5849702"/>
                    <a:pt x="800584" y="5849664"/>
                  </a:cubicBezTo>
                  <a:cubicBezTo>
                    <a:pt x="800648" y="5805235"/>
                    <a:pt x="798303" y="5618091"/>
                    <a:pt x="798277" y="5616541"/>
                  </a:cubicBezTo>
                  <a:cubicBezTo>
                    <a:pt x="894412" y="5616349"/>
                    <a:pt x="781221" y="5616439"/>
                    <a:pt x="1000876" y="5616285"/>
                  </a:cubicBezTo>
                  <a:cubicBezTo>
                    <a:pt x="1003529" y="5892965"/>
                    <a:pt x="1014190" y="5849062"/>
                    <a:pt x="975439" y="5849382"/>
                  </a:cubicBezTo>
                  <a:close/>
                  <a:moveTo>
                    <a:pt x="1002427" y="5058709"/>
                  </a:moveTo>
                  <a:cubicBezTo>
                    <a:pt x="1001094" y="4973567"/>
                    <a:pt x="1001555" y="4975053"/>
                    <a:pt x="1000120" y="4883761"/>
                  </a:cubicBezTo>
                  <a:cubicBezTo>
                    <a:pt x="1000094" y="4881673"/>
                    <a:pt x="983051" y="4881711"/>
                    <a:pt x="1203296" y="4881673"/>
                  </a:cubicBezTo>
                  <a:cubicBezTo>
                    <a:pt x="1203308" y="4882621"/>
                    <a:pt x="1204026" y="4919222"/>
                    <a:pt x="1205794" y="5114412"/>
                  </a:cubicBezTo>
                  <a:cubicBezTo>
                    <a:pt x="963227" y="5114412"/>
                    <a:pt x="1003618" y="5134832"/>
                    <a:pt x="1002427" y="5058709"/>
                  </a:cubicBezTo>
                  <a:close/>
                  <a:moveTo>
                    <a:pt x="1052314" y="5127645"/>
                  </a:moveTo>
                  <a:cubicBezTo>
                    <a:pt x="1129189" y="5127645"/>
                    <a:pt x="1129432" y="5126300"/>
                    <a:pt x="1205884" y="5126300"/>
                  </a:cubicBezTo>
                  <a:cubicBezTo>
                    <a:pt x="1207025" y="5278316"/>
                    <a:pt x="1208268" y="5293946"/>
                    <a:pt x="1209639" y="5359128"/>
                  </a:cubicBezTo>
                  <a:cubicBezTo>
                    <a:pt x="1125806" y="5359128"/>
                    <a:pt x="1097088" y="5360409"/>
                    <a:pt x="1006937" y="5359820"/>
                  </a:cubicBezTo>
                  <a:cubicBezTo>
                    <a:pt x="1004682" y="5087470"/>
                    <a:pt x="987818" y="5127645"/>
                    <a:pt x="1052314" y="5127645"/>
                  </a:cubicBezTo>
                  <a:close/>
                  <a:moveTo>
                    <a:pt x="1010948" y="5583463"/>
                  </a:moveTo>
                  <a:cubicBezTo>
                    <a:pt x="1007040" y="5332943"/>
                    <a:pt x="993136" y="5371850"/>
                    <a:pt x="1052314" y="5371850"/>
                  </a:cubicBezTo>
                  <a:cubicBezTo>
                    <a:pt x="1241176" y="5371850"/>
                    <a:pt x="1209703" y="5355221"/>
                    <a:pt x="1210536" y="5408822"/>
                  </a:cubicBezTo>
                  <a:cubicBezTo>
                    <a:pt x="1213599" y="5602538"/>
                    <a:pt x="1213368" y="5588408"/>
                    <a:pt x="1213637" y="5604755"/>
                  </a:cubicBezTo>
                  <a:cubicBezTo>
                    <a:pt x="978425" y="5605075"/>
                    <a:pt x="1011384" y="5611135"/>
                    <a:pt x="1010948" y="5583463"/>
                  </a:cubicBezTo>
                  <a:close/>
                  <a:moveTo>
                    <a:pt x="1206012" y="5849279"/>
                  </a:moveTo>
                  <a:cubicBezTo>
                    <a:pt x="991035" y="5849279"/>
                    <a:pt x="1013447" y="5850215"/>
                    <a:pt x="1013396" y="5846154"/>
                  </a:cubicBezTo>
                  <a:cubicBezTo>
                    <a:pt x="1009654" y="5569178"/>
                    <a:pt x="1000120" y="5616298"/>
                    <a:pt x="1052327" y="5616259"/>
                  </a:cubicBezTo>
                  <a:cubicBezTo>
                    <a:pt x="1129407" y="5616259"/>
                    <a:pt x="1129112" y="5616669"/>
                    <a:pt x="1206012" y="5616669"/>
                  </a:cubicBezTo>
                  <a:cubicBezTo>
                    <a:pt x="1216597" y="5616669"/>
                    <a:pt x="1213534" y="5608304"/>
                    <a:pt x="1214970" y="5671257"/>
                  </a:cubicBezTo>
                  <a:cubicBezTo>
                    <a:pt x="1219685" y="5876567"/>
                    <a:pt x="1221095" y="5849279"/>
                    <a:pt x="1206012" y="5849279"/>
                  </a:cubicBezTo>
                  <a:close/>
                  <a:moveTo>
                    <a:pt x="1216546" y="5146234"/>
                  </a:moveTo>
                  <a:cubicBezTo>
                    <a:pt x="1216354" y="5115347"/>
                    <a:pt x="1187367" y="5129208"/>
                    <a:pt x="1418645" y="5126108"/>
                  </a:cubicBezTo>
                  <a:cubicBezTo>
                    <a:pt x="1420977" y="5268990"/>
                    <a:pt x="1420926" y="5272257"/>
                    <a:pt x="1422412" y="5321425"/>
                  </a:cubicBezTo>
                  <a:cubicBezTo>
                    <a:pt x="1424078" y="5376449"/>
                    <a:pt x="1456230" y="5359705"/>
                    <a:pt x="1220147" y="5359141"/>
                  </a:cubicBezTo>
                  <a:cubicBezTo>
                    <a:pt x="1219147" y="5311676"/>
                    <a:pt x="1217225" y="5255705"/>
                    <a:pt x="1216546" y="5146234"/>
                  </a:cubicBezTo>
                  <a:close/>
                  <a:moveTo>
                    <a:pt x="1220377" y="5371030"/>
                  </a:moveTo>
                  <a:cubicBezTo>
                    <a:pt x="1461933" y="5371632"/>
                    <a:pt x="1423707" y="5362293"/>
                    <a:pt x="1424424" y="5408784"/>
                  </a:cubicBezTo>
                  <a:cubicBezTo>
                    <a:pt x="1425783" y="5496425"/>
                    <a:pt x="1426551" y="5492863"/>
                    <a:pt x="1428025" y="5583655"/>
                  </a:cubicBezTo>
                  <a:cubicBezTo>
                    <a:pt x="1428448" y="5610648"/>
                    <a:pt x="1461125" y="5603768"/>
                    <a:pt x="1224132" y="5604716"/>
                  </a:cubicBezTo>
                  <a:cubicBezTo>
                    <a:pt x="1223543" y="5569806"/>
                    <a:pt x="1221005" y="5403404"/>
                    <a:pt x="1220377" y="5371030"/>
                  </a:cubicBezTo>
                  <a:close/>
                  <a:moveTo>
                    <a:pt x="1227977" y="5849241"/>
                  </a:moveTo>
                  <a:cubicBezTo>
                    <a:pt x="1227682" y="5748175"/>
                    <a:pt x="1225375" y="5673538"/>
                    <a:pt x="1224350" y="5616618"/>
                  </a:cubicBezTo>
                  <a:cubicBezTo>
                    <a:pt x="1294792" y="5616323"/>
                    <a:pt x="1318140" y="5613889"/>
                    <a:pt x="1428422" y="5615452"/>
                  </a:cubicBezTo>
                  <a:cubicBezTo>
                    <a:pt x="1429063" y="5697699"/>
                    <a:pt x="1426577" y="5654615"/>
                    <a:pt x="1430165" y="5846294"/>
                  </a:cubicBezTo>
                  <a:cubicBezTo>
                    <a:pt x="1430217" y="5849164"/>
                    <a:pt x="1447990" y="5848754"/>
                    <a:pt x="1227977" y="5849241"/>
                  </a:cubicBezTo>
                  <a:close/>
                  <a:moveTo>
                    <a:pt x="1432920" y="5321041"/>
                  </a:moveTo>
                  <a:cubicBezTo>
                    <a:pt x="1431267" y="5266453"/>
                    <a:pt x="1431370" y="5262751"/>
                    <a:pt x="1429140" y="5125967"/>
                  </a:cubicBezTo>
                  <a:cubicBezTo>
                    <a:pt x="1569883" y="5123764"/>
                    <a:pt x="1571203" y="5126710"/>
                    <a:pt x="1632405" y="5127543"/>
                  </a:cubicBezTo>
                  <a:cubicBezTo>
                    <a:pt x="1633520" y="5189997"/>
                    <a:pt x="1636403" y="5358654"/>
                    <a:pt x="1636416" y="5359603"/>
                  </a:cubicBezTo>
                  <a:cubicBezTo>
                    <a:pt x="1399474" y="5360640"/>
                    <a:pt x="1434548" y="5374809"/>
                    <a:pt x="1432920" y="5321041"/>
                  </a:cubicBezTo>
                  <a:close/>
                  <a:moveTo>
                    <a:pt x="1434266" y="5372401"/>
                  </a:moveTo>
                  <a:cubicBezTo>
                    <a:pt x="1519765" y="5372439"/>
                    <a:pt x="1543574" y="5372580"/>
                    <a:pt x="1590297" y="5371952"/>
                  </a:cubicBezTo>
                  <a:cubicBezTo>
                    <a:pt x="1648808" y="5371158"/>
                    <a:pt x="1636442" y="5331444"/>
                    <a:pt x="1640401" y="5583694"/>
                  </a:cubicBezTo>
                  <a:cubicBezTo>
                    <a:pt x="1640824" y="5610392"/>
                    <a:pt x="1673233" y="5607163"/>
                    <a:pt x="1438802" y="5603717"/>
                  </a:cubicBezTo>
                  <a:cubicBezTo>
                    <a:pt x="1438572" y="5583617"/>
                    <a:pt x="1434292" y="5373413"/>
                    <a:pt x="1434266" y="5372401"/>
                  </a:cubicBezTo>
                  <a:close/>
                  <a:moveTo>
                    <a:pt x="1440712" y="5848267"/>
                  </a:moveTo>
                  <a:cubicBezTo>
                    <a:pt x="1436983" y="5666466"/>
                    <a:pt x="1439558" y="5696508"/>
                    <a:pt x="1438918" y="5615618"/>
                  </a:cubicBezTo>
                  <a:cubicBezTo>
                    <a:pt x="1497852" y="5616490"/>
                    <a:pt x="1505284" y="5615862"/>
                    <a:pt x="1590207" y="5616439"/>
                  </a:cubicBezTo>
                  <a:cubicBezTo>
                    <a:pt x="1661879" y="5616925"/>
                    <a:pt x="1635122" y="5576750"/>
                    <a:pt x="1644643" y="5846640"/>
                  </a:cubicBezTo>
                  <a:cubicBezTo>
                    <a:pt x="1644874" y="5853277"/>
                    <a:pt x="1651255" y="5846871"/>
                    <a:pt x="1440712" y="5848267"/>
                  </a:cubicBezTo>
                  <a:close/>
                  <a:moveTo>
                    <a:pt x="1646219" y="5321144"/>
                  </a:moveTo>
                  <a:cubicBezTo>
                    <a:pt x="1642247" y="5096438"/>
                    <a:pt x="1634738" y="5127761"/>
                    <a:pt x="1667081" y="5127761"/>
                  </a:cubicBezTo>
                  <a:cubicBezTo>
                    <a:pt x="1874306" y="5127761"/>
                    <a:pt x="1846499" y="5117589"/>
                    <a:pt x="1847409" y="5146503"/>
                  </a:cubicBezTo>
                  <a:cubicBezTo>
                    <a:pt x="1854892" y="5393692"/>
                    <a:pt x="1855712" y="5358795"/>
                    <a:pt x="1820793" y="5358795"/>
                  </a:cubicBezTo>
                  <a:cubicBezTo>
                    <a:pt x="1615554" y="5358783"/>
                    <a:pt x="1647168" y="5371427"/>
                    <a:pt x="1646219" y="5321144"/>
                  </a:cubicBezTo>
                  <a:close/>
                  <a:moveTo>
                    <a:pt x="1650897" y="5583488"/>
                  </a:moveTo>
                  <a:cubicBezTo>
                    <a:pt x="1647065" y="5338759"/>
                    <a:pt x="1638825" y="5371427"/>
                    <a:pt x="1667094" y="5371427"/>
                  </a:cubicBezTo>
                  <a:cubicBezTo>
                    <a:pt x="1884443" y="5371427"/>
                    <a:pt x="1850804" y="5358783"/>
                    <a:pt x="1851586" y="5408784"/>
                  </a:cubicBezTo>
                  <a:cubicBezTo>
                    <a:pt x="1855187" y="5638960"/>
                    <a:pt x="1863799" y="5603461"/>
                    <a:pt x="1820793" y="5603461"/>
                  </a:cubicBezTo>
                  <a:cubicBezTo>
                    <a:pt x="1624294" y="5603474"/>
                    <a:pt x="1651371" y="5613850"/>
                    <a:pt x="1650897" y="5583488"/>
                  </a:cubicBezTo>
                  <a:close/>
                  <a:moveTo>
                    <a:pt x="1655254" y="5849561"/>
                  </a:moveTo>
                  <a:cubicBezTo>
                    <a:pt x="1651819" y="5746753"/>
                    <a:pt x="1652383" y="5693356"/>
                    <a:pt x="1651371" y="5616669"/>
                  </a:cubicBezTo>
                  <a:cubicBezTo>
                    <a:pt x="1754259" y="5616772"/>
                    <a:pt x="1714085" y="5615516"/>
                    <a:pt x="1854636" y="5615337"/>
                  </a:cubicBezTo>
                  <a:lnTo>
                    <a:pt x="1858378" y="5849613"/>
                  </a:lnTo>
                  <a:cubicBezTo>
                    <a:pt x="1825688" y="5849792"/>
                    <a:pt x="1656266" y="5849574"/>
                    <a:pt x="1655254" y="5849561"/>
                  </a:cubicBezTo>
                  <a:close/>
                  <a:moveTo>
                    <a:pt x="1861018" y="5321759"/>
                  </a:moveTo>
                  <a:cubicBezTo>
                    <a:pt x="1859121" y="5092620"/>
                    <a:pt x="1844102" y="5126659"/>
                    <a:pt x="1897667" y="5126505"/>
                  </a:cubicBezTo>
                  <a:cubicBezTo>
                    <a:pt x="2087951" y="5125993"/>
                    <a:pt x="2060182" y="5120881"/>
                    <a:pt x="2060951" y="5146490"/>
                  </a:cubicBezTo>
                  <a:cubicBezTo>
                    <a:pt x="2068345" y="5390810"/>
                    <a:pt x="2063770" y="5360192"/>
                    <a:pt x="2051481" y="5360000"/>
                  </a:cubicBezTo>
                  <a:cubicBezTo>
                    <a:pt x="1828507" y="5356105"/>
                    <a:pt x="1861453" y="5372913"/>
                    <a:pt x="1861018" y="5321759"/>
                  </a:cubicBezTo>
                  <a:close/>
                  <a:moveTo>
                    <a:pt x="1864631" y="5583488"/>
                  </a:moveTo>
                  <a:cubicBezTo>
                    <a:pt x="1860684" y="5331328"/>
                    <a:pt x="1851394" y="5370659"/>
                    <a:pt x="1897629" y="5370966"/>
                  </a:cubicBezTo>
                  <a:cubicBezTo>
                    <a:pt x="2091975" y="5372541"/>
                    <a:pt x="2063181" y="5360140"/>
                    <a:pt x="2063950" y="5408822"/>
                  </a:cubicBezTo>
                  <a:cubicBezTo>
                    <a:pt x="2067423" y="5630748"/>
                    <a:pt x="2078033" y="5603717"/>
                    <a:pt x="2051481" y="5603499"/>
                  </a:cubicBezTo>
                  <a:cubicBezTo>
                    <a:pt x="1836324" y="5601757"/>
                    <a:pt x="1865093" y="5612454"/>
                    <a:pt x="1864631" y="5583488"/>
                  </a:cubicBezTo>
                  <a:close/>
                  <a:moveTo>
                    <a:pt x="2071818" y="5846166"/>
                  </a:moveTo>
                  <a:cubicBezTo>
                    <a:pt x="2071805" y="5853225"/>
                    <a:pt x="2090963" y="5847499"/>
                    <a:pt x="1897629" y="5849318"/>
                  </a:cubicBezTo>
                  <a:cubicBezTo>
                    <a:pt x="1857263" y="5849702"/>
                    <a:pt x="1869437" y="5884971"/>
                    <a:pt x="1865144" y="5615324"/>
                  </a:cubicBezTo>
                  <a:cubicBezTo>
                    <a:pt x="1951066" y="5615157"/>
                    <a:pt x="1949105" y="5614734"/>
                    <a:pt x="2068845" y="5615542"/>
                  </a:cubicBezTo>
                  <a:cubicBezTo>
                    <a:pt x="2071164" y="5758616"/>
                    <a:pt x="2071959" y="5776922"/>
                    <a:pt x="2071818" y="5846166"/>
                  </a:cubicBezTo>
                  <a:close/>
                  <a:moveTo>
                    <a:pt x="2128279" y="5127210"/>
                  </a:moveTo>
                  <a:cubicBezTo>
                    <a:pt x="2206025" y="5127210"/>
                    <a:pt x="2203308" y="5126159"/>
                    <a:pt x="2272917" y="5126057"/>
                  </a:cubicBezTo>
                  <a:cubicBezTo>
                    <a:pt x="2274993" y="5258907"/>
                    <a:pt x="2274981" y="5268080"/>
                    <a:pt x="2276698" y="5321707"/>
                  </a:cubicBezTo>
                  <a:cubicBezTo>
                    <a:pt x="2278133" y="5367481"/>
                    <a:pt x="2318320" y="5363484"/>
                    <a:pt x="2073932" y="5360345"/>
                  </a:cubicBezTo>
                  <a:cubicBezTo>
                    <a:pt x="2072728" y="5083742"/>
                    <a:pt x="2052762" y="5127210"/>
                    <a:pt x="2128279" y="5127210"/>
                  </a:cubicBezTo>
                  <a:close/>
                  <a:moveTo>
                    <a:pt x="2078815" y="5583463"/>
                  </a:moveTo>
                  <a:cubicBezTo>
                    <a:pt x="2074919" y="5333775"/>
                    <a:pt x="2055748" y="5372541"/>
                    <a:pt x="2128279" y="5372541"/>
                  </a:cubicBezTo>
                  <a:cubicBezTo>
                    <a:pt x="2204052" y="5372541"/>
                    <a:pt x="2204090" y="5371747"/>
                    <a:pt x="2278082" y="5371722"/>
                  </a:cubicBezTo>
                  <a:cubicBezTo>
                    <a:pt x="2279120" y="5417893"/>
                    <a:pt x="2279632" y="5472775"/>
                    <a:pt x="2281657" y="5603999"/>
                  </a:cubicBezTo>
                  <a:cubicBezTo>
                    <a:pt x="2046906" y="5603986"/>
                    <a:pt x="2079238" y="5610789"/>
                    <a:pt x="2078815" y="5583463"/>
                  </a:cubicBezTo>
                  <a:close/>
                  <a:moveTo>
                    <a:pt x="2282016" y="5848062"/>
                  </a:moveTo>
                  <a:cubicBezTo>
                    <a:pt x="2183792" y="5848062"/>
                    <a:pt x="2082313" y="5854340"/>
                    <a:pt x="2082326" y="5846205"/>
                  </a:cubicBezTo>
                  <a:cubicBezTo>
                    <a:pt x="2082890" y="5575059"/>
                    <a:pt x="2059144" y="5615734"/>
                    <a:pt x="2128279" y="5615734"/>
                  </a:cubicBezTo>
                  <a:cubicBezTo>
                    <a:pt x="2194838" y="5615734"/>
                    <a:pt x="2209357" y="5615888"/>
                    <a:pt x="2281849" y="5615888"/>
                  </a:cubicBezTo>
                  <a:cubicBezTo>
                    <a:pt x="2285617" y="5867702"/>
                    <a:pt x="2286078" y="5848062"/>
                    <a:pt x="2282016" y="5848062"/>
                  </a:cubicBezTo>
                  <a:close/>
                  <a:moveTo>
                    <a:pt x="2283413" y="5126044"/>
                  </a:moveTo>
                  <a:cubicBezTo>
                    <a:pt x="2358903" y="5126070"/>
                    <a:pt x="2359160" y="5127696"/>
                    <a:pt x="2435753" y="5127696"/>
                  </a:cubicBezTo>
                  <a:cubicBezTo>
                    <a:pt x="2506310" y="5127696"/>
                    <a:pt x="2481744" y="5094260"/>
                    <a:pt x="2490650" y="5321464"/>
                  </a:cubicBezTo>
                  <a:cubicBezTo>
                    <a:pt x="2492508" y="5368814"/>
                    <a:pt x="2530657" y="5359577"/>
                    <a:pt x="2288333" y="5359807"/>
                  </a:cubicBezTo>
                  <a:cubicBezTo>
                    <a:pt x="2286052" y="5268670"/>
                    <a:pt x="2287052" y="5359090"/>
                    <a:pt x="2283413" y="5126044"/>
                  </a:cubicBezTo>
                  <a:close/>
                  <a:moveTo>
                    <a:pt x="2291845" y="5583488"/>
                  </a:moveTo>
                  <a:cubicBezTo>
                    <a:pt x="2290499" y="5497257"/>
                    <a:pt x="2290653" y="5495810"/>
                    <a:pt x="2289294" y="5408592"/>
                  </a:cubicBezTo>
                  <a:cubicBezTo>
                    <a:pt x="2288577" y="5363177"/>
                    <a:pt x="2248365" y="5369364"/>
                    <a:pt x="2492278" y="5370659"/>
                  </a:cubicBezTo>
                  <a:cubicBezTo>
                    <a:pt x="2493534" y="5420967"/>
                    <a:pt x="2493687" y="5469355"/>
                    <a:pt x="2495648" y="5604191"/>
                  </a:cubicBezTo>
                  <a:cubicBezTo>
                    <a:pt x="2257937" y="5608381"/>
                    <a:pt x="2292229" y="5607368"/>
                    <a:pt x="2291845" y="5583488"/>
                  </a:cubicBezTo>
                  <a:close/>
                  <a:moveTo>
                    <a:pt x="2295215" y="5848062"/>
                  </a:moveTo>
                  <a:cubicBezTo>
                    <a:pt x="2295215" y="5806093"/>
                    <a:pt x="2292985" y="5658036"/>
                    <a:pt x="2292344" y="5615888"/>
                  </a:cubicBezTo>
                  <a:cubicBezTo>
                    <a:pt x="2354444" y="5615939"/>
                    <a:pt x="2429845" y="5617233"/>
                    <a:pt x="2495802" y="5616093"/>
                  </a:cubicBezTo>
                  <a:cubicBezTo>
                    <a:pt x="2496878" y="5694240"/>
                    <a:pt x="2496635" y="5726972"/>
                    <a:pt x="2499108" y="5846320"/>
                  </a:cubicBezTo>
                  <a:cubicBezTo>
                    <a:pt x="2499223" y="5851163"/>
                    <a:pt x="2515459" y="5848383"/>
                    <a:pt x="2295215" y="5848062"/>
                  </a:cubicBezTo>
                  <a:close/>
                  <a:moveTo>
                    <a:pt x="2501120" y="5320952"/>
                  </a:moveTo>
                  <a:cubicBezTo>
                    <a:pt x="2492329" y="5097194"/>
                    <a:pt x="2496699" y="5127543"/>
                    <a:pt x="2512589" y="5127415"/>
                  </a:cubicBezTo>
                  <a:cubicBezTo>
                    <a:pt x="2731552" y="5125941"/>
                    <a:pt x="2701976" y="5119472"/>
                    <a:pt x="2702168" y="5146311"/>
                  </a:cubicBezTo>
                  <a:cubicBezTo>
                    <a:pt x="2702604" y="5206459"/>
                    <a:pt x="2702975" y="5221269"/>
                    <a:pt x="2705192" y="5360602"/>
                  </a:cubicBezTo>
                  <a:cubicBezTo>
                    <a:pt x="2467340" y="5358219"/>
                    <a:pt x="2503106" y="5371530"/>
                    <a:pt x="2501120" y="5320952"/>
                  </a:cubicBezTo>
                  <a:close/>
                  <a:moveTo>
                    <a:pt x="2505823" y="5583463"/>
                  </a:moveTo>
                  <a:cubicBezTo>
                    <a:pt x="2502081" y="5344473"/>
                    <a:pt x="2499556" y="5370697"/>
                    <a:pt x="2512525" y="5370786"/>
                  </a:cubicBezTo>
                  <a:cubicBezTo>
                    <a:pt x="2741893" y="5372324"/>
                    <a:pt x="2705218" y="5362433"/>
                    <a:pt x="2705961" y="5408797"/>
                  </a:cubicBezTo>
                  <a:cubicBezTo>
                    <a:pt x="2707320" y="5495476"/>
                    <a:pt x="2706307" y="5493824"/>
                    <a:pt x="2707717" y="5583694"/>
                  </a:cubicBezTo>
                  <a:cubicBezTo>
                    <a:pt x="2708127" y="5609598"/>
                    <a:pt x="2729873" y="5603115"/>
                    <a:pt x="2589361" y="5603089"/>
                  </a:cubicBezTo>
                  <a:cubicBezTo>
                    <a:pt x="2490253" y="5603089"/>
                    <a:pt x="2506258" y="5611096"/>
                    <a:pt x="2505823" y="5583463"/>
                  </a:cubicBezTo>
                  <a:close/>
                  <a:moveTo>
                    <a:pt x="2509629" y="5846038"/>
                  </a:moveTo>
                  <a:cubicBezTo>
                    <a:pt x="2504259" y="5587972"/>
                    <a:pt x="2505208" y="5615926"/>
                    <a:pt x="2512640" y="5615785"/>
                  </a:cubicBezTo>
                  <a:cubicBezTo>
                    <a:pt x="2565872" y="5614709"/>
                    <a:pt x="2575188" y="5614978"/>
                    <a:pt x="2708216" y="5615004"/>
                  </a:cubicBezTo>
                  <a:cubicBezTo>
                    <a:pt x="2708242" y="5616451"/>
                    <a:pt x="2711049" y="5786787"/>
                    <a:pt x="2712381" y="5848434"/>
                  </a:cubicBezTo>
                  <a:cubicBezTo>
                    <a:pt x="2517792" y="5849202"/>
                    <a:pt x="2509770" y="5852239"/>
                    <a:pt x="2509629" y="5846038"/>
                  </a:cubicBezTo>
                  <a:close/>
                  <a:moveTo>
                    <a:pt x="2711664" y="5058683"/>
                  </a:moveTo>
                  <a:cubicBezTo>
                    <a:pt x="2708345" y="4846340"/>
                    <a:pt x="2694108" y="4881660"/>
                    <a:pt x="2743047" y="4881660"/>
                  </a:cubicBezTo>
                  <a:cubicBezTo>
                    <a:pt x="2744008" y="4881660"/>
                    <a:pt x="2911020" y="4881737"/>
                    <a:pt x="2911059" y="4883992"/>
                  </a:cubicBezTo>
                  <a:cubicBezTo>
                    <a:pt x="2915198" y="5148105"/>
                    <a:pt x="2924014" y="5113374"/>
                    <a:pt x="2896809" y="5113374"/>
                  </a:cubicBezTo>
                  <a:cubicBezTo>
                    <a:pt x="2674604" y="5113374"/>
                    <a:pt x="2712817" y="5132245"/>
                    <a:pt x="2711664" y="5058683"/>
                  </a:cubicBezTo>
                  <a:close/>
                  <a:moveTo>
                    <a:pt x="2712509" y="5126556"/>
                  </a:moveTo>
                  <a:cubicBezTo>
                    <a:pt x="2855648" y="5126134"/>
                    <a:pt x="2830160" y="5125045"/>
                    <a:pt x="2915531" y="5125301"/>
                  </a:cubicBezTo>
                  <a:cubicBezTo>
                    <a:pt x="2915864" y="5162863"/>
                    <a:pt x="2916031" y="5160788"/>
                    <a:pt x="2917504" y="5359961"/>
                  </a:cubicBezTo>
                  <a:cubicBezTo>
                    <a:pt x="2818999" y="5359936"/>
                    <a:pt x="2783630" y="5361165"/>
                    <a:pt x="2715687" y="5360691"/>
                  </a:cubicBezTo>
                  <a:cubicBezTo>
                    <a:pt x="2712433" y="5155804"/>
                    <a:pt x="2713201" y="5207279"/>
                    <a:pt x="2712509" y="5126556"/>
                  </a:cubicBezTo>
                  <a:close/>
                  <a:moveTo>
                    <a:pt x="2718212" y="5583488"/>
                  </a:moveTo>
                  <a:cubicBezTo>
                    <a:pt x="2714368" y="5338067"/>
                    <a:pt x="2709626" y="5372670"/>
                    <a:pt x="2743047" y="5372670"/>
                  </a:cubicBezTo>
                  <a:cubicBezTo>
                    <a:pt x="2949426" y="5372670"/>
                    <a:pt x="2917351" y="5360614"/>
                    <a:pt x="2918094" y="5408822"/>
                  </a:cubicBezTo>
                  <a:cubicBezTo>
                    <a:pt x="2921631" y="5635014"/>
                    <a:pt x="2933779" y="5604255"/>
                    <a:pt x="2896796" y="5604255"/>
                  </a:cubicBezTo>
                  <a:cubicBezTo>
                    <a:pt x="2689802" y="5604255"/>
                    <a:pt x="2718609" y="5607663"/>
                    <a:pt x="2718212" y="5583488"/>
                  </a:cubicBezTo>
                  <a:close/>
                  <a:moveTo>
                    <a:pt x="2896796" y="5849664"/>
                  </a:moveTo>
                  <a:cubicBezTo>
                    <a:pt x="2702681" y="5849664"/>
                    <a:pt x="2722902" y="5848600"/>
                    <a:pt x="2722838" y="5845398"/>
                  </a:cubicBezTo>
                  <a:cubicBezTo>
                    <a:pt x="2716649" y="5578172"/>
                    <a:pt x="2711330" y="5615004"/>
                    <a:pt x="2743047" y="5615004"/>
                  </a:cubicBezTo>
                  <a:cubicBezTo>
                    <a:pt x="2819819" y="5615004"/>
                    <a:pt x="2819857" y="5616144"/>
                    <a:pt x="2896796" y="5616144"/>
                  </a:cubicBezTo>
                  <a:cubicBezTo>
                    <a:pt x="2929384" y="5616144"/>
                    <a:pt x="2922912" y="5605306"/>
                    <a:pt x="2923245" y="5671142"/>
                  </a:cubicBezTo>
                  <a:cubicBezTo>
                    <a:pt x="2924130" y="5884100"/>
                    <a:pt x="2939341" y="5849664"/>
                    <a:pt x="2896796" y="5849664"/>
                  </a:cubicBezTo>
                  <a:close/>
                  <a:moveTo>
                    <a:pt x="2925193" y="5058683"/>
                  </a:moveTo>
                  <a:cubicBezTo>
                    <a:pt x="2923822" y="4971145"/>
                    <a:pt x="2922912" y="4971005"/>
                    <a:pt x="2921541" y="4883787"/>
                  </a:cubicBezTo>
                  <a:cubicBezTo>
                    <a:pt x="2921516" y="4882570"/>
                    <a:pt x="3016741" y="4880213"/>
                    <a:pt x="3123678" y="4881647"/>
                  </a:cubicBezTo>
                  <a:cubicBezTo>
                    <a:pt x="3123691" y="4882698"/>
                    <a:pt x="3126934" y="5083716"/>
                    <a:pt x="3127574" y="5114386"/>
                  </a:cubicBezTo>
                  <a:cubicBezTo>
                    <a:pt x="2884135" y="5114476"/>
                    <a:pt x="2926308" y="5127991"/>
                    <a:pt x="2925193" y="5058683"/>
                  </a:cubicBezTo>
                  <a:close/>
                  <a:moveTo>
                    <a:pt x="2973607" y="5125788"/>
                  </a:moveTo>
                  <a:cubicBezTo>
                    <a:pt x="3018829" y="5126390"/>
                    <a:pt x="3029683" y="5126313"/>
                    <a:pt x="3127830" y="5126275"/>
                  </a:cubicBezTo>
                  <a:cubicBezTo>
                    <a:pt x="3133623" y="5384943"/>
                    <a:pt x="3133354" y="5359615"/>
                    <a:pt x="3127382" y="5359667"/>
                  </a:cubicBezTo>
                  <a:cubicBezTo>
                    <a:pt x="3069768" y="5360128"/>
                    <a:pt x="3066359" y="5360012"/>
                    <a:pt x="2928013" y="5359961"/>
                  </a:cubicBezTo>
                  <a:cubicBezTo>
                    <a:pt x="2926090" y="5084703"/>
                    <a:pt x="2911520" y="5124942"/>
                    <a:pt x="2973607" y="5125788"/>
                  </a:cubicBezTo>
                  <a:close/>
                  <a:moveTo>
                    <a:pt x="2932856" y="5583463"/>
                  </a:moveTo>
                  <a:cubicBezTo>
                    <a:pt x="2931472" y="5494810"/>
                    <a:pt x="2929948" y="5495336"/>
                    <a:pt x="2928589" y="5408617"/>
                  </a:cubicBezTo>
                  <a:cubicBezTo>
                    <a:pt x="2927769" y="5356182"/>
                    <a:pt x="2894336" y="5373400"/>
                    <a:pt x="3132085" y="5371555"/>
                  </a:cubicBezTo>
                  <a:cubicBezTo>
                    <a:pt x="3134084" y="5504098"/>
                    <a:pt x="3133559" y="5525570"/>
                    <a:pt x="3135058" y="5605434"/>
                  </a:cubicBezTo>
                  <a:cubicBezTo>
                    <a:pt x="2900474" y="5605536"/>
                    <a:pt x="2933279" y="5610955"/>
                    <a:pt x="2932856" y="5583463"/>
                  </a:cubicBezTo>
                  <a:close/>
                  <a:moveTo>
                    <a:pt x="3127459" y="5849331"/>
                  </a:moveTo>
                  <a:cubicBezTo>
                    <a:pt x="2919068" y="5848204"/>
                    <a:pt x="2936470" y="5852341"/>
                    <a:pt x="2936329" y="5846077"/>
                  </a:cubicBezTo>
                  <a:cubicBezTo>
                    <a:pt x="2930037" y="5571279"/>
                    <a:pt x="2923873" y="5615977"/>
                    <a:pt x="2973620" y="5616772"/>
                  </a:cubicBezTo>
                  <a:cubicBezTo>
                    <a:pt x="3017945" y="5617489"/>
                    <a:pt x="3029991" y="5617374"/>
                    <a:pt x="3135314" y="5617323"/>
                  </a:cubicBezTo>
                  <a:cubicBezTo>
                    <a:pt x="3140825" y="5876426"/>
                    <a:pt x="3146002" y="5849420"/>
                    <a:pt x="3127459" y="5849331"/>
                  </a:cubicBezTo>
                  <a:close/>
                  <a:moveTo>
                    <a:pt x="3138338" y="5126262"/>
                  </a:moveTo>
                  <a:cubicBezTo>
                    <a:pt x="3372410" y="5126159"/>
                    <a:pt x="3341463" y="5118076"/>
                    <a:pt x="3342142" y="5146439"/>
                  </a:cubicBezTo>
                  <a:cubicBezTo>
                    <a:pt x="3343872" y="5221666"/>
                    <a:pt x="3343667" y="5231658"/>
                    <a:pt x="3345358" y="5320068"/>
                  </a:cubicBezTo>
                  <a:cubicBezTo>
                    <a:pt x="3346384" y="5372887"/>
                    <a:pt x="3382060" y="5357822"/>
                    <a:pt x="3142401" y="5359538"/>
                  </a:cubicBezTo>
                  <a:cubicBezTo>
                    <a:pt x="3139569" y="5171972"/>
                    <a:pt x="3140248" y="5212544"/>
                    <a:pt x="3138338" y="5126262"/>
                  </a:cubicBezTo>
                  <a:close/>
                  <a:moveTo>
                    <a:pt x="3143144" y="5408617"/>
                  </a:moveTo>
                  <a:cubicBezTo>
                    <a:pt x="3142401" y="5359730"/>
                    <a:pt x="3106020" y="5371068"/>
                    <a:pt x="3346294" y="5370928"/>
                  </a:cubicBezTo>
                  <a:cubicBezTo>
                    <a:pt x="3346486" y="5381907"/>
                    <a:pt x="3349651" y="5576276"/>
                    <a:pt x="3349766" y="5583681"/>
                  </a:cubicBezTo>
                  <a:cubicBezTo>
                    <a:pt x="3350151" y="5607996"/>
                    <a:pt x="3383431" y="5605306"/>
                    <a:pt x="3145566" y="5605434"/>
                  </a:cubicBezTo>
                  <a:cubicBezTo>
                    <a:pt x="3144131" y="5531732"/>
                    <a:pt x="3144400" y="5489122"/>
                    <a:pt x="3143144" y="5408617"/>
                  </a:cubicBezTo>
                  <a:close/>
                  <a:moveTo>
                    <a:pt x="3150551" y="5849446"/>
                  </a:moveTo>
                  <a:cubicBezTo>
                    <a:pt x="3148744" y="5672115"/>
                    <a:pt x="3147578" y="5699108"/>
                    <a:pt x="3145797" y="5617310"/>
                  </a:cubicBezTo>
                  <a:cubicBezTo>
                    <a:pt x="3273481" y="5617246"/>
                    <a:pt x="3297714" y="5615093"/>
                    <a:pt x="3350215" y="5614965"/>
                  </a:cubicBezTo>
                  <a:cubicBezTo>
                    <a:pt x="3351266" y="5695854"/>
                    <a:pt x="3349203" y="5555509"/>
                    <a:pt x="3353073" y="5847768"/>
                  </a:cubicBezTo>
                  <a:cubicBezTo>
                    <a:pt x="3353073" y="5848690"/>
                    <a:pt x="3204923" y="5849702"/>
                    <a:pt x="3150551" y="5849446"/>
                  </a:cubicBezTo>
                  <a:close/>
                  <a:moveTo>
                    <a:pt x="3358083" y="5126172"/>
                  </a:moveTo>
                  <a:cubicBezTo>
                    <a:pt x="3584812" y="5126172"/>
                    <a:pt x="3554749" y="5116115"/>
                    <a:pt x="3555120" y="5146337"/>
                  </a:cubicBezTo>
                  <a:cubicBezTo>
                    <a:pt x="3558273" y="5398599"/>
                    <a:pt x="3574688" y="5360076"/>
                    <a:pt x="3511820" y="5360076"/>
                  </a:cubicBezTo>
                  <a:cubicBezTo>
                    <a:pt x="3437739" y="5360076"/>
                    <a:pt x="3435202" y="5359013"/>
                    <a:pt x="3358083" y="5359013"/>
                  </a:cubicBezTo>
                  <a:cubicBezTo>
                    <a:pt x="3356276" y="5359013"/>
                    <a:pt x="3348408" y="5126185"/>
                    <a:pt x="3358083" y="5126172"/>
                  </a:cubicBezTo>
                  <a:close/>
                  <a:moveTo>
                    <a:pt x="3360249" y="5583463"/>
                  </a:moveTo>
                  <a:cubicBezTo>
                    <a:pt x="3355892" y="5316301"/>
                    <a:pt x="3357071" y="5386967"/>
                    <a:pt x="3356789" y="5370915"/>
                  </a:cubicBezTo>
                  <a:cubicBezTo>
                    <a:pt x="3441993" y="5370915"/>
                    <a:pt x="3431729" y="5372285"/>
                    <a:pt x="3559618" y="5371914"/>
                  </a:cubicBezTo>
                  <a:cubicBezTo>
                    <a:pt x="3559644" y="5372913"/>
                    <a:pt x="3563501" y="5581797"/>
                    <a:pt x="3563822" y="5605203"/>
                  </a:cubicBezTo>
                  <a:cubicBezTo>
                    <a:pt x="3501889" y="5606036"/>
                    <a:pt x="3463112" y="5605190"/>
                    <a:pt x="3435073" y="5604268"/>
                  </a:cubicBezTo>
                  <a:cubicBezTo>
                    <a:pt x="3346998" y="5601514"/>
                    <a:pt x="3360672" y="5610648"/>
                    <a:pt x="3360249" y="5583463"/>
                  </a:cubicBezTo>
                  <a:close/>
                  <a:moveTo>
                    <a:pt x="3363594" y="5848216"/>
                  </a:moveTo>
                  <a:cubicBezTo>
                    <a:pt x="3360749" y="5652860"/>
                    <a:pt x="3361505" y="5674882"/>
                    <a:pt x="3360710" y="5614965"/>
                  </a:cubicBezTo>
                  <a:cubicBezTo>
                    <a:pt x="3434779" y="5615029"/>
                    <a:pt x="3435253" y="5617412"/>
                    <a:pt x="3511820" y="5617412"/>
                  </a:cubicBezTo>
                  <a:cubicBezTo>
                    <a:pt x="3581224" y="5617412"/>
                    <a:pt x="3562604" y="5573137"/>
                    <a:pt x="3566769" y="5848742"/>
                  </a:cubicBezTo>
                  <a:cubicBezTo>
                    <a:pt x="3425347" y="5848780"/>
                    <a:pt x="3439315" y="5848242"/>
                    <a:pt x="3363594" y="5848216"/>
                  </a:cubicBezTo>
                  <a:close/>
                  <a:moveTo>
                    <a:pt x="3568832" y="5321041"/>
                  </a:moveTo>
                  <a:cubicBezTo>
                    <a:pt x="3562182" y="5093914"/>
                    <a:pt x="3559657" y="5125455"/>
                    <a:pt x="3588656" y="5125839"/>
                  </a:cubicBezTo>
                  <a:cubicBezTo>
                    <a:pt x="3647181" y="5126710"/>
                    <a:pt x="3665172" y="5126121"/>
                    <a:pt x="3742611" y="5126646"/>
                  </a:cubicBezTo>
                  <a:cubicBezTo>
                    <a:pt x="3779927" y="5126902"/>
                    <a:pt x="3769637" y="5090724"/>
                    <a:pt x="3772315" y="5360102"/>
                  </a:cubicBezTo>
                  <a:cubicBezTo>
                    <a:pt x="3535296" y="5359192"/>
                    <a:pt x="3570357" y="5373579"/>
                    <a:pt x="3568832" y="5321041"/>
                  </a:cubicBezTo>
                  <a:close/>
                  <a:moveTo>
                    <a:pt x="3574009" y="5583463"/>
                  </a:moveTo>
                  <a:cubicBezTo>
                    <a:pt x="3570191" y="5339656"/>
                    <a:pt x="3562399" y="5371939"/>
                    <a:pt x="3588746" y="5371799"/>
                  </a:cubicBezTo>
                  <a:cubicBezTo>
                    <a:pt x="3807286" y="5370928"/>
                    <a:pt x="3772238" y="5363010"/>
                    <a:pt x="3772969" y="5408822"/>
                  </a:cubicBezTo>
                  <a:cubicBezTo>
                    <a:pt x="3776557" y="5637718"/>
                    <a:pt x="3787833" y="5603755"/>
                    <a:pt x="3742611" y="5603935"/>
                  </a:cubicBezTo>
                  <a:cubicBezTo>
                    <a:pt x="3544664" y="5604473"/>
                    <a:pt x="3574445" y="5611711"/>
                    <a:pt x="3574009" y="5583463"/>
                  </a:cubicBezTo>
                  <a:close/>
                  <a:moveTo>
                    <a:pt x="3779966" y="5846166"/>
                  </a:moveTo>
                  <a:cubicBezTo>
                    <a:pt x="3779966" y="5849100"/>
                    <a:pt x="3797188" y="5848652"/>
                    <a:pt x="3577264" y="5848729"/>
                  </a:cubicBezTo>
                  <a:cubicBezTo>
                    <a:pt x="3573317" y="5587626"/>
                    <a:pt x="3569409" y="5617041"/>
                    <a:pt x="3588810" y="5616682"/>
                  </a:cubicBezTo>
                  <a:cubicBezTo>
                    <a:pt x="3646860" y="5615593"/>
                    <a:pt x="3660520" y="5616157"/>
                    <a:pt x="3742649" y="5615824"/>
                  </a:cubicBezTo>
                  <a:cubicBezTo>
                    <a:pt x="3784245" y="5615721"/>
                    <a:pt x="3780811" y="5578172"/>
                    <a:pt x="3779966" y="584616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72" name="Google Shape;272;p61"/>
          <p:cNvSpPr txBox="1"/>
          <p:nvPr>
            <p:ph idx="1" type="body"/>
          </p:nvPr>
        </p:nvSpPr>
        <p:spPr>
          <a:xfrm>
            <a:off x="1935175" y="3164200"/>
            <a:ext cx="5273700" cy="819900"/>
          </a:xfrm>
          <a:prstGeom prst="rect">
            <a:avLst/>
          </a:prstGeom>
          <a:noFill/>
          <a:ln>
            <a:noFill/>
          </a:ln>
        </p:spPr>
        <p:txBody>
          <a:bodyPr anchorCtr="0" anchor="t" bIns="0" lIns="0" spcFirstLastPara="1" rIns="0" wrap="square" tIns="0">
            <a:noAutofit/>
          </a:bodyPr>
          <a:lstStyle>
            <a:lvl1pPr indent="-342900" lvl="0" marL="457200" algn="ctr">
              <a:lnSpc>
                <a:spcPct val="120000"/>
              </a:lnSpc>
              <a:spcBef>
                <a:spcPts val="0"/>
              </a:spcBef>
              <a:spcAft>
                <a:spcPts val="0"/>
              </a:spcAft>
              <a:buSzPts val="1800"/>
              <a:buFont typeface="Mali Light"/>
              <a:buChar char="●"/>
              <a:defRPr sz="1800">
                <a:latin typeface="Mali Light"/>
                <a:ea typeface="Mali Light"/>
                <a:cs typeface="Mali Light"/>
                <a:sym typeface="Mali Light"/>
              </a:defRPr>
            </a:lvl1pPr>
            <a:lvl2pPr indent="-342900" lvl="1" marL="9144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2pPr>
            <a:lvl3pPr indent="-342900" lvl="2" marL="13716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3pPr>
            <a:lvl4pPr indent="-342900" lvl="3" marL="18288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4pPr>
            <a:lvl5pPr indent="-342900" lvl="4" marL="22860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5pPr>
            <a:lvl6pPr indent="-342900" lvl="5" marL="27432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6pPr>
            <a:lvl7pPr indent="-342900" lvl="6" marL="32004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7pPr>
            <a:lvl8pPr indent="-342900" lvl="7" marL="36576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8pPr>
            <a:lvl9pPr indent="-342900" lvl="8" marL="4114800" algn="ctr">
              <a:lnSpc>
                <a:spcPct val="120000"/>
              </a:lnSpc>
              <a:spcBef>
                <a:spcPts val="800"/>
              </a:spcBef>
              <a:spcAft>
                <a:spcPts val="800"/>
              </a:spcAft>
              <a:buSzPts val="1800"/>
              <a:buFont typeface="Mali Light"/>
              <a:buChar char="■"/>
              <a:defRPr sz="1800">
                <a:latin typeface="Mali Light"/>
                <a:ea typeface="Mali Light"/>
                <a:cs typeface="Mali Light"/>
                <a:sym typeface="Mali Light"/>
              </a:defRPr>
            </a:lvl9pPr>
          </a:lstStyle>
          <a:p/>
        </p:txBody>
      </p:sp>
      <p:grpSp>
        <p:nvGrpSpPr>
          <p:cNvPr id="273" name="Google Shape;273;p61"/>
          <p:cNvGrpSpPr/>
          <p:nvPr/>
        </p:nvGrpSpPr>
        <p:grpSpPr>
          <a:xfrm rot="-3770737">
            <a:off x="1243633" y="-1445040"/>
            <a:ext cx="935242" cy="3281333"/>
            <a:chOff x="2487139" y="-2890013"/>
            <a:chExt cx="1870442" cy="6562519"/>
          </a:xfrm>
        </p:grpSpPr>
        <p:sp>
          <p:nvSpPr>
            <p:cNvPr id="274" name="Google Shape;274;p61"/>
            <p:cNvSpPr/>
            <p:nvPr/>
          </p:nvSpPr>
          <p:spPr>
            <a:xfrm>
              <a:off x="2553801" y="-2521946"/>
              <a:ext cx="559829" cy="165646"/>
            </a:xfrm>
            <a:custGeom>
              <a:rect b="b" l="l" r="r" t="t"/>
              <a:pathLst>
                <a:path extrusionOk="0" h="165646" w="559829">
                  <a:moveTo>
                    <a:pt x="557471" y="11926"/>
                  </a:moveTo>
                  <a:cubicBezTo>
                    <a:pt x="558231" y="15299"/>
                    <a:pt x="559069" y="18672"/>
                    <a:pt x="559829" y="22046"/>
                  </a:cubicBezTo>
                  <a:lnTo>
                    <a:pt x="559751" y="22046"/>
                  </a:lnTo>
                  <a:cubicBezTo>
                    <a:pt x="559580" y="22046"/>
                    <a:pt x="559331" y="22046"/>
                    <a:pt x="559161" y="22124"/>
                  </a:cubicBezTo>
                  <a:cubicBezTo>
                    <a:pt x="559082" y="22124"/>
                    <a:pt x="558991" y="22124"/>
                    <a:pt x="558912" y="22124"/>
                  </a:cubicBezTo>
                  <a:cubicBezTo>
                    <a:pt x="558572" y="22124"/>
                    <a:pt x="558244" y="22124"/>
                    <a:pt x="557903" y="22203"/>
                  </a:cubicBezTo>
                  <a:cubicBezTo>
                    <a:pt x="552349" y="22623"/>
                    <a:pt x="546716" y="23135"/>
                    <a:pt x="541083" y="23726"/>
                  </a:cubicBezTo>
                  <a:cubicBezTo>
                    <a:pt x="540913" y="23726"/>
                    <a:pt x="540742" y="23726"/>
                    <a:pt x="540572" y="23726"/>
                  </a:cubicBezTo>
                  <a:cubicBezTo>
                    <a:pt x="540153" y="23804"/>
                    <a:pt x="539642" y="23804"/>
                    <a:pt x="539223" y="23896"/>
                  </a:cubicBezTo>
                  <a:cubicBezTo>
                    <a:pt x="538384" y="23975"/>
                    <a:pt x="537625" y="24067"/>
                    <a:pt x="536786" y="24146"/>
                  </a:cubicBezTo>
                  <a:cubicBezTo>
                    <a:pt x="531821" y="23555"/>
                    <a:pt x="526778" y="23056"/>
                    <a:pt x="521813" y="22623"/>
                  </a:cubicBezTo>
                  <a:cubicBezTo>
                    <a:pt x="515001" y="22032"/>
                    <a:pt x="508189" y="21442"/>
                    <a:pt x="501455" y="20943"/>
                  </a:cubicBezTo>
                  <a:cubicBezTo>
                    <a:pt x="501115" y="20943"/>
                    <a:pt x="500866" y="20943"/>
                    <a:pt x="500617" y="20864"/>
                  </a:cubicBezTo>
                  <a:cubicBezTo>
                    <a:pt x="494054" y="20444"/>
                    <a:pt x="487491" y="20103"/>
                    <a:pt x="481019" y="19775"/>
                  </a:cubicBezTo>
                  <a:cubicBezTo>
                    <a:pt x="467304" y="19106"/>
                    <a:pt x="453680" y="18764"/>
                    <a:pt x="439977" y="18764"/>
                  </a:cubicBezTo>
                  <a:cubicBezTo>
                    <a:pt x="428541" y="18764"/>
                    <a:pt x="417183" y="19014"/>
                    <a:pt x="405747" y="19434"/>
                  </a:cubicBezTo>
                  <a:cubicBezTo>
                    <a:pt x="394481" y="19946"/>
                    <a:pt x="383202" y="20615"/>
                    <a:pt x="371936" y="21547"/>
                  </a:cubicBezTo>
                  <a:cubicBezTo>
                    <a:pt x="360578" y="22557"/>
                    <a:pt x="349220" y="23739"/>
                    <a:pt x="337954" y="25091"/>
                  </a:cubicBezTo>
                  <a:cubicBezTo>
                    <a:pt x="321134" y="27283"/>
                    <a:pt x="304392" y="29894"/>
                    <a:pt x="287820" y="33176"/>
                  </a:cubicBezTo>
                  <a:cubicBezTo>
                    <a:pt x="276712" y="35368"/>
                    <a:pt x="265616" y="37809"/>
                    <a:pt x="254677" y="40421"/>
                  </a:cubicBezTo>
                  <a:cubicBezTo>
                    <a:pt x="243739" y="43111"/>
                    <a:pt x="232892" y="46064"/>
                    <a:pt x="222124" y="49267"/>
                  </a:cubicBezTo>
                  <a:lnTo>
                    <a:pt x="222045" y="49267"/>
                  </a:lnTo>
                  <a:cubicBezTo>
                    <a:pt x="211277" y="52548"/>
                    <a:pt x="200601" y="56013"/>
                    <a:pt x="190003" y="59714"/>
                  </a:cubicBezTo>
                  <a:cubicBezTo>
                    <a:pt x="184697" y="61565"/>
                    <a:pt x="179405" y="63508"/>
                    <a:pt x="174191" y="65529"/>
                  </a:cubicBezTo>
                  <a:cubicBezTo>
                    <a:pt x="116656" y="87527"/>
                    <a:pt x="62238" y="117780"/>
                    <a:pt x="13035" y="157129"/>
                  </a:cubicBezTo>
                  <a:cubicBezTo>
                    <a:pt x="9419" y="159819"/>
                    <a:pt x="5882" y="162694"/>
                    <a:pt x="2437" y="165647"/>
                  </a:cubicBezTo>
                  <a:cubicBezTo>
                    <a:pt x="1598" y="162274"/>
                    <a:pt x="760" y="158822"/>
                    <a:pt x="0" y="155449"/>
                  </a:cubicBezTo>
                  <a:cubicBezTo>
                    <a:pt x="13794" y="141799"/>
                    <a:pt x="28768" y="129487"/>
                    <a:pt x="44160" y="117780"/>
                  </a:cubicBezTo>
                  <a:cubicBezTo>
                    <a:pt x="185549" y="22124"/>
                    <a:pt x="366814" y="-18826"/>
                    <a:pt x="535804" y="8133"/>
                  </a:cubicBezTo>
                  <a:cubicBezTo>
                    <a:pt x="536564" y="7293"/>
                    <a:pt x="537232" y="6611"/>
                    <a:pt x="537913" y="6020"/>
                  </a:cubicBezTo>
                  <a:cubicBezTo>
                    <a:pt x="538673" y="3749"/>
                    <a:pt x="540271" y="1807"/>
                    <a:pt x="543376" y="547"/>
                  </a:cubicBezTo>
                  <a:cubicBezTo>
                    <a:pt x="551786" y="-1566"/>
                    <a:pt x="554904" y="4589"/>
                    <a:pt x="556751" y="11756"/>
                  </a:cubicBezTo>
                  <a:cubicBezTo>
                    <a:pt x="556973" y="11834"/>
                    <a:pt x="557222" y="11834"/>
                    <a:pt x="557471" y="11926"/>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 name="Google Shape;275;p61"/>
            <p:cNvSpPr/>
            <p:nvPr/>
          </p:nvSpPr>
          <p:spPr>
            <a:xfrm>
              <a:off x="3033694" y="-2815243"/>
              <a:ext cx="39" cy="78"/>
            </a:xfrm>
            <a:custGeom>
              <a:rect b="b" l="l" r="r" t="t"/>
              <a:pathLst>
                <a:path extrusionOk="0" h="78"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 name="Google Shape;276;p61"/>
            <p:cNvSpPr/>
            <p:nvPr/>
          </p:nvSpPr>
          <p:spPr>
            <a:xfrm>
              <a:off x="2487515" y="-2679307"/>
              <a:ext cx="79" cy="931"/>
            </a:xfrm>
            <a:custGeom>
              <a:rect b="b" l="l" r="r" t="t"/>
              <a:pathLst>
                <a:path extrusionOk="0" h="931" w="79">
                  <a:moveTo>
                    <a:pt x="0" y="0"/>
                  </a:moveTo>
                  <a:cubicBezTo>
                    <a:pt x="79" y="341"/>
                    <a:pt x="79" y="669"/>
                    <a:pt x="79" y="932"/>
                  </a:cubicBezTo>
                  <a:cubicBezTo>
                    <a:pt x="92" y="669"/>
                    <a:pt x="0" y="341"/>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 name="Google Shape;277;p61"/>
            <p:cNvSpPr/>
            <p:nvPr/>
          </p:nvSpPr>
          <p:spPr>
            <a:xfrm>
              <a:off x="3842397" y="2784518"/>
              <a:ext cx="515184" cy="579982"/>
            </a:xfrm>
            <a:custGeom>
              <a:rect b="b" l="l" r="r" t="t"/>
              <a:pathLst>
                <a:path extrusionOk="0" h="579982" w="515184">
                  <a:moveTo>
                    <a:pt x="515184" y="89998"/>
                  </a:moveTo>
                  <a:cubicBezTo>
                    <a:pt x="515184" y="91770"/>
                    <a:pt x="515106" y="93542"/>
                    <a:pt x="515106" y="95314"/>
                  </a:cubicBezTo>
                  <a:cubicBezTo>
                    <a:pt x="513508" y="107114"/>
                    <a:pt x="512250" y="118821"/>
                    <a:pt x="511660" y="130542"/>
                  </a:cubicBezTo>
                  <a:cubicBezTo>
                    <a:pt x="500892" y="261923"/>
                    <a:pt x="490124" y="393135"/>
                    <a:pt x="479107" y="524359"/>
                  </a:cubicBezTo>
                  <a:cubicBezTo>
                    <a:pt x="402223" y="534636"/>
                    <a:pt x="324343" y="548036"/>
                    <a:pt x="255280" y="579983"/>
                  </a:cubicBezTo>
                  <a:cubicBezTo>
                    <a:pt x="168807" y="432930"/>
                    <a:pt x="78731" y="287806"/>
                    <a:pt x="0" y="136947"/>
                  </a:cubicBezTo>
                  <a:cubicBezTo>
                    <a:pt x="22375" y="106864"/>
                    <a:pt x="43741" y="76440"/>
                    <a:pt x="67793" y="46778"/>
                  </a:cubicBezTo>
                  <a:cubicBezTo>
                    <a:pt x="137864" y="83016"/>
                    <a:pt x="161746" y="154233"/>
                    <a:pt x="196906" y="33128"/>
                  </a:cubicBezTo>
                  <a:cubicBezTo>
                    <a:pt x="240228" y="43995"/>
                    <a:pt x="277825" y="72568"/>
                    <a:pt x="321893" y="78383"/>
                  </a:cubicBezTo>
                  <a:cubicBezTo>
                    <a:pt x="350242" y="70298"/>
                    <a:pt x="353687" y="34388"/>
                    <a:pt x="362097" y="10369"/>
                  </a:cubicBezTo>
                  <a:cubicBezTo>
                    <a:pt x="416345" y="46095"/>
                    <a:pt x="453522" y="85287"/>
                    <a:pt x="487085" y="0"/>
                  </a:cubicBezTo>
                  <a:cubicBezTo>
                    <a:pt x="496595" y="5053"/>
                    <a:pt x="505922" y="10540"/>
                    <a:pt x="514922" y="16433"/>
                  </a:cubicBezTo>
                  <a:cubicBezTo>
                    <a:pt x="514516" y="40950"/>
                    <a:pt x="515027" y="65468"/>
                    <a:pt x="515184" y="899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 name="Google Shape;278;p61"/>
            <p:cNvSpPr/>
            <p:nvPr/>
          </p:nvSpPr>
          <p:spPr>
            <a:xfrm>
              <a:off x="2707622" y="-1850126"/>
              <a:ext cx="1649881" cy="4771578"/>
            </a:xfrm>
            <a:custGeom>
              <a:rect b="b" l="l" r="r" t="t"/>
              <a:pathLst>
                <a:path extrusionOk="0" h="4771578" w="1649881">
                  <a:moveTo>
                    <a:pt x="1649541" y="4639357"/>
                  </a:moveTo>
                  <a:cubicBezTo>
                    <a:pt x="1649619" y="4640026"/>
                    <a:pt x="1649790" y="4640709"/>
                    <a:pt x="1649881" y="4641378"/>
                  </a:cubicBezTo>
                  <a:cubicBezTo>
                    <a:pt x="1649803" y="4644581"/>
                    <a:pt x="1649711" y="4647862"/>
                    <a:pt x="1649711" y="4651065"/>
                  </a:cubicBezTo>
                  <a:cubicBezTo>
                    <a:pt x="1640711" y="4645171"/>
                    <a:pt x="1631371" y="4639685"/>
                    <a:pt x="1621874" y="4634632"/>
                  </a:cubicBezTo>
                  <a:cubicBezTo>
                    <a:pt x="1588311" y="4719919"/>
                    <a:pt x="1551134" y="4680727"/>
                    <a:pt x="1496886" y="4645001"/>
                  </a:cubicBezTo>
                  <a:cubicBezTo>
                    <a:pt x="1488476" y="4669020"/>
                    <a:pt x="1485031" y="4704917"/>
                    <a:pt x="1456682" y="4713015"/>
                  </a:cubicBezTo>
                  <a:cubicBezTo>
                    <a:pt x="1412601" y="4707201"/>
                    <a:pt x="1375004" y="4678627"/>
                    <a:pt x="1331695" y="4667760"/>
                  </a:cubicBezTo>
                  <a:cubicBezTo>
                    <a:pt x="1296535" y="4788864"/>
                    <a:pt x="1272653" y="4717648"/>
                    <a:pt x="1202581" y="4681410"/>
                  </a:cubicBezTo>
                  <a:cubicBezTo>
                    <a:pt x="1178530" y="4711072"/>
                    <a:pt x="1157164" y="4741496"/>
                    <a:pt x="1134789" y="4771579"/>
                  </a:cubicBezTo>
                  <a:cubicBezTo>
                    <a:pt x="1132522" y="4767287"/>
                    <a:pt x="1130243" y="4762982"/>
                    <a:pt x="1128055" y="4758690"/>
                  </a:cubicBezTo>
                  <a:cubicBezTo>
                    <a:pt x="1123850" y="4750513"/>
                    <a:pt x="1119645" y="4742428"/>
                    <a:pt x="1115519" y="4734251"/>
                  </a:cubicBezTo>
                  <a:cubicBezTo>
                    <a:pt x="1115440" y="4733910"/>
                    <a:pt x="1115348" y="4733490"/>
                    <a:pt x="1115270" y="4733162"/>
                  </a:cubicBezTo>
                  <a:cubicBezTo>
                    <a:pt x="1114431" y="4729369"/>
                    <a:pt x="1113501" y="4725746"/>
                    <a:pt x="1112584" y="4722124"/>
                  </a:cubicBezTo>
                  <a:cubicBezTo>
                    <a:pt x="1111746" y="4715797"/>
                    <a:pt x="1109899" y="4709563"/>
                    <a:pt x="1108379" y="4703421"/>
                  </a:cubicBezTo>
                  <a:cubicBezTo>
                    <a:pt x="1106951" y="4697685"/>
                    <a:pt x="1105602" y="4691962"/>
                    <a:pt x="1104174" y="4686226"/>
                  </a:cubicBezTo>
                  <a:cubicBezTo>
                    <a:pt x="1100978" y="4673666"/>
                    <a:pt x="1098200" y="4660856"/>
                    <a:pt x="1094244" y="4648558"/>
                  </a:cubicBezTo>
                  <a:cubicBezTo>
                    <a:pt x="1094244" y="4648558"/>
                    <a:pt x="1094166" y="4648558"/>
                    <a:pt x="1094074" y="4648637"/>
                  </a:cubicBezTo>
                  <a:cubicBezTo>
                    <a:pt x="1093904" y="4648216"/>
                    <a:pt x="1093825" y="4647875"/>
                    <a:pt x="1093655" y="4647547"/>
                  </a:cubicBezTo>
                  <a:cubicBezTo>
                    <a:pt x="1088939" y="4629513"/>
                    <a:pt x="1084236" y="4611480"/>
                    <a:pt x="1079612" y="4593446"/>
                  </a:cubicBezTo>
                  <a:cubicBezTo>
                    <a:pt x="1064638" y="4534370"/>
                    <a:pt x="1050006" y="4475294"/>
                    <a:pt x="1035530" y="4416126"/>
                  </a:cubicBezTo>
                  <a:cubicBezTo>
                    <a:pt x="1008020" y="4303868"/>
                    <a:pt x="981112" y="4191452"/>
                    <a:pt x="954022" y="4079114"/>
                  </a:cubicBezTo>
                  <a:cubicBezTo>
                    <a:pt x="898006" y="3846775"/>
                    <a:pt x="841977" y="3614343"/>
                    <a:pt x="785962" y="3382004"/>
                  </a:cubicBezTo>
                  <a:cubicBezTo>
                    <a:pt x="729435" y="3147800"/>
                    <a:pt x="673000" y="2913518"/>
                    <a:pt x="616552" y="2679328"/>
                  </a:cubicBezTo>
                  <a:cubicBezTo>
                    <a:pt x="559109" y="2441331"/>
                    <a:pt x="501822" y="2203348"/>
                    <a:pt x="444366" y="1965273"/>
                  </a:cubicBezTo>
                  <a:cubicBezTo>
                    <a:pt x="389267" y="1737054"/>
                    <a:pt x="334352" y="1508849"/>
                    <a:pt x="279332" y="1280539"/>
                  </a:cubicBezTo>
                  <a:cubicBezTo>
                    <a:pt x="221718" y="1041624"/>
                    <a:pt x="164012" y="802787"/>
                    <a:pt x="106569" y="563872"/>
                  </a:cubicBezTo>
                  <a:cubicBezTo>
                    <a:pt x="71068" y="416556"/>
                    <a:pt x="35580" y="269083"/>
                    <a:pt x="0" y="121768"/>
                  </a:cubicBezTo>
                  <a:cubicBezTo>
                    <a:pt x="163606" y="15416"/>
                    <a:pt x="366224" y="-11556"/>
                    <a:pt x="560275" y="4115"/>
                  </a:cubicBezTo>
                  <a:cubicBezTo>
                    <a:pt x="598461" y="166170"/>
                    <a:pt x="636648" y="328067"/>
                    <a:pt x="674926" y="490122"/>
                  </a:cubicBezTo>
                  <a:cubicBezTo>
                    <a:pt x="730195" y="724404"/>
                    <a:pt x="785202" y="958765"/>
                    <a:pt x="840628" y="1193048"/>
                  </a:cubicBezTo>
                  <a:cubicBezTo>
                    <a:pt x="898163" y="1436268"/>
                    <a:pt x="955188" y="1679567"/>
                    <a:pt x="1012474" y="1922866"/>
                  </a:cubicBezTo>
                  <a:cubicBezTo>
                    <a:pt x="1068319" y="2160350"/>
                    <a:pt x="1123837" y="2398006"/>
                    <a:pt x="1179866" y="2635490"/>
                  </a:cubicBezTo>
                  <a:cubicBezTo>
                    <a:pt x="1236563" y="2876007"/>
                    <a:pt x="1293417" y="3116353"/>
                    <a:pt x="1349865" y="3356882"/>
                  </a:cubicBezTo>
                  <a:cubicBezTo>
                    <a:pt x="1378043" y="3477226"/>
                    <a:pt x="1406221" y="3597570"/>
                    <a:pt x="1434478" y="3717834"/>
                  </a:cubicBezTo>
                  <a:cubicBezTo>
                    <a:pt x="1461818" y="3834634"/>
                    <a:pt x="1489655" y="3951355"/>
                    <a:pt x="1517244" y="4068076"/>
                  </a:cubicBezTo>
                  <a:cubicBezTo>
                    <a:pt x="1541714" y="4171147"/>
                    <a:pt x="1566198" y="4274205"/>
                    <a:pt x="1590420" y="4377368"/>
                  </a:cubicBezTo>
                  <a:cubicBezTo>
                    <a:pt x="1602695" y="4429789"/>
                    <a:pt x="1615061" y="4482211"/>
                    <a:pt x="1627258" y="4534711"/>
                  </a:cubicBezTo>
                  <a:cubicBezTo>
                    <a:pt x="1631974" y="4554937"/>
                    <a:pt x="1636598" y="4575084"/>
                    <a:pt x="1641131" y="4595309"/>
                  </a:cubicBezTo>
                  <a:cubicBezTo>
                    <a:pt x="1641550" y="4597331"/>
                    <a:pt x="1641969" y="4599352"/>
                    <a:pt x="1642309" y="4601373"/>
                  </a:cubicBezTo>
                  <a:cubicBezTo>
                    <a:pt x="1642978" y="4604576"/>
                    <a:pt x="1643567" y="4607699"/>
                    <a:pt x="1644157" y="4610810"/>
                  </a:cubicBezTo>
                  <a:cubicBezTo>
                    <a:pt x="1645925" y="4620313"/>
                    <a:pt x="1647772" y="4629828"/>
                    <a:pt x="1649541" y="463935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 name="Google Shape;279;p61"/>
            <p:cNvSpPr/>
            <p:nvPr/>
          </p:nvSpPr>
          <p:spPr>
            <a:xfrm>
              <a:off x="2556212" y="-2503166"/>
              <a:ext cx="696265" cy="748072"/>
            </a:xfrm>
            <a:custGeom>
              <a:rect b="b" l="l" r="r" t="t"/>
              <a:pathLst>
                <a:path extrusionOk="0" h="748072" w="696265">
                  <a:moveTo>
                    <a:pt x="696266" y="591359"/>
                  </a:moveTo>
                  <a:cubicBezTo>
                    <a:pt x="623037" y="572328"/>
                    <a:pt x="546402" y="569440"/>
                    <a:pt x="471601" y="587159"/>
                  </a:cubicBezTo>
                  <a:cubicBezTo>
                    <a:pt x="355927" y="606716"/>
                    <a:pt x="217460" y="650291"/>
                    <a:pt x="144886" y="748072"/>
                  </a:cubicBezTo>
                  <a:cubicBezTo>
                    <a:pt x="141087" y="732060"/>
                    <a:pt x="137157" y="716047"/>
                    <a:pt x="133358" y="700035"/>
                  </a:cubicBezTo>
                  <a:cubicBezTo>
                    <a:pt x="131393" y="691635"/>
                    <a:pt x="129297" y="683497"/>
                    <a:pt x="127332" y="675097"/>
                  </a:cubicBezTo>
                  <a:cubicBezTo>
                    <a:pt x="124188" y="662235"/>
                    <a:pt x="121175" y="649503"/>
                    <a:pt x="118031" y="636772"/>
                  </a:cubicBezTo>
                  <a:cubicBezTo>
                    <a:pt x="108861" y="598447"/>
                    <a:pt x="99560" y="560122"/>
                    <a:pt x="90390" y="521665"/>
                  </a:cubicBezTo>
                  <a:cubicBezTo>
                    <a:pt x="63797" y="411809"/>
                    <a:pt x="37335" y="301952"/>
                    <a:pt x="10873" y="192095"/>
                  </a:cubicBezTo>
                  <a:cubicBezTo>
                    <a:pt x="10742" y="191570"/>
                    <a:pt x="10611" y="191045"/>
                    <a:pt x="10480" y="190520"/>
                  </a:cubicBezTo>
                  <a:cubicBezTo>
                    <a:pt x="7467" y="178314"/>
                    <a:pt x="4585" y="166108"/>
                    <a:pt x="1703" y="153901"/>
                  </a:cubicBezTo>
                  <a:cubicBezTo>
                    <a:pt x="1048" y="151539"/>
                    <a:pt x="524" y="149176"/>
                    <a:pt x="0" y="146814"/>
                  </a:cubicBezTo>
                  <a:cubicBezTo>
                    <a:pt x="3406" y="143926"/>
                    <a:pt x="6943" y="141039"/>
                    <a:pt x="10611" y="138414"/>
                  </a:cubicBezTo>
                  <a:cubicBezTo>
                    <a:pt x="157331" y="20945"/>
                    <a:pt x="349639" y="-14887"/>
                    <a:pt x="534350" y="5326"/>
                  </a:cubicBezTo>
                  <a:cubicBezTo>
                    <a:pt x="542472" y="6245"/>
                    <a:pt x="550463" y="7163"/>
                    <a:pt x="558585" y="8345"/>
                  </a:cubicBezTo>
                  <a:cubicBezTo>
                    <a:pt x="561336" y="19763"/>
                    <a:pt x="564087" y="31182"/>
                    <a:pt x="566707" y="42732"/>
                  </a:cubicBezTo>
                  <a:cubicBezTo>
                    <a:pt x="567231" y="44832"/>
                    <a:pt x="567755" y="46932"/>
                    <a:pt x="568279" y="49032"/>
                  </a:cubicBezTo>
                  <a:cubicBezTo>
                    <a:pt x="596444" y="168470"/>
                    <a:pt x="624478" y="287777"/>
                    <a:pt x="652774" y="407215"/>
                  </a:cubicBezTo>
                  <a:cubicBezTo>
                    <a:pt x="659324" y="435302"/>
                    <a:pt x="666005" y="463390"/>
                    <a:pt x="672555" y="491478"/>
                  </a:cubicBezTo>
                  <a:cubicBezTo>
                    <a:pt x="675568" y="504078"/>
                    <a:pt x="678581" y="516546"/>
                    <a:pt x="681463" y="529147"/>
                  </a:cubicBezTo>
                  <a:cubicBezTo>
                    <a:pt x="683035" y="535840"/>
                    <a:pt x="684738" y="542665"/>
                    <a:pt x="686310" y="549490"/>
                  </a:cubicBezTo>
                  <a:cubicBezTo>
                    <a:pt x="689585" y="563403"/>
                    <a:pt x="692860" y="577447"/>
                    <a:pt x="696266" y="59135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 name="Google Shape;280;p61"/>
            <p:cNvSpPr/>
            <p:nvPr/>
          </p:nvSpPr>
          <p:spPr>
            <a:xfrm>
              <a:off x="4097677" y="3308864"/>
              <a:ext cx="223826" cy="363642"/>
            </a:xfrm>
            <a:custGeom>
              <a:rect b="b" l="l" r="r" t="t"/>
              <a:pathLst>
                <a:path extrusionOk="0" h="363642" w="223826">
                  <a:moveTo>
                    <a:pt x="223827" y="0"/>
                  </a:moveTo>
                  <a:cubicBezTo>
                    <a:pt x="223067" y="8768"/>
                    <a:pt x="222307" y="17535"/>
                    <a:pt x="221560" y="26210"/>
                  </a:cubicBezTo>
                  <a:cubicBezTo>
                    <a:pt x="217604" y="73579"/>
                    <a:pt x="213569" y="120856"/>
                    <a:pt x="209535" y="168132"/>
                  </a:cubicBezTo>
                  <a:cubicBezTo>
                    <a:pt x="206089" y="214476"/>
                    <a:pt x="203221" y="260834"/>
                    <a:pt x="199526" y="307100"/>
                  </a:cubicBezTo>
                  <a:cubicBezTo>
                    <a:pt x="195911" y="326393"/>
                    <a:pt x="203312" y="363643"/>
                    <a:pt x="175475" y="363643"/>
                  </a:cubicBezTo>
                  <a:cubicBezTo>
                    <a:pt x="175055" y="363643"/>
                    <a:pt x="174545" y="363643"/>
                    <a:pt x="174125" y="363643"/>
                  </a:cubicBezTo>
                  <a:cubicBezTo>
                    <a:pt x="162597" y="361109"/>
                    <a:pt x="158314" y="352434"/>
                    <a:pt x="157383" y="341146"/>
                  </a:cubicBezTo>
                  <a:cubicBezTo>
                    <a:pt x="112804" y="251568"/>
                    <a:pt x="63679" y="164339"/>
                    <a:pt x="13126" y="77871"/>
                  </a:cubicBezTo>
                  <a:cubicBezTo>
                    <a:pt x="8751" y="70455"/>
                    <a:pt x="4375" y="63039"/>
                    <a:pt x="0" y="55624"/>
                  </a:cubicBezTo>
                  <a:cubicBezTo>
                    <a:pt x="69050" y="23677"/>
                    <a:pt x="146943" y="10277"/>
                    <a:pt x="223827"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 name="Google Shape;281;p61"/>
            <p:cNvSpPr/>
            <p:nvPr/>
          </p:nvSpPr>
          <p:spPr>
            <a:xfrm>
              <a:off x="3106411" y="-1778902"/>
              <a:ext cx="1109439" cy="4467083"/>
            </a:xfrm>
            <a:custGeom>
              <a:rect b="b" l="l" r="r" t="t"/>
              <a:pathLst>
                <a:path extrusionOk="0" h="4467083" w="1109439">
                  <a:moveTo>
                    <a:pt x="1109115" y="4451662"/>
                  </a:moveTo>
                  <a:cubicBezTo>
                    <a:pt x="1110791" y="4458487"/>
                    <a:pt x="1105748" y="4465482"/>
                    <a:pt x="1099106" y="4466834"/>
                  </a:cubicBezTo>
                  <a:cubicBezTo>
                    <a:pt x="1098268" y="4467005"/>
                    <a:pt x="1097429" y="4467084"/>
                    <a:pt x="1096578" y="4467084"/>
                  </a:cubicBezTo>
                  <a:cubicBezTo>
                    <a:pt x="1090526" y="4467084"/>
                    <a:pt x="1085390" y="4462700"/>
                    <a:pt x="1083963" y="4456715"/>
                  </a:cubicBezTo>
                  <a:cubicBezTo>
                    <a:pt x="1037195" y="4265418"/>
                    <a:pt x="990428" y="4074106"/>
                    <a:pt x="943661" y="3882809"/>
                  </a:cubicBezTo>
                  <a:cubicBezTo>
                    <a:pt x="895126" y="3683833"/>
                    <a:pt x="846512" y="3484949"/>
                    <a:pt x="797897" y="3285974"/>
                  </a:cubicBezTo>
                  <a:cubicBezTo>
                    <a:pt x="751209" y="3094755"/>
                    <a:pt x="704442" y="2903536"/>
                    <a:pt x="657767" y="2712239"/>
                  </a:cubicBezTo>
                  <a:cubicBezTo>
                    <a:pt x="614196" y="2533908"/>
                    <a:pt x="570625" y="2355592"/>
                    <a:pt x="527055" y="2177262"/>
                  </a:cubicBezTo>
                  <a:cubicBezTo>
                    <a:pt x="481218" y="1989757"/>
                    <a:pt x="435368" y="1802239"/>
                    <a:pt x="389609" y="1614643"/>
                  </a:cubicBezTo>
                  <a:cubicBezTo>
                    <a:pt x="341074" y="1415838"/>
                    <a:pt x="292460" y="1216954"/>
                    <a:pt x="243845" y="1018149"/>
                  </a:cubicBezTo>
                  <a:cubicBezTo>
                    <a:pt x="195899" y="821536"/>
                    <a:pt x="147875" y="624844"/>
                    <a:pt x="99929" y="428139"/>
                  </a:cubicBezTo>
                  <a:cubicBezTo>
                    <a:pt x="83698" y="361647"/>
                    <a:pt x="67467" y="295156"/>
                    <a:pt x="51315" y="228572"/>
                  </a:cubicBezTo>
                  <a:cubicBezTo>
                    <a:pt x="41647" y="188790"/>
                    <a:pt x="31966" y="148930"/>
                    <a:pt x="22377" y="109069"/>
                  </a:cubicBezTo>
                  <a:cubicBezTo>
                    <a:pt x="17923" y="90615"/>
                    <a:pt x="13456" y="72161"/>
                    <a:pt x="9093" y="53694"/>
                  </a:cubicBezTo>
                  <a:cubicBezTo>
                    <a:pt x="7154" y="45347"/>
                    <a:pt x="5229" y="37012"/>
                    <a:pt x="3290" y="28665"/>
                  </a:cubicBezTo>
                  <a:cubicBezTo>
                    <a:pt x="2111" y="23441"/>
                    <a:pt x="604" y="18047"/>
                    <a:pt x="172" y="12731"/>
                  </a:cubicBezTo>
                  <a:cubicBezTo>
                    <a:pt x="-915" y="6995"/>
                    <a:pt x="3290" y="1273"/>
                    <a:pt x="8831" y="262"/>
                  </a:cubicBezTo>
                  <a:cubicBezTo>
                    <a:pt x="14137" y="-919"/>
                    <a:pt x="19010" y="2034"/>
                    <a:pt x="20857" y="6247"/>
                  </a:cubicBezTo>
                  <a:cubicBezTo>
                    <a:pt x="23883" y="13072"/>
                    <a:pt x="25403" y="20737"/>
                    <a:pt x="27250" y="27904"/>
                  </a:cubicBezTo>
                  <a:cubicBezTo>
                    <a:pt x="30446" y="40372"/>
                    <a:pt x="33564" y="52933"/>
                    <a:pt x="36760" y="65402"/>
                  </a:cubicBezTo>
                  <a:cubicBezTo>
                    <a:pt x="42983" y="90431"/>
                    <a:pt x="49127" y="115539"/>
                    <a:pt x="55349" y="140569"/>
                  </a:cubicBezTo>
                  <a:cubicBezTo>
                    <a:pt x="65607" y="182031"/>
                    <a:pt x="75785" y="223585"/>
                    <a:pt x="85964" y="265126"/>
                  </a:cubicBezTo>
                  <a:cubicBezTo>
                    <a:pt x="111116" y="367685"/>
                    <a:pt x="136268" y="470244"/>
                    <a:pt x="161328" y="572895"/>
                  </a:cubicBezTo>
                  <a:cubicBezTo>
                    <a:pt x="205240" y="752314"/>
                    <a:pt x="249059" y="931813"/>
                    <a:pt x="292971" y="1111245"/>
                  </a:cubicBezTo>
                  <a:cubicBezTo>
                    <a:pt x="338729" y="1298172"/>
                    <a:pt x="384395" y="1485086"/>
                    <a:pt x="430075" y="1672091"/>
                  </a:cubicBezTo>
                  <a:cubicBezTo>
                    <a:pt x="479279" y="1873679"/>
                    <a:pt x="528404" y="2075345"/>
                    <a:pt x="577778" y="2276841"/>
                  </a:cubicBezTo>
                  <a:cubicBezTo>
                    <a:pt x="626811" y="2476828"/>
                    <a:pt x="675596" y="2676893"/>
                    <a:pt x="724472" y="2876958"/>
                  </a:cubicBezTo>
                  <a:cubicBezTo>
                    <a:pt x="770401" y="3065315"/>
                    <a:pt x="816486" y="3253660"/>
                    <a:pt x="862507" y="3442017"/>
                  </a:cubicBezTo>
                  <a:cubicBezTo>
                    <a:pt x="907676" y="3626910"/>
                    <a:pt x="952844" y="3811816"/>
                    <a:pt x="998013" y="3996708"/>
                  </a:cubicBezTo>
                  <a:cubicBezTo>
                    <a:pt x="1035086" y="4148355"/>
                    <a:pt x="1072094" y="4300055"/>
                    <a:pt x="1109115" y="445166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 name="Google Shape;282;p61"/>
            <p:cNvSpPr/>
            <p:nvPr/>
          </p:nvSpPr>
          <p:spPr>
            <a:xfrm>
              <a:off x="2883335" y="-1713014"/>
              <a:ext cx="1100352" cy="4466545"/>
            </a:xfrm>
            <a:custGeom>
              <a:rect b="b" l="l" r="r" t="t"/>
              <a:pathLst>
                <a:path extrusionOk="0" h="4466545" w="1100352">
                  <a:moveTo>
                    <a:pt x="1074971" y="4456636"/>
                  </a:moveTo>
                  <a:cubicBezTo>
                    <a:pt x="1049911" y="4353237"/>
                    <a:pt x="1024837" y="4249746"/>
                    <a:pt x="999777" y="4146334"/>
                  </a:cubicBezTo>
                  <a:cubicBezTo>
                    <a:pt x="977061" y="4052962"/>
                    <a:pt x="954267" y="3959577"/>
                    <a:pt x="931814" y="3866127"/>
                  </a:cubicBezTo>
                  <a:cubicBezTo>
                    <a:pt x="909688" y="3774015"/>
                    <a:pt x="887064" y="3681982"/>
                    <a:pt x="864860" y="3589871"/>
                  </a:cubicBezTo>
                  <a:cubicBezTo>
                    <a:pt x="840887" y="3490843"/>
                    <a:pt x="816835" y="3391906"/>
                    <a:pt x="792862" y="3292891"/>
                  </a:cubicBezTo>
                  <a:cubicBezTo>
                    <a:pt x="745754" y="3098640"/>
                    <a:pt x="698660" y="2904389"/>
                    <a:pt x="651552" y="2710138"/>
                  </a:cubicBezTo>
                  <a:cubicBezTo>
                    <a:pt x="606973" y="2526427"/>
                    <a:pt x="562394" y="2342702"/>
                    <a:pt x="517893" y="2159070"/>
                  </a:cubicBezTo>
                  <a:cubicBezTo>
                    <a:pt x="470956" y="1965318"/>
                    <a:pt x="423940" y="1771579"/>
                    <a:pt x="377002" y="1577827"/>
                  </a:cubicBezTo>
                  <a:cubicBezTo>
                    <a:pt x="329567" y="1381975"/>
                    <a:pt x="282040" y="1186202"/>
                    <a:pt x="234592" y="990442"/>
                  </a:cubicBezTo>
                  <a:cubicBezTo>
                    <a:pt x="189004" y="802504"/>
                    <a:pt x="143494" y="614580"/>
                    <a:pt x="98077" y="426564"/>
                  </a:cubicBezTo>
                  <a:cubicBezTo>
                    <a:pt x="80916" y="355767"/>
                    <a:pt x="63755" y="284905"/>
                    <a:pt x="46764" y="214030"/>
                  </a:cubicBezTo>
                  <a:cubicBezTo>
                    <a:pt x="37096" y="173749"/>
                    <a:pt x="27415" y="133376"/>
                    <a:pt x="17826" y="93095"/>
                  </a:cubicBezTo>
                  <a:cubicBezTo>
                    <a:pt x="13542" y="75311"/>
                    <a:pt x="9416" y="57527"/>
                    <a:pt x="5289" y="39755"/>
                  </a:cubicBezTo>
                  <a:cubicBezTo>
                    <a:pt x="4621" y="36802"/>
                    <a:pt x="3940" y="33770"/>
                    <a:pt x="3272" y="30817"/>
                  </a:cubicBezTo>
                  <a:cubicBezTo>
                    <a:pt x="2433" y="26775"/>
                    <a:pt x="1333" y="22732"/>
                    <a:pt x="744" y="18598"/>
                  </a:cubicBezTo>
                  <a:cubicBezTo>
                    <a:pt x="75" y="13873"/>
                    <a:pt x="-933" y="8911"/>
                    <a:pt x="1831" y="4606"/>
                  </a:cubicBezTo>
                  <a:cubicBezTo>
                    <a:pt x="4608" y="223"/>
                    <a:pt x="10071" y="-1379"/>
                    <a:pt x="14617" y="1325"/>
                  </a:cubicBezTo>
                  <a:cubicBezTo>
                    <a:pt x="19752" y="4186"/>
                    <a:pt x="21429" y="10421"/>
                    <a:pt x="22948" y="15736"/>
                  </a:cubicBezTo>
                  <a:cubicBezTo>
                    <a:pt x="26066" y="27536"/>
                    <a:pt x="29171" y="39243"/>
                    <a:pt x="32118" y="51043"/>
                  </a:cubicBezTo>
                  <a:cubicBezTo>
                    <a:pt x="38511" y="76322"/>
                    <a:pt x="44733" y="101692"/>
                    <a:pt x="50956" y="127063"/>
                  </a:cubicBezTo>
                  <a:cubicBezTo>
                    <a:pt x="61135" y="168184"/>
                    <a:pt x="71143" y="209226"/>
                    <a:pt x="81151" y="250360"/>
                  </a:cubicBezTo>
                  <a:cubicBezTo>
                    <a:pt x="103775" y="343141"/>
                    <a:pt x="126320" y="435935"/>
                    <a:pt x="148865" y="528808"/>
                  </a:cubicBezTo>
                  <a:cubicBezTo>
                    <a:pt x="195633" y="721116"/>
                    <a:pt x="242321" y="913516"/>
                    <a:pt x="288918" y="1105916"/>
                  </a:cubicBezTo>
                  <a:cubicBezTo>
                    <a:pt x="335514" y="1298067"/>
                    <a:pt x="382111" y="1490126"/>
                    <a:pt x="428708" y="1682263"/>
                  </a:cubicBezTo>
                  <a:cubicBezTo>
                    <a:pt x="476235" y="1878286"/>
                    <a:pt x="523840" y="2074308"/>
                    <a:pt x="571367" y="2270331"/>
                  </a:cubicBezTo>
                  <a:cubicBezTo>
                    <a:pt x="619313" y="2468453"/>
                    <a:pt x="667338" y="2666668"/>
                    <a:pt x="715454" y="2864804"/>
                  </a:cubicBezTo>
                  <a:cubicBezTo>
                    <a:pt x="738589" y="2960118"/>
                    <a:pt x="761710" y="3055511"/>
                    <a:pt x="784845" y="3150917"/>
                  </a:cubicBezTo>
                  <a:cubicBezTo>
                    <a:pt x="805543" y="3236545"/>
                    <a:pt x="826149" y="3322081"/>
                    <a:pt x="847083" y="3407617"/>
                  </a:cubicBezTo>
                  <a:cubicBezTo>
                    <a:pt x="871724" y="3508404"/>
                    <a:pt x="895959" y="3609283"/>
                    <a:pt x="920430" y="3710162"/>
                  </a:cubicBezTo>
                  <a:cubicBezTo>
                    <a:pt x="943303" y="3804636"/>
                    <a:pt x="966267" y="3899189"/>
                    <a:pt x="989153" y="3993663"/>
                  </a:cubicBezTo>
                  <a:cubicBezTo>
                    <a:pt x="1026082" y="4146032"/>
                    <a:pt x="1063089" y="4298309"/>
                    <a:pt x="1100018" y="4450599"/>
                  </a:cubicBezTo>
                  <a:cubicBezTo>
                    <a:pt x="1101616" y="4457423"/>
                    <a:pt x="1097333" y="4464498"/>
                    <a:pt x="1090508" y="4466191"/>
                  </a:cubicBezTo>
                  <a:cubicBezTo>
                    <a:pt x="1089512" y="4466441"/>
                    <a:pt x="1088529" y="4466545"/>
                    <a:pt x="1087547" y="4466545"/>
                  </a:cubicBezTo>
                  <a:cubicBezTo>
                    <a:pt x="1081783" y="4466519"/>
                    <a:pt x="1076412" y="4462464"/>
                    <a:pt x="1074971" y="445663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 name="Google Shape;283;p61"/>
            <p:cNvSpPr/>
            <p:nvPr/>
          </p:nvSpPr>
          <p:spPr>
            <a:xfrm>
              <a:off x="2701150" y="-1927802"/>
              <a:ext cx="566745" cy="199430"/>
            </a:xfrm>
            <a:custGeom>
              <a:rect b="b" l="l" r="r" t="t"/>
              <a:pathLst>
                <a:path extrusionOk="0" h="199430" w="566745">
                  <a:moveTo>
                    <a:pt x="560432" y="54898"/>
                  </a:moveTo>
                  <a:cubicBezTo>
                    <a:pt x="562541" y="63915"/>
                    <a:pt x="564637" y="72853"/>
                    <a:pt x="566746" y="81778"/>
                  </a:cubicBezTo>
                  <a:cubicBezTo>
                    <a:pt x="372695" y="66107"/>
                    <a:pt x="170064" y="93065"/>
                    <a:pt x="6471" y="199431"/>
                  </a:cubicBezTo>
                  <a:cubicBezTo>
                    <a:pt x="4284" y="190663"/>
                    <a:pt x="2188" y="181817"/>
                    <a:pt x="79" y="173049"/>
                  </a:cubicBezTo>
                  <a:cubicBezTo>
                    <a:pt x="79" y="172971"/>
                    <a:pt x="0" y="172800"/>
                    <a:pt x="0" y="172708"/>
                  </a:cubicBezTo>
                  <a:cubicBezTo>
                    <a:pt x="72587" y="74861"/>
                    <a:pt x="211041" y="31378"/>
                    <a:pt x="326610" y="11834"/>
                  </a:cubicBezTo>
                  <a:cubicBezTo>
                    <a:pt x="401476" y="-5950"/>
                    <a:pt x="478098" y="-2997"/>
                    <a:pt x="551275" y="16048"/>
                  </a:cubicBezTo>
                  <a:cubicBezTo>
                    <a:pt x="554301" y="29015"/>
                    <a:pt x="557406" y="41917"/>
                    <a:pt x="560432" y="548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 name="Google Shape;284;p61"/>
            <p:cNvSpPr/>
            <p:nvPr/>
          </p:nvSpPr>
          <p:spPr>
            <a:xfrm>
              <a:off x="2487139" y="-2890013"/>
              <a:ext cx="633892" cy="564387"/>
            </a:xfrm>
            <a:custGeom>
              <a:rect b="b" l="l" r="r" t="t"/>
              <a:pathLst>
                <a:path extrusionOk="0" h="564387" w="633892">
                  <a:moveTo>
                    <a:pt x="627670" y="395166"/>
                  </a:moveTo>
                  <a:cubicBezTo>
                    <a:pt x="629779" y="403933"/>
                    <a:pt x="631875" y="412780"/>
                    <a:pt x="633893" y="421547"/>
                  </a:cubicBezTo>
                  <a:cubicBezTo>
                    <a:pt x="440772" y="378825"/>
                    <a:pt x="222749" y="429895"/>
                    <a:pt x="76474" y="564387"/>
                  </a:cubicBezTo>
                  <a:cubicBezTo>
                    <a:pt x="74457" y="556552"/>
                    <a:pt x="72610" y="548716"/>
                    <a:pt x="70749" y="540788"/>
                  </a:cubicBezTo>
                  <a:cubicBezTo>
                    <a:pt x="70160" y="538426"/>
                    <a:pt x="69570" y="536063"/>
                    <a:pt x="69072" y="533714"/>
                  </a:cubicBezTo>
                  <a:cubicBezTo>
                    <a:pt x="68234" y="530341"/>
                    <a:pt x="67396" y="526889"/>
                    <a:pt x="66636" y="523516"/>
                  </a:cubicBezTo>
                  <a:cubicBezTo>
                    <a:pt x="49645" y="453402"/>
                    <a:pt x="32733" y="383366"/>
                    <a:pt x="15913" y="313252"/>
                  </a:cubicBezTo>
                  <a:cubicBezTo>
                    <a:pt x="13555" y="298251"/>
                    <a:pt x="10777" y="283340"/>
                    <a:pt x="8433" y="268247"/>
                  </a:cubicBezTo>
                  <a:cubicBezTo>
                    <a:pt x="6913" y="258718"/>
                    <a:pt x="5747" y="249110"/>
                    <a:pt x="4227" y="239503"/>
                  </a:cubicBezTo>
                  <a:cubicBezTo>
                    <a:pt x="2800" y="230407"/>
                    <a:pt x="1450" y="221298"/>
                    <a:pt x="520" y="212111"/>
                  </a:cubicBezTo>
                  <a:cubicBezTo>
                    <a:pt x="520" y="211940"/>
                    <a:pt x="442" y="211770"/>
                    <a:pt x="442" y="211599"/>
                  </a:cubicBezTo>
                  <a:cubicBezTo>
                    <a:pt x="101" y="206966"/>
                    <a:pt x="-148" y="202411"/>
                    <a:pt x="101" y="197778"/>
                  </a:cubicBezTo>
                  <a:cubicBezTo>
                    <a:pt x="271" y="195665"/>
                    <a:pt x="350" y="193565"/>
                    <a:pt x="520" y="191452"/>
                  </a:cubicBezTo>
                  <a:lnTo>
                    <a:pt x="520" y="191373"/>
                  </a:lnTo>
                  <a:cubicBezTo>
                    <a:pt x="690" y="189181"/>
                    <a:pt x="939" y="187081"/>
                    <a:pt x="1188" y="184968"/>
                  </a:cubicBezTo>
                  <a:cubicBezTo>
                    <a:pt x="1188" y="184890"/>
                    <a:pt x="1188" y="184719"/>
                    <a:pt x="1267" y="184627"/>
                  </a:cubicBezTo>
                  <a:cubicBezTo>
                    <a:pt x="2354" y="178563"/>
                    <a:pt x="3952" y="172906"/>
                    <a:pt x="5813" y="167092"/>
                  </a:cubicBezTo>
                  <a:cubicBezTo>
                    <a:pt x="5734" y="167604"/>
                    <a:pt x="5564" y="168103"/>
                    <a:pt x="5393" y="168693"/>
                  </a:cubicBezTo>
                  <a:cubicBezTo>
                    <a:pt x="6743" y="164309"/>
                    <a:pt x="8419" y="160096"/>
                    <a:pt x="9847" y="155804"/>
                  </a:cubicBezTo>
                  <a:cubicBezTo>
                    <a:pt x="97840" y="13398"/>
                    <a:pt x="382137" y="-47358"/>
                    <a:pt x="518154" y="41721"/>
                  </a:cubicBezTo>
                  <a:cubicBezTo>
                    <a:pt x="518495" y="41971"/>
                    <a:pt x="518744" y="42233"/>
                    <a:pt x="518992" y="42483"/>
                  </a:cubicBezTo>
                  <a:cubicBezTo>
                    <a:pt x="519412" y="42824"/>
                    <a:pt x="519923" y="43244"/>
                    <a:pt x="520342" y="43664"/>
                  </a:cubicBezTo>
                  <a:cubicBezTo>
                    <a:pt x="521599" y="44675"/>
                    <a:pt x="522870" y="45685"/>
                    <a:pt x="524049" y="46788"/>
                  </a:cubicBezTo>
                  <a:cubicBezTo>
                    <a:pt x="524128" y="46788"/>
                    <a:pt x="524128" y="46788"/>
                    <a:pt x="524128" y="46958"/>
                  </a:cubicBezTo>
                  <a:cubicBezTo>
                    <a:pt x="524206" y="46958"/>
                    <a:pt x="524298" y="47037"/>
                    <a:pt x="524377" y="47129"/>
                  </a:cubicBezTo>
                  <a:cubicBezTo>
                    <a:pt x="526145" y="48140"/>
                    <a:pt x="527822" y="49662"/>
                    <a:pt x="529250" y="51513"/>
                  </a:cubicBezTo>
                  <a:cubicBezTo>
                    <a:pt x="529328" y="51513"/>
                    <a:pt x="529328" y="51592"/>
                    <a:pt x="529420" y="51762"/>
                  </a:cubicBezTo>
                  <a:cubicBezTo>
                    <a:pt x="529499" y="51762"/>
                    <a:pt x="529499" y="51762"/>
                    <a:pt x="529499" y="51841"/>
                  </a:cubicBezTo>
                  <a:cubicBezTo>
                    <a:pt x="531018" y="53193"/>
                    <a:pt x="532446" y="54623"/>
                    <a:pt x="533782" y="56054"/>
                  </a:cubicBezTo>
                  <a:lnTo>
                    <a:pt x="533861" y="56054"/>
                  </a:lnTo>
                  <a:cubicBezTo>
                    <a:pt x="534110" y="56395"/>
                    <a:pt x="534451" y="56723"/>
                    <a:pt x="534699" y="57065"/>
                  </a:cubicBezTo>
                  <a:cubicBezTo>
                    <a:pt x="535708" y="58587"/>
                    <a:pt x="536717" y="60097"/>
                    <a:pt x="537647" y="61698"/>
                  </a:cubicBezTo>
                  <a:cubicBezTo>
                    <a:pt x="537647" y="61777"/>
                    <a:pt x="537726" y="61868"/>
                    <a:pt x="537896" y="62039"/>
                  </a:cubicBezTo>
                  <a:cubicBezTo>
                    <a:pt x="537896" y="62039"/>
                    <a:pt x="537896" y="62118"/>
                    <a:pt x="537974" y="62118"/>
                  </a:cubicBezTo>
                  <a:cubicBezTo>
                    <a:pt x="541171" y="66160"/>
                    <a:pt x="543948" y="70373"/>
                    <a:pt x="546555" y="74757"/>
                  </a:cubicBezTo>
                  <a:cubicBezTo>
                    <a:pt x="564725" y="105260"/>
                    <a:pt x="570528" y="142850"/>
                    <a:pt x="576672" y="179088"/>
                  </a:cubicBezTo>
                  <a:cubicBezTo>
                    <a:pt x="592484" y="246000"/>
                    <a:pt x="608295" y="313082"/>
                    <a:pt x="624107" y="379993"/>
                  </a:cubicBezTo>
                  <a:cubicBezTo>
                    <a:pt x="624867" y="383366"/>
                    <a:pt x="625705" y="386740"/>
                    <a:pt x="626465" y="390113"/>
                  </a:cubicBezTo>
                  <a:lnTo>
                    <a:pt x="626386" y="390113"/>
                  </a:lnTo>
                  <a:cubicBezTo>
                    <a:pt x="626635" y="391373"/>
                    <a:pt x="626897" y="392646"/>
                    <a:pt x="627055" y="393906"/>
                  </a:cubicBezTo>
                  <a:cubicBezTo>
                    <a:pt x="627133" y="393906"/>
                    <a:pt x="627133" y="393906"/>
                    <a:pt x="627055" y="393985"/>
                  </a:cubicBezTo>
                  <a:cubicBezTo>
                    <a:pt x="627225" y="394405"/>
                    <a:pt x="627395" y="394746"/>
                    <a:pt x="627474" y="395166"/>
                  </a:cubicBezTo>
                  <a:cubicBezTo>
                    <a:pt x="627592" y="395166"/>
                    <a:pt x="627592" y="395166"/>
                    <a:pt x="627670" y="39516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85" name="Google Shape;285;p61"/>
          <p:cNvSpPr txBox="1"/>
          <p:nvPr>
            <p:ph type="title"/>
          </p:nvPr>
        </p:nvSpPr>
        <p:spPr>
          <a:xfrm>
            <a:off x="1935125" y="1112625"/>
            <a:ext cx="5273700" cy="1794300"/>
          </a:xfrm>
          <a:prstGeom prst="rect">
            <a:avLst/>
          </a:prstGeom>
          <a:noFill/>
          <a:ln>
            <a:noFill/>
          </a:ln>
        </p:spPr>
        <p:txBody>
          <a:bodyPr anchorCtr="0" anchor="b" bIns="0" lIns="0" spcFirstLastPara="1" rIns="0" wrap="square" tIns="0">
            <a:noAutofit/>
          </a:bodyPr>
          <a:lstStyle>
            <a:lvl1pPr lvl="0" algn="ctr">
              <a:lnSpc>
                <a:spcPct val="100000"/>
              </a:lnSpc>
              <a:spcBef>
                <a:spcPts val="0"/>
              </a:spcBef>
              <a:spcAft>
                <a:spcPts val="0"/>
              </a:spcAft>
              <a:buSzPts val="4000"/>
              <a:buNone/>
              <a:defRPr sz="4000"/>
            </a:lvl1pPr>
            <a:lvl2pPr lvl="1" algn="l">
              <a:lnSpc>
                <a:spcPct val="90000"/>
              </a:lnSpc>
              <a:spcBef>
                <a:spcPts val="0"/>
              </a:spcBef>
              <a:spcAft>
                <a:spcPts val="0"/>
              </a:spcAft>
              <a:buSzPts val="3500"/>
              <a:buNone/>
              <a:defRPr/>
            </a:lvl2pPr>
            <a:lvl3pPr lvl="2" algn="l">
              <a:lnSpc>
                <a:spcPct val="90000"/>
              </a:lnSpc>
              <a:spcBef>
                <a:spcPts val="0"/>
              </a:spcBef>
              <a:spcAft>
                <a:spcPts val="0"/>
              </a:spcAft>
              <a:buSzPts val="3500"/>
              <a:buNone/>
              <a:defRPr/>
            </a:lvl3pPr>
            <a:lvl4pPr lvl="3" algn="l">
              <a:lnSpc>
                <a:spcPct val="90000"/>
              </a:lnSpc>
              <a:spcBef>
                <a:spcPts val="0"/>
              </a:spcBef>
              <a:spcAft>
                <a:spcPts val="0"/>
              </a:spcAft>
              <a:buSzPts val="3500"/>
              <a:buNone/>
              <a:defRPr/>
            </a:lvl4pPr>
            <a:lvl5pPr lvl="4" algn="l">
              <a:lnSpc>
                <a:spcPct val="90000"/>
              </a:lnSpc>
              <a:spcBef>
                <a:spcPts val="0"/>
              </a:spcBef>
              <a:spcAft>
                <a:spcPts val="0"/>
              </a:spcAft>
              <a:buSzPts val="3500"/>
              <a:buNone/>
              <a:defRPr/>
            </a:lvl5pPr>
            <a:lvl6pPr lvl="5" algn="l">
              <a:lnSpc>
                <a:spcPct val="90000"/>
              </a:lnSpc>
              <a:spcBef>
                <a:spcPts val="0"/>
              </a:spcBef>
              <a:spcAft>
                <a:spcPts val="0"/>
              </a:spcAft>
              <a:buSzPts val="3500"/>
              <a:buNone/>
              <a:defRPr/>
            </a:lvl6pPr>
            <a:lvl7pPr lvl="6" algn="l">
              <a:lnSpc>
                <a:spcPct val="90000"/>
              </a:lnSpc>
              <a:spcBef>
                <a:spcPts val="0"/>
              </a:spcBef>
              <a:spcAft>
                <a:spcPts val="0"/>
              </a:spcAft>
              <a:buSzPts val="3500"/>
              <a:buNone/>
              <a:defRPr/>
            </a:lvl7pPr>
            <a:lvl8pPr lvl="7" algn="l">
              <a:lnSpc>
                <a:spcPct val="90000"/>
              </a:lnSpc>
              <a:spcBef>
                <a:spcPts val="0"/>
              </a:spcBef>
              <a:spcAft>
                <a:spcPts val="0"/>
              </a:spcAft>
              <a:buSzPts val="3500"/>
              <a:buNone/>
              <a:defRPr/>
            </a:lvl8pPr>
            <a:lvl9pPr lvl="8" algn="l">
              <a:lnSpc>
                <a:spcPct val="90000"/>
              </a:lnSpc>
              <a:spcBef>
                <a:spcPts val="0"/>
              </a:spcBef>
              <a:spcAft>
                <a:spcPts val="0"/>
              </a:spcAft>
              <a:buSzPts val="3500"/>
              <a:buNone/>
              <a:defRPr/>
            </a:lvl9pPr>
          </a:lstStyle>
          <a:p/>
        </p:txBody>
      </p:sp>
      <p:sp>
        <p:nvSpPr>
          <p:cNvPr id="286" name="Google Shape;286;p6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Mali Light"/>
                <a:ea typeface="Mali Light"/>
                <a:cs typeface="Mali Light"/>
                <a:sym typeface="Mali Light"/>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1 column" type="tx">
  <p:cSld name="TITLE_AND_BODY">
    <p:bg>
      <p:bgPr>
        <a:solidFill>
          <a:schemeClr val="lt2"/>
        </a:solidFill>
      </p:bgPr>
    </p:bg>
    <p:spTree>
      <p:nvGrpSpPr>
        <p:cNvPr id="287" name="Shape 287"/>
        <p:cNvGrpSpPr/>
        <p:nvPr/>
      </p:nvGrpSpPr>
      <p:grpSpPr>
        <a:xfrm>
          <a:off x="0" y="0"/>
          <a:ext cx="0" cy="0"/>
          <a:chOff x="0" y="0"/>
          <a:chExt cx="0" cy="0"/>
        </a:xfrm>
      </p:grpSpPr>
      <p:grpSp>
        <p:nvGrpSpPr>
          <p:cNvPr id="288" name="Google Shape;288;p62"/>
          <p:cNvGrpSpPr/>
          <p:nvPr/>
        </p:nvGrpSpPr>
        <p:grpSpPr>
          <a:xfrm rot="-610912">
            <a:off x="8441321" y="-455773"/>
            <a:ext cx="2003692" cy="2694440"/>
            <a:chOff x="16880120" y="-910586"/>
            <a:chExt cx="4006779" cy="5388068"/>
          </a:xfrm>
        </p:grpSpPr>
        <p:sp>
          <p:nvSpPr>
            <p:cNvPr id="289" name="Google Shape;289;p62"/>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90" name="Google Shape;290;p62"/>
            <p:cNvGrpSpPr/>
            <p:nvPr/>
          </p:nvGrpSpPr>
          <p:grpSpPr>
            <a:xfrm>
              <a:off x="16880120" y="-629756"/>
              <a:ext cx="3990799" cy="4912173"/>
              <a:chOff x="16880120" y="-629756"/>
              <a:chExt cx="3990799" cy="4912173"/>
            </a:xfrm>
          </p:grpSpPr>
          <p:sp>
            <p:nvSpPr>
              <p:cNvPr id="291" name="Google Shape;291;p62"/>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 name="Google Shape;292;p62"/>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 name="Google Shape;293;p62"/>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4" name="Google Shape;294;p62"/>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 name="Google Shape;295;p62"/>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 name="Google Shape;296;p62"/>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 name="Google Shape;297;p62"/>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 name="Google Shape;298;p62"/>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 name="Google Shape;299;p62"/>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 name="Google Shape;300;p62"/>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1" name="Google Shape;301;p62"/>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2" name="Google Shape;302;p62"/>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03" name="Google Shape;303;p62"/>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04" name="Google Shape;304;p62"/>
          <p:cNvSpPr txBox="1"/>
          <p:nvPr>
            <p:ph type="title"/>
          </p:nvPr>
        </p:nvSpPr>
        <p:spPr>
          <a:xfrm>
            <a:off x="514350" y="557100"/>
            <a:ext cx="7562100" cy="615600"/>
          </a:xfrm>
          <a:prstGeom prst="rect">
            <a:avLst/>
          </a:prstGeom>
          <a:noFill/>
          <a:ln>
            <a:noFill/>
          </a:ln>
        </p:spPr>
        <p:txBody>
          <a:bodyPr anchorCtr="0" anchor="t"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000"/>
              <a:buNone/>
              <a:defRPr sz="4000"/>
            </a:lvl2pPr>
            <a:lvl3pPr lvl="2" algn="l">
              <a:lnSpc>
                <a:spcPct val="90000"/>
              </a:lnSpc>
              <a:spcBef>
                <a:spcPts val="0"/>
              </a:spcBef>
              <a:spcAft>
                <a:spcPts val="0"/>
              </a:spcAft>
              <a:buSzPts val="4000"/>
              <a:buNone/>
              <a:defRPr sz="4000"/>
            </a:lvl3pPr>
            <a:lvl4pPr lvl="3" algn="l">
              <a:lnSpc>
                <a:spcPct val="90000"/>
              </a:lnSpc>
              <a:spcBef>
                <a:spcPts val="0"/>
              </a:spcBef>
              <a:spcAft>
                <a:spcPts val="0"/>
              </a:spcAft>
              <a:buSzPts val="4000"/>
              <a:buNone/>
              <a:defRPr sz="4000"/>
            </a:lvl4pPr>
            <a:lvl5pPr lvl="4" algn="l">
              <a:lnSpc>
                <a:spcPct val="90000"/>
              </a:lnSpc>
              <a:spcBef>
                <a:spcPts val="0"/>
              </a:spcBef>
              <a:spcAft>
                <a:spcPts val="0"/>
              </a:spcAft>
              <a:buSzPts val="4000"/>
              <a:buNone/>
              <a:defRPr sz="4000"/>
            </a:lvl5pPr>
            <a:lvl6pPr lvl="5" algn="l">
              <a:lnSpc>
                <a:spcPct val="90000"/>
              </a:lnSpc>
              <a:spcBef>
                <a:spcPts val="0"/>
              </a:spcBef>
              <a:spcAft>
                <a:spcPts val="0"/>
              </a:spcAft>
              <a:buSzPts val="4000"/>
              <a:buNone/>
              <a:defRPr sz="4000"/>
            </a:lvl6pPr>
            <a:lvl7pPr lvl="6" algn="l">
              <a:lnSpc>
                <a:spcPct val="90000"/>
              </a:lnSpc>
              <a:spcBef>
                <a:spcPts val="0"/>
              </a:spcBef>
              <a:spcAft>
                <a:spcPts val="0"/>
              </a:spcAft>
              <a:buSzPts val="4000"/>
              <a:buNone/>
              <a:defRPr sz="4000"/>
            </a:lvl7pPr>
            <a:lvl8pPr lvl="7" algn="l">
              <a:lnSpc>
                <a:spcPct val="90000"/>
              </a:lnSpc>
              <a:spcBef>
                <a:spcPts val="0"/>
              </a:spcBef>
              <a:spcAft>
                <a:spcPts val="0"/>
              </a:spcAft>
              <a:buSzPts val="4000"/>
              <a:buNone/>
              <a:defRPr sz="4000"/>
            </a:lvl8pPr>
            <a:lvl9pPr lvl="8" algn="l">
              <a:lnSpc>
                <a:spcPct val="90000"/>
              </a:lnSpc>
              <a:spcBef>
                <a:spcPts val="0"/>
              </a:spcBef>
              <a:spcAft>
                <a:spcPts val="0"/>
              </a:spcAft>
              <a:buSzPts val="4000"/>
              <a:buNone/>
              <a:defRPr sz="4000"/>
            </a:lvl9pPr>
          </a:lstStyle>
          <a:p/>
        </p:txBody>
      </p:sp>
      <p:sp>
        <p:nvSpPr>
          <p:cNvPr id="305" name="Google Shape;305;p62"/>
          <p:cNvSpPr txBox="1"/>
          <p:nvPr>
            <p:ph idx="1" type="body"/>
          </p:nvPr>
        </p:nvSpPr>
        <p:spPr>
          <a:xfrm>
            <a:off x="514350" y="2334650"/>
            <a:ext cx="8115300" cy="2239500"/>
          </a:xfrm>
          <a:prstGeom prst="rect">
            <a:avLst/>
          </a:prstGeom>
          <a:noFill/>
          <a:ln>
            <a:noFill/>
          </a:ln>
        </p:spPr>
        <p:txBody>
          <a:bodyPr anchorCtr="0" anchor="t" bIns="0" lIns="0" spcFirstLastPara="1" rIns="0" wrap="square" tIns="0">
            <a:noAutofit/>
          </a:bodyPr>
          <a:lstStyle>
            <a:lvl1pPr indent="-342900" lvl="0" marL="457200" algn="l">
              <a:lnSpc>
                <a:spcPct val="120000"/>
              </a:lnSpc>
              <a:spcBef>
                <a:spcPts val="0"/>
              </a:spcBef>
              <a:spcAft>
                <a:spcPts val="0"/>
              </a:spcAft>
              <a:buSzPts val="1800"/>
              <a:buChar char="●"/>
              <a:defRPr sz="1800"/>
            </a:lvl1pPr>
            <a:lvl2pPr indent="-342900" lvl="1" marL="914400" algn="l">
              <a:lnSpc>
                <a:spcPct val="120000"/>
              </a:lnSpc>
              <a:spcBef>
                <a:spcPts val="800"/>
              </a:spcBef>
              <a:spcAft>
                <a:spcPts val="0"/>
              </a:spcAft>
              <a:buSzPts val="1800"/>
              <a:buChar char="○"/>
              <a:defRPr sz="1800"/>
            </a:lvl2pPr>
            <a:lvl3pPr indent="-342900" lvl="2" marL="1371600" algn="l">
              <a:lnSpc>
                <a:spcPct val="120000"/>
              </a:lnSpc>
              <a:spcBef>
                <a:spcPts val="800"/>
              </a:spcBef>
              <a:spcAft>
                <a:spcPts val="0"/>
              </a:spcAft>
              <a:buSzPts val="1800"/>
              <a:buChar char="■"/>
              <a:defRPr sz="1800"/>
            </a:lvl3pPr>
            <a:lvl4pPr indent="-342900" lvl="3" marL="1828800" algn="l">
              <a:lnSpc>
                <a:spcPct val="120000"/>
              </a:lnSpc>
              <a:spcBef>
                <a:spcPts val="800"/>
              </a:spcBef>
              <a:spcAft>
                <a:spcPts val="0"/>
              </a:spcAft>
              <a:buSzPts val="1800"/>
              <a:buChar char="●"/>
              <a:defRPr sz="1800"/>
            </a:lvl4pPr>
            <a:lvl5pPr indent="-342900" lvl="4" marL="2286000" algn="l">
              <a:lnSpc>
                <a:spcPct val="120000"/>
              </a:lnSpc>
              <a:spcBef>
                <a:spcPts val="800"/>
              </a:spcBef>
              <a:spcAft>
                <a:spcPts val="0"/>
              </a:spcAft>
              <a:buSzPts val="1800"/>
              <a:buChar char="○"/>
              <a:defRPr sz="1800"/>
            </a:lvl5pPr>
            <a:lvl6pPr indent="-342900" lvl="5" marL="2743200" algn="l">
              <a:lnSpc>
                <a:spcPct val="120000"/>
              </a:lnSpc>
              <a:spcBef>
                <a:spcPts val="800"/>
              </a:spcBef>
              <a:spcAft>
                <a:spcPts val="0"/>
              </a:spcAft>
              <a:buSzPts val="1800"/>
              <a:buChar char="■"/>
              <a:defRPr sz="1800"/>
            </a:lvl6pPr>
            <a:lvl7pPr indent="-342900" lvl="6" marL="3200400" algn="l">
              <a:lnSpc>
                <a:spcPct val="120000"/>
              </a:lnSpc>
              <a:spcBef>
                <a:spcPts val="800"/>
              </a:spcBef>
              <a:spcAft>
                <a:spcPts val="0"/>
              </a:spcAft>
              <a:buSzPts val="1800"/>
              <a:buChar char="●"/>
              <a:defRPr sz="1800"/>
            </a:lvl7pPr>
            <a:lvl8pPr indent="-342900" lvl="7" marL="3657600" algn="l">
              <a:lnSpc>
                <a:spcPct val="120000"/>
              </a:lnSpc>
              <a:spcBef>
                <a:spcPts val="800"/>
              </a:spcBef>
              <a:spcAft>
                <a:spcPts val="0"/>
              </a:spcAft>
              <a:buSzPts val="1800"/>
              <a:buChar char="○"/>
              <a:defRPr sz="1800"/>
            </a:lvl8pPr>
            <a:lvl9pPr indent="-342900" lvl="8" marL="4114800" algn="l">
              <a:lnSpc>
                <a:spcPct val="120000"/>
              </a:lnSpc>
              <a:spcBef>
                <a:spcPts val="800"/>
              </a:spcBef>
              <a:spcAft>
                <a:spcPts val="800"/>
              </a:spcAft>
              <a:buSzPts val="1800"/>
              <a:buChar char="■"/>
              <a:defRPr sz="1800"/>
            </a:lvl9pPr>
          </a:lstStyle>
          <a:p/>
        </p:txBody>
      </p:sp>
      <p:sp>
        <p:nvSpPr>
          <p:cNvPr id="306" name="Google Shape;306;p6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type="twoColTx">
  <p:cSld name="TITLE_AND_TWO_COLUMNS">
    <p:bg>
      <p:bgPr>
        <a:solidFill>
          <a:schemeClr val="lt2"/>
        </a:solidFill>
      </p:bgPr>
    </p:bg>
    <p:spTree>
      <p:nvGrpSpPr>
        <p:cNvPr id="307" name="Shape 307"/>
        <p:cNvGrpSpPr/>
        <p:nvPr/>
      </p:nvGrpSpPr>
      <p:grpSpPr>
        <a:xfrm>
          <a:off x="0" y="0"/>
          <a:ext cx="0" cy="0"/>
          <a:chOff x="0" y="0"/>
          <a:chExt cx="0" cy="0"/>
        </a:xfrm>
      </p:grpSpPr>
      <p:grpSp>
        <p:nvGrpSpPr>
          <p:cNvPr id="308" name="Google Shape;308;p63"/>
          <p:cNvGrpSpPr/>
          <p:nvPr/>
        </p:nvGrpSpPr>
        <p:grpSpPr>
          <a:xfrm rot="-610912">
            <a:off x="8441321" y="-455773"/>
            <a:ext cx="2003692" cy="2694440"/>
            <a:chOff x="16880120" y="-910586"/>
            <a:chExt cx="4006779" cy="5388068"/>
          </a:xfrm>
        </p:grpSpPr>
        <p:sp>
          <p:nvSpPr>
            <p:cNvPr id="309" name="Google Shape;309;p63"/>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10" name="Google Shape;310;p63"/>
            <p:cNvGrpSpPr/>
            <p:nvPr/>
          </p:nvGrpSpPr>
          <p:grpSpPr>
            <a:xfrm>
              <a:off x="16880120" y="-629756"/>
              <a:ext cx="3990799" cy="4912173"/>
              <a:chOff x="16880120" y="-629756"/>
              <a:chExt cx="3990799" cy="4912173"/>
            </a:xfrm>
          </p:grpSpPr>
          <p:sp>
            <p:nvSpPr>
              <p:cNvPr id="311" name="Google Shape;311;p63"/>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2" name="Google Shape;312;p63"/>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3" name="Google Shape;313;p63"/>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4" name="Google Shape;314;p63"/>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5" name="Google Shape;315;p63"/>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6" name="Google Shape;316;p63"/>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7" name="Google Shape;317;p63"/>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 name="Google Shape;318;p63"/>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 name="Google Shape;319;p63"/>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 name="Google Shape;320;p63"/>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1" name="Google Shape;321;p63"/>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 name="Google Shape;322;p63"/>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23" name="Google Shape;323;p63"/>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24" name="Google Shape;324;p63"/>
          <p:cNvSpPr txBox="1"/>
          <p:nvPr>
            <p:ph type="title"/>
          </p:nvPr>
        </p:nvSpPr>
        <p:spPr>
          <a:xfrm>
            <a:off x="514350" y="557100"/>
            <a:ext cx="7562100" cy="615600"/>
          </a:xfrm>
          <a:prstGeom prst="rect">
            <a:avLst/>
          </a:prstGeom>
          <a:noFill/>
          <a:ln>
            <a:noFill/>
          </a:ln>
        </p:spPr>
        <p:txBody>
          <a:bodyPr anchorCtr="0" anchor="t"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000"/>
              <a:buNone/>
              <a:defRPr sz="4000"/>
            </a:lvl2pPr>
            <a:lvl3pPr lvl="2" algn="l">
              <a:lnSpc>
                <a:spcPct val="90000"/>
              </a:lnSpc>
              <a:spcBef>
                <a:spcPts val="0"/>
              </a:spcBef>
              <a:spcAft>
                <a:spcPts val="0"/>
              </a:spcAft>
              <a:buSzPts val="4000"/>
              <a:buNone/>
              <a:defRPr sz="4000"/>
            </a:lvl3pPr>
            <a:lvl4pPr lvl="3" algn="l">
              <a:lnSpc>
                <a:spcPct val="90000"/>
              </a:lnSpc>
              <a:spcBef>
                <a:spcPts val="0"/>
              </a:spcBef>
              <a:spcAft>
                <a:spcPts val="0"/>
              </a:spcAft>
              <a:buSzPts val="4000"/>
              <a:buNone/>
              <a:defRPr sz="4000"/>
            </a:lvl4pPr>
            <a:lvl5pPr lvl="4" algn="l">
              <a:lnSpc>
                <a:spcPct val="90000"/>
              </a:lnSpc>
              <a:spcBef>
                <a:spcPts val="0"/>
              </a:spcBef>
              <a:spcAft>
                <a:spcPts val="0"/>
              </a:spcAft>
              <a:buSzPts val="4000"/>
              <a:buNone/>
              <a:defRPr sz="4000"/>
            </a:lvl5pPr>
            <a:lvl6pPr lvl="5" algn="l">
              <a:lnSpc>
                <a:spcPct val="90000"/>
              </a:lnSpc>
              <a:spcBef>
                <a:spcPts val="0"/>
              </a:spcBef>
              <a:spcAft>
                <a:spcPts val="0"/>
              </a:spcAft>
              <a:buSzPts val="4000"/>
              <a:buNone/>
              <a:defRPr sz="4000"/>
            </a:lvl6pPr>
            <a:lvl7pPr lvl="6" algn="l">
              <a:lnSpc>
                <a:spcPct val="90000"/>
              </a:lnSpc>
              <a:spcBef>
                <a:spcPts val="0"/>
              </a:spcBef>
              <a:spcAft>
                <a:spcPts val="0"/>
              </a:spcAft>
              <a:buSzPts val="4000"/>
              <a:buNone/>
              <a:defRPr sz="4000"/>
            </a:lvl7pPr>
            <a:lvl8pPr lvl="7" algn="l">
              <a:lnSpc>
                <a:spcPct val="90000"/>
              </a:lnSpc>
              <a:spcBef>
                <a:spcPts val="0"/>
              </a:spcBef>
              <a:spcAft>
                <a:spcPts val="0"/>
              </a:spcAft>
              <a:buSzPts val="4000"/>
              <a:buNone/>
              <a:defRPr sz="4000"/>
            </a:lvl8pPr>
            <a:lvl9pPr lvl="8" algn="l">
              <a:lnSpc>
                <a:spcPct val="90000"/>
              </a:lnSpc>
              <a:spcBef>
                <a:spcPts val="0"/>
              </a:spcBef>
              <a:spcAft>
                <a:spcPts val="0"/>
              </a:spcAft>
              <a:buSzPts val="4000"/>
              <a:buNone/>
              <a:defRPr sz="4000"/>
            </a:lvl9pPr>
          </a:lstStyle>
          <a:p/>
        </p:txBody>
      </p:sp>
      <p:sp>
        <p:nvSpPr>
          <p:cNvPr id="325" name="Google Shape;325;p63"/>
          <p:cNvSpPr txBox="1"/>
          <p:nvPr>
            <p:ph idx="1" type="body"/>
          </p:nvPr>
        </p:nvSpPr>
        <p:spPr>
          <a:xfrm>
            <a:off x="514350" y="2334650"/>
            <a:ext cx="3904500" cy="2239500"/>
          </a:xfrm>
          <a:prstGeom prst="rect">
            <a:avLst/>
          </a:prstGeom>
          <a:noFill/>
          <a:ln>
            <a:noFill/>
          </a:ln>
        </p:spPr>
        <p:txBody>
          <a:bodyPr anchorCtr="0" anchor="t" bIns="0" lIns="0" spcFirstLastPara="1" rIns="0" wrap="square" tIns="0">
            <a:noAutofit/>
          </a:bodyPr>
          <a:lstStyle>
            <a:lvl1pPr indent="-330200" lvl="0" marL="457200" algn="l">
              <a:lnSpc>
                <a:spcPct val="120000"/>
              </a:lnSpc>
              <a:spcBef>
                <a:spcPts val="0"/>
              </a:spcBef>
              <a:spcAft>
                <a:spcPts val="0"/>
              </a:spcAft>
              <a:buSzPts val="1600"/>
              <a:buChar char="●"/>
              <a:defRPr sz="1600"/>
            </a:lvl1pPr>
            <a:lvl2pPr indent="-330200" lvl="1" marL="914400" algn="l">
              <a:lnSpc>
                <a:spcPct val="120000"/>
              </a:lnSpc>
              <a:spcBef>
                <a:spcPts val="800"/>
              </a:spcBef>
              <a:spcAft>
                <a:spcPts val="0"/>
              </a:spcAft>
              <a:buSzPts val="1600"/>
              <a:buChar char="○"/>
              <a:defRPr sz="1600"/>
            </a:lvl2pPr>
            <a:lvl3pPr indent="-330200" lvl="2" marL="1371600" algn="l">
              <a:lnSpc>
                <a:spcPct val="120000"/>
              </a:lnSpc>
              <a:spcBef>
                <a:spcPts val="800"/>
              </a:spcBef>
              <a:spcAft>
                <a:spcPts val="0"/>
              </a:spcAft>
              <a:buSzPts val="1600"/>
              <a:buChar char="■"/>
              <a:defRPr sz="1600"/>
            </a:lvl3pPr>
            <a:lvl4pPr indent="-330200" lvl="3" marL="1828800" algn="l">
              <a:lnSpc>
                <a:spcPct val="120000"/>
              </a:lnSpc>
              <a:spcBef>
                <a:spcPts val="800"/>
              </a:spcBef>
              <a:spcAft>
                <a:spcPts val="0"/>
              </a:spcAft>
              <a:buSzPts val="1600"/>
              <a:buChar char="●"/>
              <a:defRPr sz="1600"/>
            </a:lvl4pPr>
            <a:lvl5pPr indent="-330200" lvl="4" marL="2286000" algn="l">
              <a:lnSpc>
                <a:spcPct val="120000"/>
              </a:lnSpc>
              <a:spcBef>
                <a:spcPts val="800"/>
              </a:spcBef>
              <a:spcAft>
                <a:spcPts val="0"/>
              </a:spcAft>
              <a:buSzPts val="1600"/>
              <a:buChar char="○"/>
              <a:defRPr sz="1600"/>
            </a:lvl5pPr>
            <a:lvl6pPr indent="-330200" lvl="5" marL="2743200" algn="l">
              <a:lnSpc>
                <a:spcPct val="120000"/>
              </a:lnSpc>
              <a:spcBef>
                <a:spcPts val="800"/>
              </a:spcBef>
              <a:spcAft>
                <a:spcPts val="0"/>
              </a:spcAft>
              <a:buSzPts val="1600"/>
              <a:buChar char="■"/>
              <a:defRPr sz="1600"/>
            </a:lvl6pPr>
            <a:lvl7pPr indent="-330200" lvl="6" marL="3200400" algn="l">
              <a:lnSpc>
                <a:spcPct val="120000"/>
              </a:lnSpc>
              <a:spcBef>
                <a:spcPts val="800"/>
              </a:spcBef>
              <a:spcAft>
                <a:spcPts val="0"/>
              </a:spcAft>
              <a:buSzPts val="1600"/>
              <a:buChar char="●"/>
              <a:defRPr sz="1600"/>
            </a:lvl7pPr>
            <a:lvl8pPr indent="-330200" lvl="7" marL="3657600" algn="l">
              <a:lnSpc>
                <a:spcPct val="120000"/>
              </a:lnSpc>
              <a:spcBef>
                <a:spcPts val="800"/>
              </a:spcBef>
              <a:spcAft>
                <a:spcPts val="0"/>
              </a:spcAft>
              <a:buSzPts val="1600"/>
              <a:buChar char="○"/>
              <a:defRPr sz="1600"/>
            </a:lvl8pPr>
            <a:lvl9pPr indent="-330200" lvl="8" marL="4114800" algn="l">
              <a:lnSpc>
                <a:spcPct val="120000"/>
              </a:lnSpc>
              <a:spcBef>
                <a:spcPts val="800"/>
              </a:spcBef>
              <a:spcAft>
                <a:spcPts val="800"/>
              </a:spcAft>
              <a:buSzPts val="1600"/>
              <a:buChar char="■"/>
              <a:defRPr sz="1600"/>
            </a:lvl9pPr>
          </a:lstStyle>
          <a:p/>
        </p:txBody>
      </p:sp>
      <p:sp>
        <p:nvSpPr>
          <p:cNvPr id="326" name="Google Shape;326;p63"/>
          <p:cNvSpPr txBox="1"/>
          <p:nvPr>
            <p:ph idx="2" type="body"/>
          </p:nvPr>
        </p:nvSpPr>
        <p:spPr>
          <a:xfrm>
            <a:off x="4725080" y="2334688"/>
            <a:ext cx="3904500" cy="2239500"/>
          </a:xfrm>
          <a:prstGeom prst="rect">
            <a:avLst/>
          </a:prstGeom>
          <a:noFill/>
          <a:ln>
            <a:noFill/>
          </a:ln>
        </p:spPr>
        <p:txBody>
          <a:bodyPr anchorCtr="0" anchor="t" bIns="0" lIns="0" spcFirstLastPara="1" rIns="0" wrap="square" tIns="0">
            <a:noAutofit/>
          </a:bodyPr>
          <a:lstStyle>
            <a:lvl1pPr indent="-330200" lvl="0" marL="457200" algn="l">
              <a:lnSpc>
                <a:spcPct val="120000"/>
              </a:lnSpc>
              <a:spcBef>
                <a:spcPts val="0"/>
              </a:spcBef>
              <a:spcAft>
                <a:spcPts val="0"/>
              </a:spcAft>
              <a:buSzPts val="1600"/>
              <a:buChar char="●"/>
              <a:defRPr sz="1600"/>
            </a:lvl1pPr>
            <a:lvl2pPr indent="-330200" lvl="1" marL="914400" algn="l">
              <a:lnSpc>
                <a:spcPct val="120000"/>
              </a:lnSpc>
              <a:spcBef>
                <a:spcPts val="800"/>
              </a:spcBef>
              <a:spcAft>
                <a:spcPts val="0"/>
              </a:spcAft>
              <a:buSzPts val="1600"/>
              <a:buChar char="○"/>
              <a:defRPr sz="1600"/>
            </a:lvl2pPr>
            <a:lvl3pPr indent="-330200" lvl="2" marL="1371600" algn="l">
              <a:lnSpc>
                <a:spcPct val="120000"/>
              </a:lnSpc>
              <a:spcBef>
                <a:spcPts val="800"/>
              </a:spcBef>
              <a:spcAft>
                <a:spcPts val="0"/>
              </a:spcAft>
              <a:buSzPts val="1600"/>
              <a:buChar char="■"/>
              <a:defRPr sz="1600"/>
            </a:lvl3pPr>
            <a:lvl4pPr indent="-330200" lvl="3" marL="1828800" algn="l">
              <a:lnSpc>
                <a:spcPct val="120000"/>
              </a:lnSpc>
              <a:spcBef>
                <a:spcPts val="800"/>
              </a:spcBef>
              <a:spcAft>
                <a:spcPts val="0"/>
              </a:spcAft>
              <a:buSzPts val="1600"/>
              <a:buChar char="●"/>
              <a:defRPr sz="1600"/>
            </a:lvl4pPr>
            <a:lvl5pPr indent="-330200" lvl="4" marL="2286000" algn="l">
              <a:lnSpc>
                <a:spcPct val="120000"/>
              </a:lnSpc>
              <a:spcBef>
                <a:spcPts val="800"/>
              </a:spcBef>
              <a:spcAft>
                <a:spcPts val="0"/>
              </a:spcAft>
              <a:buSzPts val="1600"/>
              <a:buChar char="○"/>
              <a:defRPr sz="1600"/>
            </a:lvl5pPr>
            <a:lvl6pPr indent="-330200" lvl="5" marL="2743200" algn="l">
              <a:lnSpc>
                <a:spcPct val="120000"/>
              </a:lnSpc>
              <a:spcBef>
                <a:spcPts val="800"/>
              </a:spcBef>
              <a:spcAft>
                <a:spcPts val="0"/>
              </a:spcAft>
              <a:buSzPts val="1600"/>
              <a:buChar char="■"/>
              <a:defRPr sz="1600"/>
            </a:lvl6pPr>
            <a:lvl7pPr indent="-330200" lvl="6" marL="3200400" algn="l">
              <a:lnSpc>
                <a:spcPct val="120000"/>
              </a:lnSpc>
              <a:spcBef>
                <a:spcPts val="800"/>
              </a:spcBef>
              <a:spcAft>
                <a:spcPts val="0"/>
              </a:spcAft>
              <a:buSzPts val="1600"/>
              <a:buChar char="●"/>
              <a:defRPr sz="1600"/>
            </a:lvl7pPr>
            <a:lvl8pPr indent="-330200" lvl="7" marL="3657600" algn="l">
              <a:lnSpc>
                <a:spcPct val="120000"/>
              </a:lnSpc>
              <a:spcBef>
                <a:spcPts val="800"/>
              </a:spcBef>
              <a:spcAft>
                <a:spcPts val="0"/>
              </a:spcAft>
              <a:buSzPts val="1600"/>
              <a:buChar char="○"/>
              <a:defRPr sz="1600"/>
            </a:lvl8pPr>
            <a:lvl9pPr indent="-330200" lvl="8" marL="4114800" algn="l">
              <a:lnSpc>
                <a:spcPct val="120000"/>
              </a:lnSpc>
              <a:spcBef>
                <a:spcPts val="800"/>
              </a:spcBef>
              <a:spcAft>
                <a:spcPts val="800"/>
              </a:spcAft>
              <a:buSzPts val="1600"/>
              <a:buChar char="■"/>
              <a:defRPr sz="1600"/>
            </a:lvl9pPr>
          </a:lstStyle>
          <a:p/>
        </p:txBody>
      </p:sp>
      <p:sp>
        <p:nvSpPr>
          <p:cNvPr id="327" name="Google Shape;327;p6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p:cSld name="TITLE_AND_TWO_COLUMNS_1">
    <p:bg>
      <p:bgPr>
        <a:solidFill>
          <a:schemeClr val="lt2"/>
        </a:solidFill>
      </p:bgPr>
    </p:bg>
    <p:spTree>
      <p:nvGrpSpPr>
        <p:cNvPr id="328" name="Shape 328"/>
        <p:cNvGrpSpPr/>
        <p:nvPr/>
      </p:nvGrpSpPr>
      <p:grpSpPr>
        <a:xfrm>
          <a:off x="0" y="0"/>
          <a:ext cx="0" cy="0"/>
          <a:chOff x="0" y="0"/>
          <a:chExt cx="0" cy="0"/>
        </a:xfrm>
      </p:grpSpPr>
      <p:grpSp>
        <p:nvGrpSpPr>
          <p:cNvPr id="329" name="Google Shape;329;p64"/>
          <p:cNvGrpSpPr/>
          <p:nvPr/>
        </p:nvGrpSpPr>
        <p:grpSpPr>
          <a:xfrm rot="-610912">
            <a:off x="8441321" y="-455773"/>
            <a:ext cx="2003692" cy="2694440"/>
            <a:chOff x="16880120" y="-910586"/>
            <a:chExt cx="4006779" cy="5388068"/>
          </a:xfrm>
        </p:grpSpPr>
        <p:sp>
          <p:nvSpPr>
            <p:cNvPr id="330" name="Google Shape;330;p64"/>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31" name="Google Shape;331;p64"/>
            <p:cNvGrpSpPr/>
            <p:nvPr/>
          </p:nvGrpSpPr>
          <p:grpSpPr>
            <a:xfrm>
              <a:off x="16880120" y="-629756"/>
              <a:ext cx="3990799" cy="4912173"/>
              <a:chOff x="16880120" y="-629756"/>
              <a:chExt cx="3990799" cy="4912173"/>
            </a:xfrm>
          </p:grpSpPr>
          <p:sp>
            <p:nvSpPr>
              <p:cNvPr id="332" name="Google Shape;332;p64"/>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 name="Google Shape;333;p64"/>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 name="Google Shape;334;p64"/>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5" name="Google Shape;335;p64"/>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 name="Google Shape;336;p64"/>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 name="Google Shape;337;p64"/>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 name="Google Shape;338;p64"/>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 name="Google Shape;339;p64"/>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 name="Google Shape;340;p64"/>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 name="Google Shape;341;p64"/>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 name="Google Shape;342;p64"/>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 name="Google Shape;343;p64"/>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44" name="Google Shape;344;p64"/>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45" name="Google Shape;345;p64"/>
          <p:cNvSpPr txBox="1"/>
          <p:nvPr>
            <p:ph type="title"/>
          </p:nvPr>
        </p:nvSpPr>
        <p:spPr>
          <a:xfrm>
            <a:off x="514350" y="557100"/>
            <a:ext cx="7562100" cy="615600"/>
          </a:xfrm>
          <a:prstGeom prst="rect">
            <a:avLst/>
          </a:prstGeom>
          <a:noFill/>
          <a:ln>
            <a:noFill/>
          </a:ln>
        </p:spPr>
        <p:txBody>
          <a:bodyPr anchorCtr="0" anchor="t"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000"/>
              <a:buNone/>
              <a:defRPr sz="4000"/>
            </a:lvl2pPr>
            <a:lvl3pPr lvl="2" algn="l">
              <a:lnSpc>
                <a:spcPct val="90000"/>
              </a:lnSpc>
              <a:spcBef>
                <a:spcPts val="0"/>
              </a:spcBef>
              <a:spcAft>
                <a:spcPts val="0"/>
              </a:spcAft>
              <a:buSzPts val="4000"/>
              <a:buNone/>
              <a:defRPr sz="4000"/>
            </a:lvl3pPr>
            <a:lvl4pPr lvl="3" algn="l">
              <a:lnSpc>
                <a:spcPct val="90000"/>
              </a:lnSpc>
              <a:spcBef>
                <a:spcPts val="0"/>
              </a:spcBef>
              <a:spcAft>
                <a:spcPts val="0"/>
              </a:spcAft>
              <a:buSzPts val="4000"/>
              <a:buNone/>
              <a:defRPr sz="4000"/>
            </a:lvl4pPr>
            <a:lvl5pPr lvl="4" algn="l">
              <a:lnSpc>
                <a:spcPct val="90000"/>
              </a:lnSpc>
              <a:spcBef>
                <a:spcPts val="0"/>
              </a:spcBef>
              <a:spcAft>
                <a:spcPts val="0"/>
              </a:spcAft>
              <a:buSzPts val="4000"/>
              <a:buNone/>
              <a:defRPr sz="4000"/>
            </a:lvl5pPr>
            <a:lvl6pPr lvl="5" algn="l">
              <a:lnSpc>
                <a:spcPct val="90000"/>
              </a:lnSpc>
              <a:spcBef>
                <a:spcPts val="0"/>
              </a:spcBef>
              <a:spcAft>
                <a:spcPts val="0"/>
              </a:spcAft>
              <a:buSzPts val="4000"/>
              <a:buNone/>
              <a:defRPr sz="4000"/>
            </a:lvl6pPr>
            <a:lvl7pPr lvl="6" algn="l">
              <a:lnSpc>
                <a:spcPct val="90000"/>
              </a:lnSpc>
              <a:spcBef>
                <a:spcPts val="0"/>
              </a:spcBef>
              <a:spcAft>
                <a:spcPts val="0"/>
              </a:spcAft>
              <a:buSzPts val="4000"/>
              <a:buNone/>
              <a:defRPr sz="4000"/>
            </a:lvl7pPr>
            <a:lvl8pPr lvl="7" algn="l">
              <a:lnSpc>
                <a:spcPct val="90000"/>
              </a:lnSpc>
              <a:spcBef>
                <a:spcPts val="0"/>
              </a:spcBef>
              <a:spcAft>
                <a:spcPts val="0"/>
              </a:spcAft>
              <a:buSzPts val="4000"/>
              <a:buNone/>
              <a:defRPr sz="4000"/>
            </a:lvl8pPr>
            <a:lvl9pPr lvl="8" algn="l">
              <a:lnSpc>
                <a:spcPct val="90000"/>
              </a:lnSpc>
              <a:spcBef>
                <a:spcPts val="0"/>
              </a:spcBef>
              <a:spcAft>
                <a:spcPts val="0"/>
              </a:spcAft>
              <a:buSzPts val="4000"/>
              <a:buNone/>
              <a:defRPr sz="4000"/>
            </a:lvl9pPr>
          </a:lstStyle>
          <a:p/>
        </p:txBody>
      </p:sp>
      <p:sp>
        <p:nvSpPr>
          <p:cNvPr id="346" name="Google Shape;346;p64"/>
          <p:cNvSpPr txBox="1"/>
          <p:nvPr>
            <p:ph idx="1" type="body"/>
          </p:nvPr>
        </p:nvSpPr>
        <p:spPr>
          <a:xfrm>
            <a:off x="514350" y="2334650"/>
            <a:ext cx="2570700" cy="2239500"/>
          </a:xfrm>
          <a:prstGeom prst="rect">
            <a:avLst/>
          </a:prstGeom>
          <a:noFill/>
          <a:ln>
            <a:noFill/>
          </a:ln>
        </p:spPr>
        <p:txBody>
          <a:bodyPr anchorCtr="0" anchor="t" bIns="0" lIns="0" spcFirstLastPara="1" rIns="0" wrap="square" tIns="0">
            <a:noAutofit/>
          </a:bodyPr>
          <a:lstStyle>
            <a:lvl1pPr indent="-323850" lvl="0" marL="457200" algn="l">
              <a:lnSpc>
                <a:spcPct val="120000"/>
              </a:lnSpc>
              <a:spcBef>
                <a:spcPts val="0"/>
              </a:spcBef>
              <a:spcAft>
                <a:spcPts val="0"/>
              </a:spcAft>
              <a:buSzPts val="1500"/>
              <a:buChar char="●"/>
              <a:defRPr sz="1500"/>
            </a:lvl1pPr>
            <a:lvl2pPr indent="-323850" lvl="1" marL="914400" algn="l">
              <a:lnSpc>
                <a:spcPct val="120000"/>
              </a:lnSpc>
              <a:spcBef>
                <a:spcPts val="800"/>
              </a:spcBef>
              <a:spcAft>
                <a:spcPts val="0"/>
              </a:spcAft>
              <a:buSzPts val="1500"/>
              <a:buChar char="○"/>
              <a:defRPr sz="1500"/>
            </a:lvl2pPr>
            <a:lvl3pPr indent="-323850" lvl="2" marL="1371600" algn="l">
              <a:lnSpc>
                <a:spcPct val="120000"/>
              </a:lnSpc>
              <a:spcBef>
                <a:spcPts val="800"/>
              </a:spcBef>
              <a:spcAft>
                <a:spcPts val="0"/>
              </a:spcAft>
              <a:buSzPts val="1500"/>
              <a:buChar char="■"/>
              <a:defRPr sz="1500"/>
            </a:lvl3pPr>
            <a:lvl4pPr indent="-323850" lvl="3" marL="1828800" algn="l">
              <a:lnSpc>
                <a:spcPct val="120000"/>
              </a:lnSpc>
              <a:spcBef>
                <a:spcPts val="800"/>
              </a:spcBef>
              <a:spcAft>
                <a:spcPts val="0"/>
              </a:spcAft>
              <a:buSzPts val="1500"/>
              <a:buChar char="●"/>
              <a:defRPr sz="1500"/>
            </a:lvl4pPr>
            <a:lvl5pPr indent="-323850" lvl="4" marL="2286000" algn="l">
              <a:lnSpc>
                <a:spcPct val="120000"/>
              </a:lnSpc>
              <a:spcBef>
                <a:spcPts val="800"/>
              </a:spcBef>
              <a:spcAft>
                <a:spcPts val="0"/>
              </a:spcAft>
              <a:buSzPts val="1500"/>
              <a:buChar char="○"/>
              <a:defRPr sz="1500"/>
            </a:lvl5pPr>
            <a:lvl6pPr indent="-323850" lvl="5" marL="2743200" algn="l">
              <a:lnSpc>
                <a:spcPct val="120000"/>
              </a:lnSpc>
              <a:spcBef>
                <a:spcPts val="800"/>
              </a:spcBef>
              <a:spcAft>
                <a:spcPts val="0"/>
              </a:spcAft>
              <a:buSzPts val="1500"/>
              <a:buChar char="■"/>
              <a:defRPr sz="1500"/>
            </a:lvl6pPr>
            <a:lvl7pPr indent="-323850" lvl="6" marL="3200400" algn="l">
              <a:lnSpc>
                <a:spcPct val="120000"/>
              </a:lnSpc>
              <a:spcBef>
                <a:spcPts val="800"/>
              </a:spcBef>
              <a:spcAft>
                <a:spcPts val="0"/>
              </a:spcAft>
              <a:buSzPts val="1500"/>
              <a:buChar char="●"/>
              <a:defRPr sz="1500"/>
            </a:lvl7pPr>
            <a:lvl8pPr indent="-323850" lvl="7" marL="3657600" algn="l">
              <a:lnSpc>
                <a:spcPct val="120000"/>
              </a:lnSpc>
              <a:spcBef>
                <a:spcPts val="800"/>
              </a:spcBef>
              <a:spcAft>
                <a:spcPts val="0"/>
              </a:spcAft>
              <a:buSzPts val="1500"/>
              <a:buChar char="○"/>
              <a:defRPr sz="1500"/>
            </a:lvl8pPr>
            <a:lvl9pPr indent="-323850" lvl="8" marL="4114800" algn="l">
              <a:lnSpc>
                <a:spcPct val="120000"/>
              </a:lnSpc>
              <a:spcBef>
                <a:spcPts val="800"/>
              </a:spcBef>
              <a:spcAft>
                <a:spcPts val="800"/>
              </a:spcAft>
              <a:buSzPts val="1500"/>
              <a:buChar char="■"/>
              <a:defRPr sz="1500"/>
            </a:lvl9pPr>
          </a:lstStyle>
          <a:p/>
        </p:txBody>
      </p:sp>
      <p:sp>
        <p:nvSpPr>
          <p:cNvPr id="347" name="Google Shape;347;p64"/>
          <p:cNvSpPr txBox="1"/>
          <p:nvPr>
            <p:ph idx="2" type="body"/>
          </p:nvPr>
        </p:nvSpPr>
        <p:spPr>
          <a:xfrm>
            <a:off x="3286638" y="2334688"/>
            <a:ext cx="2570700" cy="2239500"/>
          </a:xfrm>
          <a:prstGeom prst="rect">
            <a:avLst/>
          </a:prstGeom>
          <a:noFill/>
          <a:ln>
            <a:noFill/>
          </a:ln>
        </p:spPr>
        <p:txBody>
          <a:bodyPr anchorCtr="0" anchor="t" bIns="0" lIns="0" spcFirstLastPara="1" rIns="0" wrap="square" tIns="0">
            <a:noAutofit/>
          </a:bodyPr>
          <a:lstStyle>
            <a:lvl1pPr indent="-323850" lvl="0" marL="457200" algn="l">
              <a:lnSpc>
                <a:spcPct val="120000"/>
              </a:lnSpc>
              <a:spcBef>
                <a:spcPts val="0"/>
              </a:spcBef>
              <a:spcAft>
                <a:spcPts val="0"/>
              </a:spcAft>
              <a:buSzPts val="1500"/>
              <a:buChar char="●"/>
              <a:defRPr sz="1500"/>
            </a:lvl1pPr>
            <a:lvl2pPr indent="-323850" lvl="1" marL="914400" algn="l">
              <a:lnSpc>
                <a:spcPct val="120000"/>
              </a:lnSpc>
              <a:spcBef>
                <a:spcPts val="800"/>
              </a:spcBef>
              <a:spcAft>
                <a:spcPts val="0"/>
              </a:spcAft>
              <a:buSzPts val="1500"/>
              <a:buChar char="○"/>
              <a:defRPr sz="1500"/>
            </a:lvl2pPr>
            <a:lvl3pPr indent="-323850" lvl="2" marL="1371600" algn="l">
              <a:lnSpc>
                <a:spcPct val="120000"/>
              </a:lnSpc>
              <a:spcBef>
                <a:spcPts val="800"/>
              </a:spcBef>
              <a:spcAft>
                <a:spcPts val="0"/>
              </a:spcAft>
              <a:buSzPts val="1500"/>
              <a:buChar char="■"/>
              <a:defRPr sz="1500"/>
            </a:lvl3pPr>
            <a:lvl4pPr indent="-323850" lvl="3" marL="1828800" algn="l">
              <a:lnSpc>
                <a:spcPct val="120000"/>
              </a:lnSpc>
              <a:spcBef>
                <a:spcPts val="800"/>
              </a:spcBef>
              <a:spcAft>
                <a:spcPts val="0"/>
              </a:spcAft>
              <a:buSzPts val="1500"/>
              <a:buChar char="●"/>
              <a:defRPr sz="1500"/>
            </a:lvl4pPr>
            <a:lvl5pPr indent="-323850" lvl="4" marL="2286000" algn="l">
              <a:lnSpc>
                <a:spcPct val="120000"/>
              </a:lnSpc>
              <a:spcBef>
                <a:spcPts val="800"/>
              </a:spcBef>
              <a:spcAft>
                <a:spcPts val="0"/>
              </a:spcAft>
              <a:buSzPts val="1500"/>
              <a:buChar char="○"/>
              <a:defRPr sz="1500"/>
            </a:lvl5pPr>
            <a:lvl6pPr indent="-323850" lvl="5" marL="2743200" algn="l">
              <a:lnSpc>
                <a:spcPct val="120000"/>
              </a:lnSpc>
              <a:spcBef>
                <a:spcPts val="800"/>
              </a:spcBef>
              <a:spcAft>
                <a:spcPts val="0"/>
              </a:spcAft>
              <a:buSzPts val="1500"/>
              <a:buChar char="■"/>
              <a:defRPr sz="1500"/>
            </a:lvl6pPr>
            <a:lvl7pPr indent="-323850" lvl="6" marL="3200400" algn="l">
              <a:lnSpc>
                <a:spcPct val="120000"/>
              </a:lnSpc>
              <a:spcBef>
                <a:spcPts val="800"/>
              </a:spcBef>
              <a:spcAft>
                <a:spcPts val="0"/>
              </a:spcAft>
              <a:buSzPts val="1500"/>
              <a:buChar char="●"/>
              <a:defRPr sz="1500"/>
            </a:lvl7pPr>
            <a:lvl8pPr indent="-323850" lvl="7" marL="3657600" algn="l">
              <a:lnSpc>
                <a:spcPct val="120000"/>
              </a:lnSpc>
              <a:spcBef>
                <a:spcPts val="800"/>
              </a:spcBef>
              <a:spcAft>
                <a:spcPts val="0"/>
              </a:spcAft>
              <a:buSzPts val="1500"/>
              <a:buChar char="○"/>
              <a:defRPr sz="1500"/>
            </a:lvl8pPr>
            <a:lvl9pPr indent="-323850" lvl="8" marL="4114800" algn="l">
              <a:lnSpc>
                <a:spcPct val="120000"/>
              </a:lnSpc>
              <a:spcBef>
                <a:spcPts val="800"/>
              </a:spcBef>
              <a:spcAft>
                <a:spcPts val="800"/>
              </a:spcAft>
              <a:buSzPts val="1500"/>
              <a:buChar char="■"/>
              <a:defRPr sz="1500"/>
            </a:lvl9pPr>
          </a:lstStyle>
          <a:p/>
        </p:txBody>
      </p:sp>
      <p:sp>
        <p:nvSpPr>
          <p:cNvPr id="348" name="Google Shape;348;p64"/>
          <p:cNvSpPr txBox="1"/>
          <p:nvPr>
            <p:ph idx="3" type="body"/>
          </p:nvPr>
        </p:nvSpPr>
        <p:spPr>
          <a:xfrm>
            <a:off x="6058938" y="2334688"/>
            <a:ext cx="2570700" cy="2239500"/>
          </a:xfrm>
          <a:prstGeom prst="rect">
            <a:avLst/>
          </a:prstGeom>
          <a:noFill/>
          <a:ln>
            <a:noFill/>
          </a:ln>
        </p:spPr>
        <p:txBody>
          <a:bodyPr anchorCtr="0" anchor="t" bIns="0" lIns="0" spcFirstLastPara="1" rIns="0" wrap="square" tIns="0">
            <a:noAutofit/>
          </a:bodyPr>
          <a:lstStyle>
            <a:lvl1pPr indent="-323850" lvl="0" marL="457200" algn="l">
              <a:lnSpc>
                <a:spcPct val="120000"/>
              </a:lnSpc>
              <a:spcBef>
                <a:spcPts val="0"/>
              </a:spcBef>
              <a:spcAft>
                <a:spcPts val="0"/>
              </a:spcAft>
              <a:buSzPts val="1500"/>
              <a:buChar char="●"/>
              <a:defRPr sz="1500"/>
            </a:lvl1pPr>
            <a:lvl2pPr indent="-323850" lvl="1" marL="914400" algn="l">
              <a:lnSpc>
                <a:spcPct val="120000"/>
              </a:lnSpc>
              <a:spcBef>
                <a:spcPts val="800"/>
              </a:spcBef>
              <a:spcAft>
                <a:spcPts val="0"/>
              </a:spcAft>
              <a:buSzPts val="1500"/>
              <a:buChar char="○"/>
              <a:defRPr sz="1500"/>
            </a:lvl2pPr>
            <a:lvl3pPr indent="-323850" lvl="2" marL="1371600" algn="l">
              <a:lnSpc>
                <a:spcPct val="120000"/>
              </a:lnSpc>
              <a:spcBef>
                <a:spcPts val="800"/>
              </a:spcBef>
              <a:spcAft>
                <a:spcPts val="0"/>
              </a:spcAft>
              <a:buSzPts val="1500"/>
              <a:buChar char="■"/>
              <a:defRPr sz="1500"/>
            </a:lvl3pPr>
            <a:lvl4pPr indent="-323850" lvl="3" marL="1828800" algn="l">
              <a:lnSpc>
                <a:spcPct val="120000"/>
              </a:lnSpc>
              <a:spcBef>
                <a:spcPts val="800"/>
              </a:spcBef>
              <a:spcAft>
                <a:spcPts val="0"/>
              </a:spcAft>
              <a:buSzPts val="1500"/>
              <a:buChar char="●"/>
              <a:defRPr sz="1500"/>
            </a:lvl4pPr>
            <a:lvl5pPr indent="-323850" lvl="4" marL="2286000" algn="l">
              <a:lnSpc>
                <a:spcPct val="120000"/>
              </a:lnSpc>
              <a:spcBef>
                <a:spcPts val="800"/>
              </a:spcBef>
              <a:spcAft>
                <a:spcPts val="0"/>
              </a:spcAft>
              <a:buSzPts val="1500"/>
              <a:buChar char="○"/>
              <a:defRPr sz="1500"/>
            </a:lvl5pPr>
            <a:lvl6pPr indent="-323850" lvl="5" marL="2743200" algn="l">
              <a:lnSpc>
                <a:spcPct val="120000"/>
              </a:lnSpc>
              <a:spcBef>
                <a:spcPts val="800"/>
              </a:spcBef>
              <a:spcAft>
                <a:spcPts val="0"/>
              </a:spcAft>
              <a:buSzPts val="1500"/>
              <a:buChar char="■"/>
              <a:defRPr sz="1500"/>
            </a:lvl6pPr>
            <a:lvl7pPr indent="-323850" lvl="6" marL="3200400" algn="l">
              <a:lnSpc>
                <a:spcPct val="120000"/>
              </a:lnSpc>
              <a:spcBef>
                <a:spcPts val="800"/>
              </a:spcBef>
              <a:spcAft>
                <a:spcPts val="0"/>
              </a:spcAft>
              <a:buSzPts val="1500"/>
              <a:buChar char="●"/>
              <a:defRPr sz="1500"/>
            </a:lvl7pPr>
            <a:lvl8pPr indent="-323850" lvl="7" marL="3657600" algn="l">
              <a:lnSpc>
                <a:spcPct val="120000"/>
              </a:lnSpc>
              <a:spcBef>
                <a:spcPts val="800"/>
              </a:spcBef>
              <a:spcAft>
                <a:spcPts val="0"/>
              </a:spcAft>
              <a:buSzPts val="1500"/>
              <a:buChar char="○"/>
              <a:defRPr sz="1500"/>
            </a:lvl8pPr>
            <a:lvl9pPr indent="-323850" lvl="8" marL="4114800" algn="l">
              <a:lnSpc>
                <a:spcPct val="120000"/>
              </a:lnSpc>
              <a:spcBef>
                <a:spcPts val="800"/>
              </a:spcBef>
              <a:spcAft>
                <a:spcPts val="800"/>
              </a:spcAft>
              <a:buSzPts val="1500"/>
              <a:buChar char="■"/>
              <a:defRPr sz="1500"/>
            </a:lvl9pPr>
          </a:lstStyle>
          <a:p/>
        </p:txBody>
      </p:sp>
      <p:sp>
        <p:nvSpPr>
          <p:cNvPr id="349" name="Google Shape;349;p6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1"/>
        </a:solidFill>
      </p:bgPr>
    </p:bg>
    <p:spTree>
      <p:nvGrpSpPr>
        <p:cNvPr id="350" name="Shape 350"/>
        <p:cNvGrpSpPr/>
        <p:nvPr/>
      </p:nvGrpSpPr>
      <p:grpSpPr>
        <a:xfrm>
          <a:off x="0" y="0"/>
          <a:ext cx="0" cy="0"/>
          <a:chOff x="0" y="0"/>
          <a:chExt cx="0" cy="0"/>
        </a:xfrm>
      </p:grpSpPr>
      <p:grpSp>
        <p:nvGrpSpPr>
          <p:cNvPr id="351" name="Google Shape;351;p65"/>
          <p:cNvGrpSpPr/>
          <p:nvPr/>
        </p:nvGrpSpPr>
        <p:grpSpPr>
          <a:xfrm>
            <a:off x="7903276" y="-701317"/>
            <a:ext cx="2477307" cy="3261722"/>
            <a:chOff x="7903276" y="-701317"/>
            <a:chExt cx="2477307" cy="3261722"/>
          </a:xfrm>
        </p:grpSpPr>
        <p:sp>
          <p:nvSpPr>
            <p:cNvPr id="352" name="Google Shape;352;p65"/>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53" name="Google Shape;353;p65"/>
            <p:cNvGrpSpPr/>
            <p:nvPr/>
          </p:nvGrpSpPr>
          <p:grpSpPr>
            <a:xfrm rot="-486348">
              <a:off x="8255029" y="-355036"/>
              <a:ext cx="1712007" cy="2535946"/>
              <a:chOff x="16514858" y="-719861"/>
              <a:chExt cx="3424046" cy="5071798"/>
            </a:xfrm>
          </p:grpSpPr>
          <p:grpSp>
            <p:nvGrpSpPr>
              <p:cNvPr id="354" name="Google Shape;354;p65"/>
              <p:cNvGrpSpPr/>
              <p:nvPr/>
            </p:nvGrpSpPr>
            <p:grpSpPr>
              <a:xfrm>
                <a:off x="16514898" y="-719861"/>
                <a:ext cx="3424002" cy="68939"/>
                <a:chOff x="16514898" y="-719861"/>
                <a:chExt cx="3424002" cy="68939"/>
              </a:xfrm>
            </p:grpSpPr>
            <p:grpSp>
              <p:nvGrpSpPr>
                <p:cNvPr id="355" name="Google Shape;355;p65"/>
                <p:cNvGrpSpPr/>
                <p:nvPr/>
              </p:nvGrpSpPr>
              <p:grpSpPr>
                <a:xfrm>
                  <a:off x="16514898" y="-719861"/>
                  <a:ext cx="61337" cy="68909"/>
                  <a:chOff x="16514898" y="-719861"/>
                  <a:chExt cx="61337" cy="68909"/>
                </a:xfrm>
              </p:grpSpPr>
              <p:sp>
                <p:nvSpPr>
                  <p:cNvPr id="356" name="Google Shape;356;p65"/>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7" name="Google Shape;357;p65"/>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8" name="Google Shape;358;p65"/>
                <p:cNvGrpSpPr/>
                <p:nvPr/>
              </p:nvGrpSpPr>
              <p:grpSpPr>
                <a:xfrm>
                  <a:off x="16935261" y="-719841"/>
                  <a:ext cx="61318" cy="68919"/>
                  <a:chOff x="16935261" y="-719841"/>
                  <a:chExt cx="61318" cy="68919"/>
                </a:xfrm>
              </p:grpSpPr>
              <p:sp>
                <p:nvSpPr>
                  <p:cNvPr id="359" name="Google Shape;359;p65"/>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0" name="Google Shape;360;p65"/>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1" name="Google Shape;361;p65"/>
                <p:cNvGrpSpPr/>
                <p:nvPr/>
              </p:nvGrpSpPr>
              <p:grpSpPr>
                <a:xfrm>
                  <a:off x="17355600" y="-719841"/>
                  <a:ext cx="61318" cy="68919"/>
                  <a:chOff x="17355600" y="-719841"/>
                  <a:chExt cx="61318" cy="68919"/>
                </a:xfrm>
              </p:grpSpPr>
              <p:sp>
                <p:nvSpPr>
                  <p:cNvPr id="362" name="Google Shape;362;p65"/>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3" name="Google Shape;363;p65"/>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4" name="Google Shape;364;p65"/>
                <p:cNvGrpSpPr/>
                <p:nvPr/>
              </p:nvGrpSpPr>
              <p:grpSpPr>
                <a:xfrm>
                  <a:off x="17775927" y="-719841"/>
                  <a:ext cx="61318" cy="68919"/>
                  <a:chOff x="17775927" y="-719841"/>
                  <a:chExt cx="61318" cy="68919"/>
                </a:xfrm>
              </p:grpSpPr>
              <p:sp>
                <p:nvSpPr>
                  <p:cNvPr id="365" name="Google Shape;365;p65"/>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6" name="Google Shape;366;p65"/>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7" name="Google Shape;367;p65"/>
                <p:cNvGrpSpPr/>
                <p:nvPr/>
              </p:nvGrpSpPr>
              <p:grpSpPr>
                <a:xfrm>
                  <a:off x="18196266" y="-719841"/>
                  <a:ext cx="61318" cy="68919"/>
                  <a:chOff x="18196266" y="-719841"/>
                  <a:chExt cx="61318" cy="68919"/>
                </a:xfrm>
              </p:grpSpPr>
              <p:sp>
                <p:nvSpPr>
                  <p:cNvPr id="368" name="Google Shape;368;p65"/>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9" name="Google Shape;369;p65"/>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0" name="Google Shape;370;p65"/>
                <p:cNvGrpSpPr/>
                <p:nvPr/>
              </p:nvGrpSpPr>
              <p:grpSpPr>
                <a:xfrm>
                  <a:off x="18616594" y="-719841"/>
                  <a:ext cx="61318" cy="68919"/>
                  <a:chOff x="18616594" y="-719841"/>
                  <a:chExt cx="61318" cy="68919"/>
                </a:xfrm>
              </p:grpSpPr>
              <p:sp>
                <p:nvSpPr>
                  <p:cNvPr id="371" name="Google Shape;371;p65"/>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2" name="Google Shape;372;p65"/>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3" name="Google Shape;373;p65"/>
                <p:cNvGrpSpPr/>
                <p:nvPr/>
              </p:nvGrpSpPr>
              <p:grpSpPr>
                <a:xfrm>
                  <a:off x="19036931" y="-719841"/>
                  <a:ext cx="61318" cy="68919"/>
                  <a:chOff x="19036931" y="-719841"/>
                  <a:chExt cx="61318" cy="68919"/>
                </a:xfrm>
              </p:grpSpPr>
              <p:sp>
                <p:nvSpPr>
                  <p:cNvPr id="374" name="Google Shape;374;p65"/>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5" name="Google Shape;375;p65"/>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6" name="Google Shape;376;p65"/>
                <p:cNvGrpSpPr/>
                <p:nvPr/>
              </p:nvGrpSpPr>
              <p:grpSpPr>
                <a:xfrm>
                  <a:off x="19457259" y="-719841"/>
                  <a:ext cx="61318" cy="68919"/>
                  <a:chOff x="19457259" y="-719841"/>
                  <a:chExt cx="61318" cy="68919"/>
                </a:xfrm>
              </p:grpSpPr>
              <p:sp>
                <p:nvSpPr>
                  <p:cNvPr id="377" name="Google Shape;377;p65"/>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8" name="Google Shape;378;p65"/>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9" name="Google Shape;379;p65"/>
                <p:cNvGrpSpPr/>
                <p:nvPr/>
              </p:nvGrpSpPr>
              <p:grpSpPr>
                <a:xfrm>
                  <a:off x="19877563" y="-719861"/>
                  <a:ext cx="61337" cy="68909"/>
                  <a:chOff x="19877563" y="-719861"/>
                  <a:chExt cx="61337" cy="68909"/>
                </a:xfrm>
              </p:grpSpPr>
              <p:sp>
                <p:nvSpPr>
                  <p:cNvPr id="380" name="Google Shape;380;p65"/>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1" name="Google Shape;381;p65"/>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82" name="Google Shape;382;p65"/>
              <p:cNvGrpSpPr/>
              <p:nvPr/>
            </p:nvGrpSpPr>
            <p:grpSpPr>
              <a:xfrm>
                <a:off x="16514858" y="-265070"/>
                <a:ext cx="3424046" cy="68951"/>
                <a:chOff x="16514858" y="-265070"/>
                <a:chExt cx="3424046" cy="68951"/>
              </a:xfrm>
            </p:grpSpPr>
            <p:grpSp>
              <p:nvGrpSpPr>
                <p:cNvPr id="383" name="Google Shape;383;p65"/>
                <p:cNvGrpSpPr/>
                <p:nvPr/>
              </p:nvGrpSpPr>
              <p:grpSpPr>
                <a:xfrm>
                  <a:off x="16514858" y="-265070"/>
                  <a:ext cx="61382" cy="68935"/>
                  <a:chOff x="16514858" y="-265070"/>
                  <a:chExt cx="61382" cy="68935"/>
                </a:xfrm>
              </p:grpSpPr>
              <p:sp>
                <p:nvSpPr>
                  <p:cNvPr id="384" name="Google Shape;384;p65"/>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5" name="Google Shape;385;p65"/>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6" name="Google Shape;386;p65"/>
                <p:cNvGrpSpPr/>
                <p:nvPr/>
              </p:nvGrpSpPr>
              <p:grpSpPr>
                <a:xfrm>
                  <a:off x="16935261" y="-265038"/>
                  <a:ext cx="61318" cy="68919"/>
                  <a:chOff x="16935261" y="-265038"/>
                  <a:chExt cx="61318" cy="68919"/>
                </a:xfrm>
              </p:grpSpPr>
              <p:sp>
                <p:nvSpPr>
                  <p:cNvPr id="387" name="Google Shape;387;p65"/>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8" name="Google Shape;388;p65"/>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9" name="Google Shape;389;p65"/>
                <p:cNvGrpSpPr/>
                <p:nvPr/>
              </p:nvGrpSpPr>
              <p:grpSpPr>
                <a:xfrm>
                  <a:off x="17355600" y="-265038"/>
                  <a:ext cx="61318" cy="68919"/>
                  <a:chOff x="17355600" y="-265038"/>
                  <a:chExt cx="61318" cy="68919"/>
                </a:xfrm>
              </p:grpSpPr>
              <p:sp>
                <p:nvSpPr>
                  <p:cNvPr id="390" name="Google Shape;390;p65"/>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1" name="Google Shape;391;p65"/>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2" name="Google Shape;392;p65"/>
                <p:cNvGrpSpPr/>
                <p:nvPr/>
              </p:nvGrpSpPr>
              <p:grpSpPr>
                <a:xfrm>
                  <a:off x="17775927" y="-265038"/>
                  <a:ext cx="61318" cy="68919"/>
                  <a:chOff x="17775927" y="-265038"/>
                  <a:chExt cx="61318" cy="68919"/>
                </a:xfrm>
              </p:grpSpPr>
              <p:sp>
                <p:nvSpPr>
                  <p:cNvPr id="393" name="Google Shape;393;p65"/>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 name="Google Shape;394;p65"/>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5" name="Google Shape;395;p65"/>
                <p:cNvGrpSpPr/>
                <p:nvPr/>
              </p:nvGrpSpPr>
              <p:grpSpPr>
                <a:xfrm>
                  <a:off x="18196266" y="-265038"/>
                  <a:ext cx="61318" cy="68919"/>
                  <a:chOff x="18196266" y="-265038"/>
                  <a:chExt cx="61318" cy="68919"/>
                </a:xfrm>
              </p:grpSpPr>
              <p:sp>
                <p:nvSpPr>
                  <p:cNvPr id="396" name="Google Shape;396;p65"/>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 name="Google Shape;397;p65"/>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8" name="Google Shape;398;p65"/>
                <p:cNvGrpSpPr/>
                <p:nvPr/>
              </p:nvGrpSpPr>
              <p:grpSpPr>
                <a:xfrm>
                  <a:off x="18616594" y="-265038"/>
                  <a:ext cx="61318" cy="68919"/>
                  <a:chOff x="18616594" y="-265038"/>
                  <a:chExt cx="61318" cy="68919"/>
                </a:xfrm>
              </p:grpSpPr>
              <p:sp>
                <p:nvSpPr>
                  <p:cNvPr id="399" name="Google Shape;399;p65"/>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 name="Google Shape;400;p65"/>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1" name="Google Shape;401;p65"/>
                <p:cNvGrpSpPr/>
                <p:nvPr/>
              </p:nvGrpSpPr>
              <p:grpSpPr>
                <a:xfrm>
                  <a:off x="19036931" y="-265038"/>
                  <a:ext cx="61318" cy="68919"/>
                  <a:chOff x="19036931" y="-265038"/>
                  <a:chExt cx="61318" cy="68919"/>
                </a:xfrm>
              </p:grpSpPr>
              <p:sp>
                <p:nvSpPr>
                  <p:cNvPr id="402" name="Google Shape;402;p65"/>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 name="Google Shape;403;p65"/>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4" name="Google Shape;404;p65"/>
                <p:cNvGrpSpPr/>
                <p:nvPr/>
              </p:nvGrpSpPr>
              <p:grpSpPr>
                <a:xfrm>
                  <a:off x="19457259" y="-265038"/>
                  <a:ext cx="61318" cy="68919"/>
                  <a:chOff x="19457259" y="-265038"/>
                  <a:chExt cx="61318" cy="68919"/>
                </a:xfrm>
              </p:grpSpPr>
              <p:sp>
                <p:nvSpPr>
                  <p:cNvPr id="405" name="Google Shape;405;p65"/>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6" name="Google Shape;406;p65"/>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7" name="Google Shape;407;p65"/>
                <p:cNvGrpSpPr/>
                <p:nvPr/>
              </p:nvGrpSpPr>
              <p:grpSpPr>
                <a:xfrm>
                  <a:off x="19877523" y="-265070"/>
                  <a:ext cx="61381" cy="68935"/>
                  <a:chOff x="19877523" y="-265070"/>
                  <a:chExt cx="61381" cy="68935"/>
                </a:xfrm>
              </p:grpSpPr>
              <p:sp>
                <p:nvSpPr>
                  <p:cNvPr id="408" name="Google Shape;408;p65"/>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 name="Google Shape;409;p65"/>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10" name="Google Shape;410;p65"/>
              <p:cNvGrpSpPr/>
              <p:nvPr/>
            </p:nvGrpSpPr>
            <p:grpSpPr>
              <a:xfrm>
                <a:off x="16514858" y="189732"/>
                <a:ext cx="3424046" cy="68952"/>
                <a:chOff x="16514858" y="189732"/>
                <a:chExt cx="3424046" cy="68952"/>
              </a:xfrm>
            </p:grpSpPr>
            <p:grpSp>
              <p:nvGrpSpPr>
                <p:cNvPr id="411" name="Google Shape;411;p65"/>
                <p:cNvGrpSpPr/>
                <p:nvPr/>
              </p:nvGrpSpPr>
              <p:grpSpPr>
                <a:xfrm>
                  <a:off x="16514858" y="189732"/>
                  <a:ext cx="61382" cy="68935"/>
                  <a:chOff x="16514858" y="189732"/>
                  <a:chExt cx="61382" cy="68935"/>
                </a:xfrm>
              </p:grpSpPr>
              <p:sp>
                <p:nvSpPr>
                  <p:cNvPr id="412" name="Google Shape;412;p65"/>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 name="Google Shape;413;p65"/>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4" name="Google Shape;414;p65"/>
                <p:cNvGrpSpPr/>
                <p:nvPr/>
              </p:nvGrpSpPr>
              <p:grpSpPr>
                <a:xfrm>
                  <a:off x="16935261" y="189765"/>
                  <a:ext cx="61318" cy="68919"/>
                  <a:chOff x="16935261" y="189765"/>
                  <a:chExt cx="61318" cy="68919"/>
                </a:xfrm>
              </p:grpSpPr>
              <p:sp>
                <p:nvSpPr>
                  <p:cNvPr id="415" name="Google Shape;415;p65"/>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 name="Google Shape;416;p65"/>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7" name="Google Shape;417;p65"/>
                <p:cNvGrpSpPr/>
                <p:nvPr/>
              </p:nvGrpSpPr>
              <p:grpSpPr>
                <a:xfrm>
                  <a:off x="17355600" y="189765"/>
                  <a:ext cx="61318" cy="68919"/>
                  <a:chOff x="17355600" y="189765"/>
                  <a:chExt cx="61318" cy="68919"/>
                </a:xfrm>
              </p:grpSpPr>
              <p:sp>
                <p:nvSpPr>
                  <p:cNvPr id="418" name="Google Shape;418;p65"/>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 name="Google Shape;419;p65"/>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0" name="Google Shape;420;p65"/>
                <p:cNvGrpSpPr/>
                <p:nvPr/>
              </p:nvGrpSpPr>
              <p:grpSpPr>
                <a:xfrm>
                  <a:off x="17775927" y="189765"/>
                  <a:ext cx="61318" cy="68919"/>
                  <a:chOff x="17775927" y="189765"/>
                  <a:chExt cx="61318" cy="68919"/>
                </a:xfrm>
              </p:grpSpPr>
              <p:sp>
                <p:nvSpPr>
                  <p:cNvPr id="421" name="Google Shape;421;p65"/>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2" name="Google Shape;422;p65"/>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3" name="Google Shape;423;p65"/>
                <p:cNvGrpSpPr/>
                <p:nvPr/>
              </p:nvGrpSpPr>
              <p:grpSpPr>
                <a:xfrm>
                  <a:off x="18196266" y="189765"/>
                  <a:ext cx="61318" cy="68919"/>
                  <a:chOff x="18196266" y="189765"/>
                  <a:chExt cx="61318" cy="68919"/>
                </a:xfrm>
              </p:grpSpPr>
              <p:sp>
                <p:nvSpPr>
                  <p:cNvPr id="424" name="Google Shape;424;p65"/>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5" name="Google Shape;425;p65"/>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6" name="Google Shape;426;p65"/>
                <p:cNvGrpSpPr/>
                <p:nvPr/>
              </p:nvGrpSpPr>
              <p:grpSpPr>
                <a:xfrm>
                  <a:off x="18616594" y="189765"/>
                  <a:ext cx="61318" cy="68919"/>
                  <a:chOff x="18616594" y="189765"/>
                  <a:chExt cx="61318" cy="68919"/>
                </a:xfrm>
              </p:grpSpPr>
              <p:sp>
                <p:nvSpPr>
                  <p:cNvPr id="427" name="Google Shape;427;p65"/>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 name="Google Shape;428;p65"/>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9" name="Google Shape;429;p65"/>
                <p:cNvGrpSpPr/>
                <p:nvPr/>
              </p:nvGrpSpPr>
              <p:grpSpPr>
                <a:xfrm>
                  <a:off x="19036931" y="189765"/>
                  <a:ext cx="61318" cy="68919"/>
                  <a:chOff x="19036931" y="189765"/>
                  <a:chExt cx="61318" cy="68919"/>
                </a:xfrm>
              </p:grpSpPr>
              <p:sp>
                <p:nvSpPr>
                  <p:cNvPr id="430" name="Google Shape;430;p65"/>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 name="Google Shape;431;p65"/>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32" name="Google Shape;432;p65"/>
                <p:cNvGrpSpPr/>
                <p:nvPr/>
              </p:nvGrpSpPr>
              <p:grpSpPr>
                <a:xfrm>
                  <a:off x="19457259" y="189765"/>
                  <a:ext cx="61318" cy="68919"/>
                  <a:chOff x="19457259" y="189765"/>
                  <a:chExt cx="61318" cy="68919"/>
                </a:xfrm>
              </p:grpSpPr>
              <p:sp>
                <p:nvSpPr>
                  <p:cNvPr id="433" name="Google Shape;433;p65"/>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4" name="Google Shape;434;p65"/>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35" name="Google Shape;435;p65"/>
                <p:cNvGrpSpPr/>
                <p:nvPr/>
              </p:nvGrpSpPr>
              <p:grpSpPr>
                <a:xfrm>
                  <a:off x="19877523" y="189732"/>
                  <a:ext cx="61381" cy="68935"/>
                  <a:chOff x="19877523" y="189732"/>
                  <a:chExt cx="61381" cy="68935"/>
                </a:xfrm>
              </p:grpSpPr>
              <p:sp>
                <p:nvSpPr>
                  <p:cNvPr id="436" name="Google Shape;436;p65"/>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7" name="Google Shape;437;p65"/>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38" name="Google Shape;438;p65"/>
              <p:cNvGrpSpPr/>
              <p:nvPr/>
            </p:nvGrpSpPr>
            <p:grpSpPr>
              <a:xfrm>
                <a:off x="16514858" y="644547"/>
                <a:ext cx="3424046" cy="68952"/>
                <a:chOff x="16514858" y="644547"/>
                <a:chExt cx="3424046" cy="68952"/>
              </a:xfrm>
            </p:grpSpPr>
            <p:grpSp>
              <p:nvGrpSpPr>
                <p:cNvPr id="439" name="Google Shape;439;p65"/>
                <p:cNvGrpSpPr/>
                <p:nvPr/>
              </p:nvGrpSpPr>
              <p:grpSpPr>
                <a:xfrm>
                  <a:off x="16514858" y="644547"/>
                  <a:ext cx="61382" cy="68935"/>
                  <a:chOff x="16514858" y="644547"/>
                  <a:chExt cx="61382" cy="68935"/>
                </a:xfrm>
              </p:grpSpPr>
              <p:sp>
                <p:nvSpPr>
                  <p:cNvPr id="440" name="Google Shape;440;p65"/>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1" name="Google Shape;441;p65"/>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2" name="Google Shape;442;p65"/>
                <p:cNvGrpSpPr/>
                <p:nvPr/>
              </p:nvGrpSpPr>
              <p:grpSpPr>
                <a:xfrm>
                  <a:off x="16935261" y="644580"/>
                  <a:ext cx="61318" cy="68919"/>
                  <a:chOff x="16935261" y="644580"/>
                  <a:chExt cx="61318" cy="68919"/>
                </a:xfrm>
              </p:grpSpPr>
              <p:sp>
                <p:nvSpPr>
                  <p:cNvPr id="443" name="Google Shape;443;p65"/>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4" name="Google Shape;444;p65"/>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5" name="Google Shape;445;p65"/>
                <p:cNvGrpSpPr/>
                <p:nvPr/>
              </p:nvGrpSpPr>
              <p:grpSpPr>
                <a:xfrm>
                  <a:off x="17355600" y="644580"/>
                  <a:ext cx="61318" cy="68919"/>
                  <a:chOff x="17355600" y="644580"/>
                  <a:chExt cx="61318" cy="68919"/>
                </a:xfrm>
              </p:grpSpPr>
              <p:sp>
                <p:nvSpPr>
                  <p:cNvPr id="446" name="Google Shape;446;p65"/>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7" name="Google Shape;447;p65"/>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8" name="Google Shape;448;p65"/>
                <p:cNvGrpSpPr/>
                <p:nvPr/>
              </p:nvGrpSpPr>
              <p:grpSpPr>
                <a:xfrm>
                  <a:off x="17775927" y="644580"/>
                  <a:ext cx="61318" cy="68919"/>
                  <a:chOff x="17775927" y="644580"/>
                  <a:chExt cx="61318" cy="68919"/>
                </a:xfrm>
              </p:grpSpPr>
              <p:sp>
                <p:nvSpPr>
                  <p:cNvPr id="449" name="Google Shape;449;p65"/>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 name="Google Shape;450;p65"/>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51" name="Google Shape;451;p65"/>
                <p:cNvGrpSpPr/>
                <p:nvPr/>
              </p:nvGrpSpPr>
              <p:grpSpPr>
                <a:xfrm>
                  <a:off x="18196266" y="644580"/>
                  <a:ext cx="61318" cy="68919"/>
                  <a:chOff x="18196266" y="644580"/>
                  <a:chExt cx="61318" cy="68919"/>
                </a:xfrm>
              </p:grpSpPr>
              <p:sp>
                <p:nvSpPr>
                  <p:cNvPr id="452" name="Google Shape;452;p65"/>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3" name="Google Shape;453;p65"/>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54" name="Google Shape;454;p65"/>
                <p:cNvGrpSpPr/>
                <p:nvPr/>
              </p:nvGrpSpPr>
              <p:grpSpPr>
                <a:xfrm>
                  <a:off x="18616594" y="644580"/>
                  <a:ext cx="61318" cy="68919"/>
                  <a:chOff x="18616594" y="644580"/>
                  <a:chExt cx="61318" cy="68919"/>
                </a:xfrm>
              </p:grpSpPr>
              <p:sp>
                <p:nvSpPr>
                  <p:cNvPr id="455" name="Google Shape;455;p65"/>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 name="Google Shape;456;p65"/>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57" name="Google Shape;457;p65"/>
                <p:cNvGrpSpPr/>
                <p:nvPr/>
              </p:nvGrpSpPr>
              <p:grpSpPr>
                <a:xfrm>
                  <a:off x="19036931" y="644580"/>
                  <a:ext cx="61318" cy="68919"/>
                  <a:chOff x="19036931" y="644580"/>
                  <a:chExt cx="61318" cy="68919"/>
                </a:xfrm>
              </p:grpSpPr>
              <p:sp>
                <p:nvSpPr>
                  <p:cNvPr id="458" name="Google Shape;458;p65"/>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 name="Google Shape;459;p65"/>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0" name="Google Shape;460;p65"/>
                <p:cNvGrpSpPr/>
                <p:nvPr/>
              </p:nvGrpSpPr>
              <p:grpSpPr>
                <a:xfrm>
                  <a:off x="19457259" y="644580"/>
                  <a:ext cx="61318" cy="68919"/>
                  <a:chOff x="19457259" y="644580"/>
                  <a:chExt cx="61318" cy="68919"/>
                </a:xfrm>
              </p:grpSpPr>
              <p:sp>
                <p:nvSpPr>
                  <p:cNvPr id="461" name="Google Shape;461;p65"/>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2" name="Google Shape;462;p65"/>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3" name="Google Shape;463;p65"/>
                <p:cNvGrpSpPr/>
                <p:nvPr/>
              </p:nvGrpSpPr>
              <p:grpSpPr>
                <a:xfrm>
                  <a:off x="19877523" y="644547"/>
                  <a:ext cx="61381" cy="68935"/>
                  <a:chOff x="19877523" y="644547"/>
                  <a:chExt cx="61381" cy="68935"/>
                </a:xfrm>
              </p:grpSpPr>
              <p:sp>
                <p:nvSpPr>
                  <p:cNvPr id="464" name="Google Shape;464;p65"/>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 name="Google Shape;465;p65"/>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66" name="Google Shape;466;p65"/>
              <p:cNvGrpSpPr/>
              <p:nvPr/>
            </p:nvGrpSpPr>
            <p:grpSpPr>
              <a:xfrm>
                <a:off x="16514858" y="1099351"/>
                <a:ext cx="3424046" cy="68951"/>
                <a:chOff x="16514858" y="1099351"/>
                <a:chExt cx="3424046" cy="68951"/>
              </a:xfrm>
            </p:grpSpPr>
            <p:grpSp>
              <p:nvGrpSpPr>
                <p:cNvPr id="467" name="Google Shape;467;p65"/>
                <p:cNvGrpSpPr/>
                <p:nvPr/>
              </p:nvGrpSpPr>
              <p:grpSpPr>
                <a:xfrm>
                  <a:off x="16514858" y="1099351"/>
                  <a:ext cx="61382" cy="68935"/>
                  <a:chOff x="16514858" y="1099351"/>
                  <a:chExt cx="61382" cy="68935"/>
                </a:xfrm>
              </p:grpSpPr>
              <p:sp>
                <p:nvSpPr>
                  <p:cNvPr id="468" name="Google Shape;468;p65"/>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9" name="Google Shape;469;p65"/>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0" name="Google Shape;470;p65"/>
                <p:cNvGrpSpPr/>
                <p:nvPr/>
              </p:nvGrpSpPr>
              <p:grpSpPr>
                <a:xfrm>
                  <a:off x="16935261" y="1099383"/>
                  <a:ext cx="61318" cy="68919"/>
                  <a:chOff x="16935261" y="1099383"/>
                  <a:chExt cx="61318" cy="68919"/>
                </a:xfrm>
              </p:grpSpPr>
              <p:sp>
                <p:nvSpPr>
                  <p:cNvPr id="471" name="Google Shape;471;p65"/>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2" name="Google Shape;472;p65"/>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3" name="Google Shape;473;p65"/>
                <p:cNvGrpSpPr/>
                <p:nvPr/>
              </p:nvGrpSpPr>
              <p:grpSpPr>
                <a:xfrm>
                  <a:off x="17355600" y="1099383"/>
                  <a:ext cx="61318" cy="68919"/>
                  <a:chOff x="17355600" y="1099383"/>
                  <a:chExt cx="61318" cy="68919"/>
                </a:xfrm>
              </p:grpSpPr>
              <p:sp>
                <p:nvSpPr>
                  <p:cNvPr id="474" name="Google Shape;474;p65"/>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 name="Google Shape;475;p65"/>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6" name="Google Shape;476;p65"/>
                <p:cNvGrpSpPr/>
                <p:nvPr/>
              </p:nvGrpSpPr>
              <p:grpSpPr>
                <a:xfrm>
                  <a:off x="17775927" y="1099383"/>
                  <a:ext cx="61318" cy="68919"/>
                  <a:chOff x="17775927" y="1099383"/>
                  <a:chExt cx="61318" cy="68919"/>
                </a:xfrm>
              </p:grpSpPr>
              <p:sp>
                <p:nvSpPr>
                  <p:cNvPr id="477" name="Google Shape;477;p65"/>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8" name="Google Shape;478;p65"/>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9" name="Google Shape;479;p65"/>
                <p:cNvGrpSpPr/>
                <p:nvPr/>
              </p:nvGrpSpPr>
              <p:grpSpPr>
                <a:xfrm>
                  <a:off x="18196266" y="1099383"/>
                  <a:ext cx="61318" cy="68919"/>
                  <a:chOff x="18196266" y="1099383"/>
                  <a:chExt cx="61318" cy="68919"/>
                </a:xfrm>
              </p:grpSpPr>
              <p:sp>
                <p:nvSpPr>
                  <p:cNvPr id="480" name="Google Shape;480;p65"/>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 name="Google Shape;481;p65"/>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2" name="Google Shape;482;p65"/>
                <p:cNvGrpSpPr/>
                <p:nvPr/>
              </p:nvGrpSpPr>
              <p:grpSpPr>
                <a:xfrm>
                  <a:off x="18616594" y="1099383"/>
                  <a:ext cx="61318" cy="68919"/>
                  <a:chOff x="18616594" y="1099383"/>
                  <a:chExt cx="61318" cy="68919"/>
                </a:xfrm>
              </p:grpSpPr>
              <p:sp>
                <p:nvSpPr>
                  <p:cNvPr id="483" name="Google Shape;483;p65"/>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4" name="Google Shape;484;p65"/>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5" name="Google Shape;485;p65"/>
                <p:cNvGrpSpPr/>
                <p:nvPr/>
              </p:nvGrpSpPr>
              <p:grpSpPr>
                <a:xfrm>
                  <a:off x="19036931" y="1099383"/>
                  <a:ext cx="61318" cy="68919"/>
                  <a:chOff x="19036931" y="1099383"/>
                  <a:chExt cx="61318" cy="68919"/>
                </a:xfrm>
              </p:grpSpPr>
              <p:sp>
                <p:nvSpPr>
                  <p:cNvPr id="486" name="Google Shape;486;p65"/>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7" name="Google Shape;487;p65"/>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8" name="Google Shape;488;p65"/>
                <p:cNvGrpSpPr/>
                <p:nvPr/>
              </p:nvGrpSpPr>
              <p:grpSpPr>
                <a:xfrm>
                  <a:off x="19457259" y="1099383"/>
                  <a:ext cx="61318" cy="68919"/>
                  <a:chOff x="19457259" y="1099383"/>
                  <a:chExt cx="61318" cy="68919"/>
                </a:xfrm>
              </p:grpSpPr>
              <p:sp>
                <p:nvSpPr>
                  <p:cNvPr id="489" name="Google Shape;489;p65"/>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0" name="Google Shape;490;p65"/>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1" name="Google Shape;491;p65"/>
                <p:cNvGrpSpPr/>
                <p:nvPr/>
              </p:nvGrpSpPr>
              <p:grpSpPr>
                <a:xfrm>
                  <a:off x="19877523" y="1099351"/>
                  <a:ext cx="61381" cy="68935"/>
                  <a:chOff x="19877523" y="1099351"/>
                  <a:chExt cx="61381" cy="68935"/>
                </a:xfrm>
              </p:grpSpPr>
              <p:sp>
                <p:nvSpPr>
                  <p:cNvPr id="492" name="Google Shape;492;p65"/>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3" name="Google Shape;493;p65"/>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94" name="Google Shape;494;p65"/>
              <p:cNvGrpSpPr/>
              <p:nvPr/>
            </p:nvGrpSpPr>
            <p:grpSpPr>
              <a:xfrm>
                <a:off x="16514858" y="1554154"/>
                <a:ext cx="3424046" cy="68951"/>
                <a:chOff x="16514858" y="1554154"/>
                <a:chExt cx="3424046" cy="68951"/>
              </a:xfrm>
            </p:grpSpPr>
            <p:grpSp>
              <p:nvGrpSpPr>
                <p:cNvPr id="495" name="Google Shape;495;p65"/>
                <p:cNvGrpSpPr/>
                <p:nvPr/>
              </p:nvGrpSpPr>
              <p:grpSpPr>
                <a:xfrm>
                  <a:off x="16514858" y="1554154"/>
                  <a:ext cx="61382" cy="68935"/>
                  <a:chOff x="16514858" y="1554154"/>
                  <a:chExt cx="61382" cy="68935"/>
                </a:xfrm>
              </p:grpSpPr>
              <p:sp>
                <p:nvSpPr>
                  <p:cNvPr id="496" name="Google Shape;496;p65"/>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7" name="Google Shape;497;p65"/>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8" name="Google Shape;498;p65"/>
                <p:cNvGrpSpPr/>
                <p:nvPr/>
              </p:nvGrpSpPr>
              <p:grpSpPr>
                <a:xfrm>
                  <a:off x="16935261" y="1554186"/>
                  <a:ext cx="61318" cy="68919"/>
                  <a:chOff x="16935261" y="1554186"/>
                  <a:chExt cx="61318" cy="68919"/>
                </a:xfrm>
              </p:grpSpPr>
              <p:sp>
                <p:nvSpPr>
                  <p:cNvPr id="499" name="Google Shape;499;p65"/>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0" name="Google Shape;500;p65"/>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1" name="Google Shape;501;p65"/>
                <p:cNvGrpSpPr/>
                <p:nvPr/>
              </p:nvGrpSpPr>
              <p:grpSpPr>
                <a:xfrm>
                  <a:off x="17355600" y="1554186"/>
                  <a:ext cx="61318" cy="68919"/>
                  <a:chOff x="17355600" y="1554186"/>
                  <a:chExt cx="61318" cy="68919"/>
                </a:xfrm>
              </p:grpSpPr>
              <p:sp>
                <p:nvSpPr>
                  <p:cNvPr id="502" name="Google Shape;502;p65"/>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3" name="Google Shape;503;p65"/>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4" name="Google Shape;504;p65"/>
                <p:cNvGrpSpPr/>
                <p:nvPr/>
              </p:nvGrpSpPr>
              <p:grpSpPr>
                <a:xfrm>
                  <a:off x="17775927" y="1554186"/>
                  <a:ext cx="61318" cy="68919"/>
                  <a:chOff x="17775927" y="1554186"/>
                  <a:chExt cx="61318" cy="68919"/>
                </a:xfrm>
              </p:grpSpPr>
              <p:sp>
                <p:nvSpPr>
                  <p:cNvPr id="505" name="Google Shape;505;p65"/>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 name="Google Shape;506;p65"/>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7" name="Google Shape;507;p65"/>
                <p:cNvGrpSpPr/>
                <p:nvPr/>
              </p:nvGrpSpPr>
              <p:grpSpPr>
                <a:xfrm>
                  <a:off x="18196266" y="1554186"/>
                  <a:ext cx="61318" cy="68919"/>
                  <a:chOff x="18196266" y="1554186"/>
                  <a:chExt cx="61318" cy="68919"/>
                </a:xfrm>
              </p:grpSpPr>
              <p:sp>
                <p:nvSpPr>
                  <p:cNvPr id="508" name="Google Shape;508;p65"/>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 name="Google Shape;509;p65"/>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0" name="Google Shape;510;p65"/>
                <p:cNvGrpSpPr/>
                <p:nvPr/>
              </p:nvGrpSpPr>
              <p:grpSpPr>
                <a:xfrm>
                  <a:off x="18616594" y="1554186"/>
                  <a:ext cx="61318" cy="68919"/>
                  <a:chOff x="18616594" y="1554186"/>
                  <a:chExt cx="61318" cy="68919"/>
                </a:xfrm>
              </p:grpSpPr>
              <p:sp>
                <p:nvSpPr>
                  <p:cNvPr id="511" name="Google Shape;511;p65"/>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 name="Google Shape;512;p65"/>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3" name="Google Shape;513;p65"/>
                <p:cNvGrpSpPr/>
                <p:nvPr/>
              </p:nvGrpSpPr>
              <p:grpSpPr>
                <a:xfrm>
                  <a:off x="19036931" y="1554186"/>
                  <a:ext cx="61318" cy="68919"/>
                  <a:chOff x="19036931" y="1554186"/>
                  <a:chExt cx="61318" cy="68919"/>
                </a:xfrm>
              </p:grpSpPr>
              <p:sp>
                <p:nvSpPr>
                  <p:cNvPr id="514" name="Google Shape;514;p65"/>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 name="Google Shape;515;p65"/>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6" name="Google Shape;516;p65"/>
                <p:cNvGrpSpPr/>
                <p:nvPr/>
              </p:nvGrpSpPr>
              <p:grpSpPr>
                <a:xfrm>
                  <a:off x="19457259" y="1554186"/>
                  <a:ext cx="61318" cy="68919"/>
                  <a:chOff x="19457259" y="1554186"/>
                  <a:chExt cx="61318" cy="68919"/>
                </a:xfrm>
              </p:grpSpPr>
              <p:sp>
                <p:nvSpPr>
                  <p:cNvPr id="517" name="Google Shape;517;p65"/>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 name="Google Shape;518;p65"/>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9" name="Google Shape;519;p65"/>
                <p:cNvGrpSpPr/>
                <p:nvPr/>
              </p:nvGrpSpPr>
              <p:grpSpPr>
                <a:xfrm>
                  <a:off x="19877523" y="1554154"/>
                  <a:ext cx="61381" cy="68935"/>
                  <a:chOff x="19877523" y="1554154"/>
                  <a:chExt cx="61381" cy="68935"/>
                </a:xfrm>
              </p:grpSpPr>
              <p:sp>
                <p:nvSpPr>
                  <p:cNvPr id="520" name="Google Shape;520;p65"/>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 name="Google Shape;521;p65"/>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22" name="Google Shape;522;p65"/>
              <p:cNvGrpSpPr/>
              <p:nvPr/>
            </p:nvGrpSpPr>
            <p:grpSpPr>
              <a:xfrm>
                <a:off x="16514858" y="2008957"/>
                <a:ext cx="3424046" cy="68951"/>
                <a:chOff x="16514858" y="2008957"/>
                <a:chExt cx="3424046" cy="68951"/>
              </a:xfrm>
            </p:grpSpPr>
            <p:grpSp>
              <p:nvGrpSpPr>
                <p:cNvPr id="523" name="Google Shape;523;p65"/>
                <p:cNvGrpSpPr/>
                <p:nvPr/>
              </p:nvGrpSpPr>
              <p:grpSpPr>
                <a:xfrm>
                  <a:off x="16514858" y="2008957"/>
                  <a:ext cx="61382" cy="68935"/>
                  <a:chOff x="16514858" y="2008957"/>
                  <a:chExt cx="61382" cy="68935"/>
                </a:xfrm>
              </p:grpSpPr>
              <p:sp>
                <p:nvSpPr>
                  <p:cNvPr id="524" name="Google Shape;524;p65"/>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 name="Google Shape;525;p65"/>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6" name="Google Shape;526;p65"/>
                <p:cNvGrpSpPr/>
                <p:nvPr/>
              </p:nvGrpSpPr>
              <p:grpSpPr>
                <a:xfrm>
                  <a:off x="16935261" y="2008989"/>
                  <a:ext cx="61318" cy="68919"/>
                  <a:chOff x="16935261" y="2008989"/>
                  <a:chExt cx="61318" cy="68919"/>
                </a:xfrm>
              </p:grpSpPr>
              <p:sp>
                <p:nvSpPr>
                  <p:cNvPr id="527" name="Google Shape;527;p65"/>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 name="Google Shape;528;p65"/>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9" name="Google Shape;529;p65"/>
                <p:cNvGrpSpPr/>
                <p:nvPr/>
              </p:nvGrpSpPr>
              <p:grpSpPr>
                <a:xfrm>
                  <a:off x="17355600" y="2008989"/>
                  <a:ext cx="61318" cy="68919"/>
                  <a:chOff x="17355600" y="2008989"/>
                  <a:chExt cx="61318" cy="68919"/>
                </a:xfrm>
              </p:grpSpPr>
              <p:sp>
                <p:nvSpPr>
                  <p:cNvPr id="530" name="Google Shape;530;p65"/>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 name="Google Shape;531;p65"/>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2" name="Google Shape;532;p65"/>
                <p:cNvGrpSpPr/>
                <p:nvPr/>
              </p:nvGrpSpPr>
              <p:grpSpPr>
                <a:xfrm>
                  <a:off x="17775927" y="2008989"/>
                  <a:ext cx="61318" cy="68919"/>
                  <a:chOff x="17775927" y="2008989"/>
                  <a:chExt cx="61318" cy="68919"/>
                </a:xfrm>
              </p:grpSpPr>
              <p:sp>
                <p:nvSpPr>
                  <p:cNvPr id="533" name="Google Shape;533;p65"/>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 name="Google Shape;534;p65"/>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5" name="Google Shape;535;p65"/>
                <p:cNvGrpSpPr/>
                <p:nvPr/>
              </p:nvGrpSpPr>
              <p:grpSpPr>
                <a:xfrm>
                  <a:off x="18196266" y="2008989"/>
                  <a:ext cx="61318" cy="68919"/>
                  <a:chOff x="18196266" y="2008989"/>
                  <a:chExt cx="61318" cy="68919"/>
                </a:xfrm>
              </p:grpSpPr>
              <p:sp>
                <p:nvSpPr>
                  <p:cNvPr id="536" name="Google Shape;536;p65"/>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 name="Google Shape;537;p65"/>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8" name="Google Shape;538;p65"/>
                <p:cNvGrpSpPr/>
                <p:nvPr/>
              </p:nvGrpSpPr>
              <p:grpSpPr>
                <a:xfrm>
                  <a:off x="18616594" y="2008989"/>
                  <a:ext cx="61318" cy="68919"/>
                  <a:chOff x="18616594" y="2008989"/>
                  <a:chExt cx="61318" cy="68919"/>
                </a:xfrm>
              </p:grpSpPr>
              <p:sp>
                <p:nvSpPr>
                  <p:cNvPr id="539" name="Google Shape;539;p65"/>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 name="Google Shape;540;p65"/>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1" name="Google Shape;541;p65"/>
                <p:cNvGrpSpPr/>
                <p:nvPr/>
              </p:nvGrpSpPr>
              <p:grpSpPr>
                <a:xfrm>
                  <a:off x="19036931" y="2008989"/>
                  <a:ext cx="61318" cy="68919"/>
                  <a:chOff x="19036931" y="2008989"/>
                  <a:chExt cx="61318" cy="68919"/>
                </a:xfrm>
              </p:grpSpPr>
              <p:sp>
                <p:nvSpPr>
                  <p:cNvPr id="542" name="Google Shape;542;p65"/>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 name="Google Shape;543;p65"/>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4" name="Google Shape;544;p65"/>
                <p:cNvGrpSpPr/>
                <p:nvPr/>
              </p:nvGrpSpPr>
              <p:grpSpPr>
                <a:xfrm>
                  <a:off x="19457259" y="2008989"/>
                  <a:ext cx="61318" cy="68919"/>
                  <a:chOff x="19457259" y="2008989"/>
                  <a:chExt cx="61318" cy="68919"/>
                </a:xfrm>
              </p:grpSpPr>
              <p:sp>
                <p:nvSpPr>
                  <p:cNvPr id="545" name="Google Shape;545;p65"/>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 name="Google Shape;546;p65"/>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7" name="Google Shape;547;p65"/>
                <p:cNvGrpSpPr/>
                <p:nvPr/>
              </p:nvGrpSpPr>
              <p:grpSpPr>
                <a:xfrm>
                  <a:off x="19877523" y="2008957"/>
                  <a:ext cx="61381" cy="68935"/>
                  <a:chOff x="19877523" y="2008957"/>
                  <a:chExt cx="61381" cy="68935"/>
                </a:xfrm>
              </p:grpSpPr>
              <p:sp>
                <p:nvSpPr>
                  <p:cNvPr id="548" name="Google Shape;548;p65"/>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 name="Google Shape;549;p65"/>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0" name="Google Shape;550;p65"/>
              <p:cNvGrpSpPr/>
              <p:nvPr/>
            </p:nvGrpSpPr>
            <p:grpSpPr>
              <a:xfrm>
                <a:off x="16514858" y="2463760"/>
                <a:ext cx="3424046" cy="68952"/>
                <a:chOff x="16514858" y="2463760"/>
                <a:chExt cx="3424046" cy="68952"/>
              </a:xfrm>
            </p:grpSpPr>
            <p:grpSp>
              <p:nvGrpSpPr>
                <p:cNvPr id="551" name="Google Shape;551;p65"/>
                <p:cNvGrpSpPr/>
                <p:nvPr/>
              </p:nvGrpSpPr>
              <p:grpSpPr>
                <a:xfrm>
                  <a:off x="16514858" y="2463760"/>
                  <a:ext cx="61382" cy="68935"/>
                  <a:chOff x="16514858" y="2463760"/>
                  <a:chExt cx="61382" cy="68935"/>
                </a:xfrm>
              </p:grpSpPr>
              <p:sp>
                <p:nvSpPr>
                  <p:cNvPr id="552" name="Google Shape;552;p65"/>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 name="Google Shape;553;p65"/>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 name="Google Shape;554;p65"/>
                <p:cNvGrpSpPr/>
                <p:nvPr/>
              </p:nvGrpSpPr>
              <p:grpSpPr>
                <a:xfrm>
                  <a:off x="16935261" y="2463793"/>
                  <a:ext cx="61318" cy="68919"/>
                  <a:chOff x="16935261" y="2463793"/>
                  <a:chExt cx="61318" cy="68919"/>
                </a:xfrm>
              </p:grpSpPr>
              <p:sp>
                <p:nvSpPr>
                  <p:cNvPr id="555" name="Google Shape;555;p65"/>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 name="Google Shape;556;p65"/>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7" name="Google Shape;557;p65"/>
                <p:cNvGrpSpPr/>
                <p:nvPr/>
              </p:nvGrpSpPr>
              <p:grpSpPr>
                <a:xfrm>
                  <a:off x="17355600" y="2463793"/>
                  <a:ext cx="61318" cy="68919"/>
                  <a:chOff x="17355600" y="2463793"/>
                  <a:chExt cx="61318" cy="68919"/>
                </a:xfrm>
              </p:grpSpPr>
              <p:sp>
                <p:nvSpPr>
                  <p:cNvPr id="558" name="Google Shape;558;p65"/>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 name="Google Shape;559;p65"/>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0" name="Google Shape;560;p65"/>
                <p:cNvGrpSpPr/>
                <p:nvPr/>
              </p:nvGrpSpPr>
              <p:grpSpPr>
                <a:xfrm>
                  <a:off x="17775927" y="2463793"/>
                  <a:ext cx="61318" cy="68919"/>
                  <a:chOff x="17775927" y="2463793"/>
                  <a:chExt cx="61318" cy="68919"/>
                </a:xfrm>
              </p:grpSpPr>
              <p:sp>
                <p:nvSpPr>
                  <p:cNvPr id="561" name="Google Shape;561;p65"/>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 name="Google Shape;562;p65"/>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3" name="Google Shape;563;p65"/>
                <p:cNvGrpSpPr/>
                <p:nvPr/>
              </p:nvGrpSpPr>
              <p:grpSpPr>
                <a:xfrm>
                  <a:off x="18196266" y="2463793"/>
                  <a:ext cx="61318" cy="68919"/>
                  <a:chOff x="18196266" y="2463793"/>
                  <a:chExt cx="61318" cy="68919"/>
                </a:xfrm>
              </p:grpSpPr>
              <p:sp>
                <p:nvSpPr>
                  <p:cNvPr id="564" name="Google Shape;564;p65"/>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 name="Google Shape;565;p65"/>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6" name="Google Shape;566;p65"/>
                <p:cNvGrpSpPr/>
                <p:nvPr/>
              </p:nvGrpSpPr>
              <p:grpSpPr>
                <a:xfrm>
                  <a:off x="18616594" y="2463793"/>
                  <a:ext cx="61318" cy="68919"/>
                  <a:chOff x="18616594" y="2463793"/>
                  <a:chExt cx="61318" cy="68919"/>
                </a:xfrm>
              </p:grpSpPr>
              <p:sp>
                <p:nvSpPr>
                  <p:cNvPr id="567" name="Google Shape;567;p65"/>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 name="Google Shape;568;p65"/>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9" name="Google Shape;569;p65"/>
                <p:cNvGrpSpPr/>
                <p:nvPr/>
              </p:nvGrpSpPr>
              <p:grpSpPr>
                <a:xfrm>
                  <a:off x="19036931" y="2463793"/>
                  <a:ext cx="61318" cy="68919"/>
                  <a:chOff x="19036931" y="2463793"/>
                  <a:chExt cx="61318" cy="68919"/>
                </a:xfrm>
              </p:grpSpPr>
              <p:sp>
                <p:nvSpPr>
                  <p:cNvPr id="570" name="Google Shape;570;p65"/>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1" name="Google Shape;571;p65"/>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2" name="Google Shape;572;p65"/>
                <p:cNvGrpSpPr/>
                <p:nvPr/>
              </p:nvGrpSpPr>
              <p:grpSpPr>
                <a:xfrm>
                  <a:off x="19457259" y="2463793"/>
                  <a:ext cx="61318" cy="68919"/>
                  <a:chOff x="19457259" y="2463793"/>
                  <a:chExt cx="61318" cy="68919"/>
                </a:xfrm>
              </p:grpSpPr>
              <p:sp>
                <p:nvSpPr>
                  <p:cNvPr id="573" name="Google Shape;573;p65"/>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 name="Google Shape;574;p65"/>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5" name="Google Shape;575;p65"/>
                <p:cNvGrpSpPr/>
                <p:nvPr/>
              </p:nvGrpSpPr>
              <p:grpSpPr>
                <a:xfrm>
                  <a:off x="19877523" y="2463760"/>
                  <a:ext cx="61381" cy="68935"/>
                  <a:chOff x="19877523" y="2463760"/>
                  <a:chExt cx="61381" cy="68935"/>
                </a:xfrm>
              </p:grpSpPr>
              <p:sp>
                <p:nvSpPr>
                  <p:cNvPr id="576" name="Google Shape;576;p65"/>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 name="Google Shape;577;p65"/>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78" name="Google Shape;578;p65"/>
              <p:cNvGrpSpPr/>
              <p:nvPr/>
            </p:nvGrpSpPr>
            <p:grpSpPr>
              <a:xfrm>
                <a:off x="16514858" y="2918575"/>
                <a:ext cx="3424046" cy="68952"/>
                <a:chOff x="16514858" y="2918575"/>
                <a:chExt cx="3424046" cy="68952"/>
              </a:xfrm>
            </p:grpSpPr>
            <p:grpSp>
              <p:nvGrpSpPr>
                <p:cNvPr id="579" name="Google Shape;579;p65"/>
                <p:cNvGrpSpPr/>
                <p:nvPr/>
              </p:nvGrpSpPr>
              <p:grpSpPr>
                <a:xfrm>
                  <a:off x="16514858" y="2918575"/>
                  <a:ext cx="61382" cy="68935"/>
                  <a:chOff x="16514858" y="2918575"/>
                  <a:chExt cx="61382" cy="68935"/>
                </a:xfrm>
              </p:grpSpPr>
              <p:sp>
                <p:nvSpPr>
                  <p:cNvPr id="580" name="Google Shape;580;p65"/>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 name="Google Shape;581;p65"/>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2" name="Google Shape;582;p65"/>
                <p:cNvGrpSpPr/>
                <p:nvPr/>
              </p:nvGrpSpPr>
              <p:grpSpPr>
                <a:xfrm>
                  <a:off x="16935261" y="2918608"/>
                  <a:ext cx="61318" cy="68919"/>
                  <a:chOff x="16935261" y="2918608"/>
                  <a:chExt cx="61318" cy="68919"/>
                </a:xfrm>
              </p:grpSpPr>
              <p:sp>
                <p:nvSpPr>
                  <p:cNvPr id="583" name="Google Shape;583;p65"/>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 name="Google Shape;584;p65"/>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5" name="Google Shape;585;p65"/>
                <p:cNvGrpSpPr/>
                <p:nvPr/>
              </p:nvGrpSpPr>
              <p:grpSpPr>
                <a:xfrm>
                  <a:off x="17355600" y="2918608"/>
                  <a:ext cx="61318" cy="68919"/>
                  <a:chOff x="17355600" y="2918608"/>
                  <a:chExt cx="61318" cy="68919"/>
                </a:xfrm>
              </p:grpSpPr>
              <p:sp>
                <p:nvSpPr>
                  <p:cNvPr id="586" name="Google Shape;586;p65"/>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 name="Google Shape;587;p65"/>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8" name="Google Shape;588;p65"/>
                <p:cNvGrpSpPr/>
                <p:nvPr/>
              </p:nvGrpSpPr>
              <p:grpSpPr>
                <a:xfrm>
                  <a:off x="17775927" y="2918608"/>
                  <a:ext cx="61318" cy="68919"/>
                  <a:chOff x="17775927" y="2918608"/>
                  <a:chExt cx="61318" cy="68919"/>
                </a:xfrm>
              </p:grpSpPr>
              <p:sp>
                <p:nvSpPr>
                  <p:cNvPr id="589" name="Google Shape;589;p65"/>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 name="Google Shape;590;p65"/>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1" name="Google Shape;591;p65"/>
                <p:cNvGrpSpPr/>
                <p:nvPr/>
              </p:nvGrpSpPr>
              <p:grpSpPr>
                <a:xfrm>
                  <a:off x="18196266" y="2918608"/>
                  <a:ext cx="61318" cy="68919"/>
                  <a:chOff x="18196266" y="2918608"/>
                  <a:chExt cx="61318" cy="68919"/>
                </a:xfrm>
              </p:grpSpPr>
              <p:sp>
                <p:nvSpPr>
                  <p:cNvPr id="592" name="Google Shape;592;p65"/>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 name="Google Shape;593;p65"/>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4" name="Google Shape;594;p65"/>
                <p:cNvGrpSpPr/>
                <p:nvPr/>
              </p:nvGrpSpPr>
              <p:grpSpPr>
                <a:xfrm>
                  <a:off x="18616594" y="2918608"/>
                  <a:ext cx="61318" cy="68919"/>
                  <a:chOff x="18616594" y="2918608"/>
                  <a:chExt cx="61318" cy="68919"/>
                </a:xfrm>
              </p:grpSpPr>
              <p:sp>
                <p:nvSpPr>
                  <p:cNvPr id="595" name="Google Shape;595;p65"/>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 name="Google Shape;596;p65"/>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7" name="Google Shape;597;p65"/>
                <p:cNvGrpSpPr/>
                <p:nvPr/>
              </p:nvGrpSpPr>
              <p:grpSpPr>
                <a:xfrm>
                  <a:off x="19036931" y="2918608"/>
                  <a:ext cx="61318" cy="68919"/>
                  <a:chOff x="19036931" y="2918608"/>
                  <a:chExt cx="61318" cy="68919"/>
                </a:xfrm>
              </p:grpSpPr>
              <p:sp>
                <p:nvSpPr>
                  <p:cNvPr id="598" name="Google Shape;598;p65"/>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 name="Google Shape;599;p65"/>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0" name="Google Shape;600;p65"/>
                <p:cNvGrpSpPr/>
                <p:nvPr/>
              </p:nvGrpSpPr>
              <p:grpSpPr>
                <a:xfrm>
                  <a:off x="19457259" y="2918608"/>
                  <a:ext cx="61318" cy="68919"/>
                  <a:chOff x="19457259" y="2918608"/>
                  <a:chExt cx="61318" cy="68919"/>
                </a:xfrm>
              </p:grpSpPr>
              <p:sp>
                <p:nvSpPr>
                  <p:cNvPr id="601" name="Google Shape;601;p65"/>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 name="Google Shape;602;p65"/>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3" name="Google Shape;603;p65"/>
                <p:cNvGrpSpPr/>
                <p:nvPr/>
              </p:nvGrpSpPr>
              <p:grpSpPr>
                <a:xfrm>
                  <a:off x="19877523" y="2918575"/>
                  <a:ext cx="61381" cy="68935"/>
                  <a:chOff x="19877523" y="2918575"/>
                  <a:chExt cx="61381" cy="68935"/>
                </a:xfrm>
              </p:grpSpPr>
              <p:sp>
                <p:nvSpPr>
                  <p:cNvPr id="604" name="Google Shape;604;p65"/>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 name="Google Shape;605;p65"/>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06" name="Google Shape;606;p65"/>
              <p:cNvGrpSpPr/>
              <p:nvPr/>
            </p:nvGrpSpPr>
            <p:grpSpPr>
              <a:xfrm>
                <a:off x="16514858" y="3373379"/>
                <a:ext cx="3424046" cy="68951"/>
                <a:chOff x="16514858" y="3373379"/>
                <a:chExt cx="3424046" cy="68951"/>
              </a:xfrm>
            </p:grpSpPr>
            <p:grpSp>
              <p:nvGrpSpPr>
                <p:cNvPr id="607" name="Google Shape;607;p65"/>
                <p:cNvGrpSpPr/>
                <p:nvPr/>
              </p:nvGrpSpPr>
              <p:grpSpPr>
                <a:xfrm>
                  <a:off x="16514858" y="3373379"/>
                  <a:ext cx="61382" cy="68935"/>
                  <a:chOff x="16514858" y="3373379"/>
                  <a:chExt cx="61382" cy="68935"/>
                </a:xfrm>
              </p:grpSpPr>
              <p:sp>
                <p:nvSpPr>
                  <p:cNvPr id="608" name="Google Shape;608;p65"/>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 name="Google Shape;609;p65"/>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0" name="Google Shape;610;p65"/>
                <p:cNvGrpSpPr/>
                <p:nvPr/>
              </p:nvGrpSpPr>
              <p:grpSpPr>
                <a:xfrm>
                  <a:off x="16935261" y="3373411"/>
                  <a:ext cx="61318" cy="68919"/>
                  <a:chOff x="16935261" y="3373411"/>
                  <a:chExt cx="61318" cy="68919"/>
                </a:xfrm>
              </p:grpSpPr>
              <p:sp>
                <p:nvSpPr>
                  <p:cNvPr id="611" name="Google Shape;611;p65"/>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 name="Google Shape;612;p65"/>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3" name="Google Shape;613;p65"/>
                <p:cNvGrpSpPr/>
                <p:nvPr/>
              </p:nvGrpSpPr>
              <p:grpSpPr>
                <a:xfrm>
                  <a:off x="17355600" y="3373411"/>
                  <a:ext cx="61318" cy="68919"/>
                  <a:chOff x="17355600" y="3373411"/>
                  <a:chExt cx="61318" cy="68919"/>
                </a:xfrm>
              </p:grpSpPr>
              <p:sp>
                <p:nvSpPr>
                  <p:cNvPr id="614" name="Google Shape;614;p65"/>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 name="Google Shape;615;p65"/>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6" name="Google Shape;616;p65"/>
                <p:cNvGrpSpPr/>
                <p:nvPr/>
              </p:nvGrpSpPr>
              <p:grpSpPr>
                <a:xfrm>
                  <a:off x="17775927" y="3373411"/>
                  <a:ext cx="61318" cy="68919"/>
                  <a:chOff x="17775927" y="3373411"/>
                  <a:chExt cx="61318" cy="68919"/>
                </a:xfrm>
              </p:grpSpPr>
              <p:sp>
                <p:nvSpPr>
                  <p:cNvPr id="617" name="Google Shape;617;p65"/>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 name="Google Shape;618;p65"/>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9" name="Google Shape;619;p65"/>
                <p:cNvGrpSpPr/>
                <p:nvPr/>
              </p:nvGrpSpPr>
              <p:grpSpPr>
                <a:xfrm>
                  <a:off x="18196266" y="3373411"/>
                  <a:ext cx="61318" cy="68919"/>
                  <a:chOff x="18196266" y="3373411"/>
                  <a:chExt cx="61318" cy="68919"/>
                </a:xfrm>
              </p:grpSpPr>
              <p:sp>
                <p:nvSpPr>
                  <p:cNvPr id="620" name="Google Shape;620;p65"/>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 name="Google Shape;621;p65"/>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2" name="Google Shape;622;p65"/>
                <p:cNvGrpSpPr/>
                <p:nvPr/>
              </p:nvGrpSpPr>
              <p:grpSpPr>
                <a:xfrm>
                  <a:off x="18616594" y="3373411"/>
                  <a:ext cx="61318" cy="68919"/>
                  <a:chOff x="18616594" y="3373411"/>
                  <a:chExt cx="61318" cy="68919"/>
                </a:xfrm>
              </p:grpSpPr>
              <p:sp>
                <p:nvSpPr>
                  <p:cNvPr id="623" name="Google Shape;623;p65"/>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 name="Google Shape;624;p65"/>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5" name="Google Shape;625;p65"/>
                <p:cNvGrpSpPr/>
                <p:nvPr/>
              </p:nvGrpSpPr>
              <p:grpSpPr>
                <a:xfrm>
                  <a:off x="19036931" y="3373411"/>
                  <a:ext cx="61318" cy="68919"/>
                  <a:chOff x="19036931" y="3373411"/>
                  <a:chExt cx="61318" cy="68919"/>
                </a:xfrm>
              </p:grpSpPr>
              <p:sp>
                <p:nvSpPr>
                  <p:cNvPr id="626" name="Google Shape;626;p65"/>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 name="Google Shape;627;p65"/>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 name="Google Shape;628;p65"/>
                <p:cNvGrpSpPr/>
                <p:nvPr/>
              </p:nvGrpSpPr>
              <p:grpSpPr>
                <a:xfrm>
                  <a:off x="19457259" y="3373411"/>
                  <a:ext cx="61318" cy="68919"/>
                  <a:chOff x="19457259" y="3373411"/>
                  <a:chExt cx="61318" cy="68919"/>
                </a:xfrm>
              </p:grpSpPr>
              <p:sp>
                <p:nvSpPr>
                  <p:cNvPr id="629" name="Google Shape;629;p65"/>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 name="Google Shape;630;p65"/>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1" name="Google Shape;631;p65"/>
                <p:cNvGrpSpPr/>
                <p:nvPr/>
              </p:nvGrpSpPr>
              <p:grpSpPr>
                <a:xfrm>
                  <a:off x="19877523" y="3373379"/>
                  <a:ext cx="61381" cy="68935"/>
                  <a:chOff x="19877523" y="3373379"/>
                  <a:chExt cx="61381" cy="68935"/>
                </a:xfrm>
              </p:grpSpPr>
              <p:sp>
                <p:nvSpPr>
                  <p:cNvPr id="632" name="Google Shape;632;p65"/>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3" name="Google Shape;633;p65"/>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4" name="Google Shape;634;p65"/>
              <p:cNvGrpSpPr/>
              <p:nvPr/>
            </p:nvGrpSpPr>
            <p:grpSpPr>
              <a:xfrm>
                <a:off x="16935261" y="3828182"/>
                <a:ext cx="3003643" cy="68951"/>
                <a:chOff x="16935261" y="3828182"/>
                <a:chExt cx="3003643" cy="68951"/>
              </a:xfrm>
            </p:grpSpPr>
            <p:grpSp>
              <p:nvGrpSpPr>
                <p:cNvPr id="635" name="Google Shape;635;p65"/>
                <p:cNvGrpSpPr/>
                <p:nvPr/>
              </p:nvGrpSpPr>
              <p:grpSpPr>
                <a:xfrm>
                  <a:off x="16935261" y="3828214"/>
                  <a:ext cx="61318" cy="68919"/>
                  <a:chOff x="16935261" y="3828214"/>
                  <a:chExt cx="61318" cy="68919"/>
                </a:xfrm>
              </p:grpSpPr>
              <p:sp>
                <p:nvSpPr>
                  <p:cNvPr id="636" name="Google Shape;636;p65"/>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 name="Google Shape;637;p65"/>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8" name="Google Shape;638;p65"/>
                <p:cNvGrpSpPr/>
                <p:nvPr/>
              </p:nvGrpSpPr>
              <p:grpSpPr>
                <a:xfrm>
                  <a:off x="17355600" y="3828214"/>
                  <a:ext cx="61318" cy="68919"/>
                  <a:chOff x="17355600" y="3828214"/>
                  <a:chExt cx="61318" cy="68919"/>
                </a:xfrm>
              </p:grpSpPr>
              <p:sp>
                <p:nvSpPr>
                  <p:cNvPr id="639" name="Google Shape;639;p65"/>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 name="Google Shape;640;p65"/>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1" name="Google Shape;641;p65"/>
                <p:cNvGrpSpPr/>
                <p:nvPr/>
              </p:nvGrpSpPr>
              <p:grpSpPr>
                <a:xfrm>
                  <a:off x="17775927" y="3828214"/>
                  <a:ext cx="61318" cy="68919"/>
                  <a:chOff x="17775927" y="3828214"/>
                  <a:chExt cx="61318" cy="68919"/>
                </a:xfrm>
              </p:grpSpPr>
              <p:sp>
                <p:nvSpPr>
                  <p:cNvPr id="642" name="Google Shape;642;p65"/>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 name="Google Shape;643;p65"/>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4" name="Google Shape;644;p65"/>
                <p:cNvGrpSpPr/>
                <p:nvPr/>
              </p:nvGrpSpPr>
              <p:grpSpPr>
                <a:xfrm>
                  <a:off x="18196266" y="3828214"/>
                  <a:ext cx="61318" cy="68919"/>
                  <a:chOff x="18196266" y="3828214"/>
                  <a:chExt cx="61318" cy="68919"/>
                </a:xfrm>
              </p:grpSpPr>
              <p:sp>
                <p:nvSpPr>
                  <p:cNvPr id="645" name="Google Shape;645;p65"/>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 name="Google Shape;646;p65"/>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7" name="Google Shape;647;p65"/>
                <p:cNvGrpSpPr/>
                <p:nvPr/>
              </p:nvGrpSpPr>
              <p:grpSpPr>
                <a:xfrm>
                  <a:off x="18616594" y="3828214"/>
                  <a:ext cx="61318" cy="68919"/>
                  <a:chOff x="18616594" y="3828214"/>
                  <a:chExt cx="61318" cy="68919"/>
                </a:xfrm>
              </p:grpSpPr>
              <p:sp>
                <p:nvSpPr>
                  <p:cNvPr id="648" name="Google Shape;648;p65"/>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 name="Google Shape;649;p65"/>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0" name="Google Shape;650;p65"/>
                <p:cNvGrpSpPr/>
                <p:nvPr/>
              </p:nvGrpSpPr>
              <p:grpSpPr>
                <a:xfrm>
                  <a:off x="19036931" y="3828214"/>
                  <a:ext cx="61318" cy="68919"/>
                  <a:chOff x="19036931" y="3828214"/>
                  <a:chExt cx="61318" cy="68919"/>
                </a:xfrm>
              </p:grpSpPr>
              <p:sp>
                <p:nvSpPr>
                  <p:cNvPr id="651" name="Google Shape;651;p65"/>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 name="Google Shape;652;p65"/>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3" name="Google Shape;653;p65"/>
                <p:cNvGrpSpPr/>
                <p:nvPr/>
              </p:nvGrpSpPr>
              <p:grpSpPr>
                <a:xfrm>
                  <a:off x="19457259" y="3828214"/>
                  <a:ext cx="61318" cy="68919"/>
                  <a:chOff x="19457259" y="3828214"/>
                  <a:chExt cx="61318" cy="68919"/>
                </a:xfrm>
              </p:grpSpPr>
              <p:sp>
                <p:nvSpPr>
                  <p:cNvPr id="654" name="Google Shape;654;p65"/>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 name="Google Shape;655;p65"/>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6" name="Google Shape;656;p65"/>
                <p:cNvGrpSpPr/>
                <p:nvPr/>
              </p:nvGrpSpPr>
              <p:grpSpPr>
                <a:xfrm>
                  <a:off x="19877523" y="3828182"/>
                  <a:ext cx="61381" cy="68935"/>
                  <a:chOff x="19877523" y="3828182"/>
                  <a:chExt cx="61381" cy="68935"/>
                </a:xfrm>
              </p:grpSpPr>
              <p:sp>
                <p:nvSpPr>
                  <p:cNvPr id="657" name="Google Shape;657;p65"/>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 name="Google Shape;658;p65"/>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9" name="Google Shape;659;p65"/>
              <p:cNvGrpSpPr/>
              <p:nvPr/>
            </p:nvGrpSpPr>
            <p:grpSpPr>
              <a:xfrm>
                <a:off x="17355600" y="4282997"/>
                <a:ext cx="2583300" cy="68940"/>
                <a:chOff x="17355600" y="4282997"/>
                <a:chExt cx="2583300" cy="68940"/>
              </a:xfrm>
            </p:grpSpPr>
            <p:grpSp>
              <p:nvGrpSpPr>
                <p:cNvPr id="660" name="Google Shape;660;p65"/>
                <p:cNvGrpSpPr/>
                <p:nvPr/>
              </p:nvGrpSpPr>
              <p:grpSpPr>
                <a:xfrm>
                  <a:off x="17355600" y="4283018"/>
                  <a:ext cx="61318" cy="68919"/>
                  <a:chOff x="17355600" y="4283018"/>
                  <a:chExt cx="61318" cy="68919"/>
                </a:xfrm>
              </p:grpSpPr>
              <p:sp>
                <p:nvSpPr>
                  <p:cNvPr id="661" name="Google Shape;661;p65"/>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 name="Google Shape;662;p65"/>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3" name="Google Shape;663;p65"/>
                <p:cNvGrpSpPr/>
                <p:nvPr/>
              </p:nvGrpSpPr>
              <p:grpSpPr>
                <a:xfrm>
                  <a:off x="17775927" y="4283018"/>
                  <a:ext cx="61318" cy="68919"/>
                  <a:chOff x="17775927" y="4283018"/>
                  <a:chExt cx="61318" cy="68919"/>
                </a:xfrm>
              </p:grpSpPr>
              <p:sp>
                <p:nvSpPr>
                  <p:cNvPr id="664" name="Google Shape;664;p65"/>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 name="Google Shape;665;p65"/>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 name="Google Shape;666;p65"/>
                <p:cNvGrpSpPr/>
                <p:nvPr/>
              </p:nvGrpSpPr>
              <p:grpSpPr>
                <a:xfrm>
                  <a:off x="18196266" y="4283018"/>
                  <a:ext cx="61318" cy="68919"/>
                  <a:chOff x="18196266" y="4283018"/>
                  <a:chExt cx="61318" cy="68919"/>
                </a:xfrm>
              </p:grpSpPr>
              <p:sp>
                <p:nvSpPr>
                  <p:cNvPr id="667" name="Google Shape;667;p65"/>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 name="Google Shape;668;p65"/>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 name="Google Shape;669;p65"/>
                <p:cNvGrpSpPr/>
                <p:nvPr/>
              </p:nvGrpSpPr>
              <p:grpSpPr>
                <a:xfrm>
                  <a:off x="18616594" y="4283018"/>
                  <a:ext cx="61318" cy="68919"/>
                  <a:chOff x="18616594" y="4283018"/>
                  <a:chExt cx="61318" cy="68919"/>
                </a:xfrm>
              </p:grpSpPr>
              <p:sp>
                <p:nvSpPr>
                  <p:cNvPr id="670" name="Google Shape;670;p65"/>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 name="Google Shape;671;p65"/>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2" name="Google Shape;672;p65"/>
                <p:cNvGrpSpPr/>
                <p:nvPr/>
              </p:nvGrpSpPr>
              <p:grpSpPr>
                <a:xfrm>
                  <a:off x="19036931" y="4283018"/>
                  <a:ext cx="61318" cy="68919"/>
                  <a:chOff x="19036931" y="4283018"/>
                  <a:chExt cx="61318" cy="68919"/>
                </a:xfrm>
              </p:grpSpPr>
              <p:sp>
                <p:nvSpPr>
                  <p:cNvPr id="673" name="Google Shape;673;p65"/>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 name="Google Shape;674;p65"/>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5" name="Google Shape;675;p65"/>
                <p:cNvGrpSpPr/>
                <p:nvPr/>
              </p:nvGrpSpPr>
              <p:grpSpPr>
                <a:xfrm>
                  <a:off x="19457259" y="4283018"/>
                  <a:ext cx="61318" cy="68919"/>
                  <a:chOff x="19457259" y="4283018"/>
                  <a:chExt cx="61318" cy="68919"/>
                </a:xfrm>
              </p:grpSpPr>
              <p:sp>
                <p:nvSpPr>
                  <p:cNvPr id="676" name="Google Shape;676;p65"/>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 name="Google Shape;677;p65"/>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8" name="Google Shape;678;p65"/>
                <p:cNvGrpSpPr/>
                <p:nvPr/>
              </p:nvGrpSpPr>
              <p:grpSpPr>
                <a:xfrm>
                  <a:off x="19877563" y="4282997"/>
                  <a:ext cx="61337" cy="68909"/>
                  <a:chOff x="19877563" y="4282997"/>
                  <a:chExt cx="61337" cy="68909"/>
                </a:xfrm>
              </p:grpSpPr>
              <p:sp>
                <p:nvSpPr>
                  <p:cNvPr id="679" name="Google Shape;679;p65"/>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 name="Google Shape;680;p65"/>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681" name="Google Shape;681;p65"/>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2" name="Google Shape;682;p65"/>
          <p:cNvGrpSpPr/>
          <p:nvPr/>
        </p:nvGrpSpPr>
        <p:grpSpPr>
          <a:xfrm>
            <a:off x="-1959909" y="153297"/>
            <a:ext cx="3516252" cy="4425687"/>
            <a:chOff x="-1959909" y="153297"/>
            <a:chExt cx="3516252" cy="4425687"/>
          </a:xfrm>
        </p:grpSpPr>
        <p:sp>
          <p:nvSpPr>
            <p:cNvPr id="683" name="Google Shape;683;p65"/>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 name="Google Shape;684;p65"/>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5" name="Google Shape;685;p65"/>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6" name="Google Shape;686;p65"/>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 name="Google Shape;687;p65"/>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 name="Google Shape;688;p65"/>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 name="Google Shape;689;p65"/>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 name="Google Shape;690;p65"/>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 name="Google Shape;691;p65"/>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92" name="Google Shape;692;p65"/>
            <p:cNvGrpSpPr/>
            <p:nvPr/>
          </p:nvGrpSpPr>
          <p:grpSpPr>
            <a:xfrm rot="912051">
              <a:off x="-834459" y="2642090"/>
              <a:ext cx="1422081" cy="309306"/>
              <a:chOff x="-1447522" y="5206067"/>
              <a:chExt cx="2844200" cy="618653"/>
            </a:xfrm>
          </p:grpSpPr>
          <p:sp>
            <p:nvSpPr>
              <p:cNvPr id="693" name="Google Shape;693;p65"/>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 name="Google Shape;694;p65"/>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 name="Google Shape;695;p65"/>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6" name="Google Shape;696;p65"/>
            <p:cNvGrpSpPr/>
            <p:nvPr/>
          </p:nvGrpSpPr>
          <p:grpSpPr>
            <a:xfrm rot="912051">
              <a:off x="-948458" y="3180226"/>
              <a:ext cx="1320262" cy="292758"/>
              <a:chOff x="-1386332" y="6331816"/>
              <a:chExt cx="2640558" cy="585554"/>
            </a:xfrm>
          </p:grpSpPr>
          <p:sp>
            <p:nvSpPr>
              <p:cNvPr id="697" name="Google Shape;697;p65"/>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 name="Google Shape;698;p65"/>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 name="Google Shape;699;p65"/>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0" name="Google Shape;700;p65"/>
            <p:cNvGrpSpPr/>
            <p:nvPr/>
          </p:nvGrpSpPr>
          <p:grpSpPr>
            <a:xfrm rot="912051">
              <a:off x="-961764" y="712605"/>
              <a:ext cx="2241992" cy="148446"/>
              <a:chOff x="-2775165" y="1339264"/>
              <a:chExt cx="4484043" cy="296911"/>
            </a:xfrm>
          </p:grpSpPr>
          <p:sp>
            <p:nvSpPr>
              <p:cNvPr id="701" name="Google Shape;701;p65"/>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 name="Google Shape;702;p65"/>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 name="Google Shape;703;p65"/>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 name="Google Shape;704;p65"/>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 name="Google Shape;705;p65"/>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 name="Google Shape;706;p65"/>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 name="Google Shape;707;p65"/>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 name="Google Shape;708;p65"/>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 name="Google Shape;709;p65"/>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 name="Google Shape;710;p65"/>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 name="Google Shape;711;p65"/>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 name="Google Shape;712;p65"/>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 name="Google Shape;713;p65"/>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 name="Google Shape;714;p65"/>
            <p:cNvGrpSpPr/>
            <p:nvPr/>
          </p:nvGrpSpPr>
          <p:grpSpPr>
            <a:xfrm rot="912051">
              <a:off x="-1026367" y="462124"/>
              <a:ext cx="2404672" cy="367521"/>
              <a:chOff x="-2979402" y="839355"/>
              <a:chExt cx="4809406" cy="735091"/>
            </a:xfrm>
          </p:grpSpPr>
          <p:sp>
            <p:nvSpPr>
              <p:cNvPr id="715" name="Google Shape;715;p65"/>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 name="Google Shape;716;p65"/>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 name="Google Shape;717;p65"/>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 name="Google Shape;718;p65"/>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 name="Google Shape;719;p65"/>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 name="Google Shape;720;p65"/>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 name="Google Shape;721;p65"/>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 name="Google Shape;722;p65"/>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 name="Google Shape;723;p65"/>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 name="Google Shape;724;p65"/>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 name="Google Shape;725;p65"/>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 name="Google Shape;726;p65"/>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 name="Google Shape;727;p65"/>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8" name="Google Shape;728;p65"/>
          <p:cNvGrpSpPr/>
          <p:nvPr/>
        </p:nvGrpSpPr>
        <p:grpSpPr>
          <a:xfrm rot="-409338">
            <a:off x="119250" y="2407557"/>
            <a:ext cx="984885" cy="3455590"/>
            <a:chOff x="237346" y="4814658"/>
            <a:chExt cx="1969610" cy="6910455"/>
          </a:xfrm>
        </p:grpSpPr>
        <p:sp>
          <p:nvSpPr>
            <p:cNvPr id="729" name="Google Shape;729;p65"/>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 name="Google Shape;730;p65"/>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 name="Google Shape;731;p65"/>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 name="Google Shape;732;p65"/>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 name="Google Shape;733;p65"/>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4" name="Google Shape;734;p65"/>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 name="Google Shape;735;p65"/>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 name="Google Shape;736;p65"/>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 name="Google Shape;737;p65"/>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 name="Google Shape;738;p65"/>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 name="Google Shape;739;p65"/>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40" name="Google Shape;740;p65"/>
          <p:cNvGrpSpPr/>
          <p:nvPr/>
        </p:nvGrpSpPr>
        <p:grpSpPr>
          <a:xfrm>
            <a:off x="7428706" y="438108"/>
            <a:ext cx="1333217" cy="435132"/>
            <a:chOff x="14857413" y="876216"/>
            <a:chExt cx="2666433" cy="870263"/>
          </a:xfrm>
        </p:grpSpPr>
        <p:sp>
          <p:nvSpPr>
            <p:cNvPr id="741" name="Google Shape;741;p65"/>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 name="Google Shape;742;p65"/>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43" name="Google Shape;743;p65"/>
          <p:cNvGrpSpPr/>
          <p:nvPr/>
        </p:nvGrpSpPr>
        <p:grpSpPr>
          <a:xfrm>
            <a:off x="8035203" y="3277250"/>
            <a:ext cx="1468048" cy="2277954"/>
            <a:chOff x="16070406" y="6554499"/>
            <a:chExt cx="2936096" cy="4555909"/>
          </a:xfrm>
        </p:grpSpPr>
        <p:sp>
          <p:nvSpPr>
            <p:cNvPr id="744" name="Google Shape;744;p65"/>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 name="Google Shape;745;p65"/>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 name="Google Shape;746;p65"/>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 name="Google Shape;747;p65"/>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 name="Google Shape;748;p65"/>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 name="Google Shape;749;p65"/>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 name="Google Shape;750;p65"/>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 name="Google Shape;751;p65"/>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 name="Google Shape;752;p65"/>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 name="Google Shape;753;p65"/>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 name="Google Shape;754;p65"/>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5" name="Google Shape;755;p65"/>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 name="Google Shape;756;p65"/>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 name="Google Shape;757;p65"/>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 name="Google Shape;758;p65"/>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9" name="Google Shape;759;p65"/>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 name="Google Shape;760;p65"/>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61" name="Google Shape;761;p65"/>
          <p:cNvSpPr txBox="1"/>
          <p:nvPr>
            <p:ph type="title"/>
          </p:nvPr>
        </p:nvSpPr>
        <p:spPr>
          <a:xfrm>
            <a:off x="2386200" y="1674600"/>
            <a:ext cx="4371600" cy="17943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4000"/>
              <a:buNone/>
              <a:defRPr sz="4000"/>
            </a:lvl1pPr>
            <a:lvl2pPr lvl="1" algn="l">
              <a:lnSpc>
                <a:spcPct val="90000"/>
              </a:lnSpc>
              <a:spcBef>
                <a:spcPts val="0"/>
              </a:spcBef>
              <a:spcAft>
                <a:spcPts val="0"/>
              </a:spcAft>
              <a:buSzPts val="3500"/>
              <a:buNone/>
              <a:defRPr/>
            </a:lvl2pPr>
            <a:lvl3pPr lvl="2" algn="l">
              <a:lnSpc>
                <a:spcPct val="90000"/>
              </a:lnSpc>
              <a:spcBef>
                <a:spcPts val="0"/>
              </a:spcBef>
              <a:spcAft>
                <a:spcPts val="0"/>
              </a:spcAft>
              <a:buSzPts val="3500"/>
              <a:buNone/>
              <a:defRPr/>
            </a:lvl3pPr>
            <a:lvl4pPr lvl="3" algn="l">
              <a:lnSpc>
                <a:spcPct val="90000"/>
              </a:lnSpc>
              <a:spcBef>
                <a:spcPts val="0"/>
              </a:spcBef>
              <a:spcAft>
                <a:spcPts val="0"/>
              </a:spcAft>
              <a:buSzPts val="3500"/>
              <a:buNone/>
              <a:defRPr/>
            </a:lvl4pPr>
            <a:lvl5pPr lvl="4" algn="l">
              <a:lnSpc>
                <a:spcPct val="90000"/>
              </a:lnSpc>
              <a:spcBef>
                <a:spcPts val="0"/>
              </a:spcBef>
              <a:spcAft>
                <a:spcPts val="0"/>
              </a:spcAft>
              <a:buSzPts val="3500"/>
              <a:buNone/>
              <a:defRPr/>
            </a:lvl5pPr>
            <a:lvl6pPr lvl="5" algn="l">
              <a:lnSpc>
                <a:spcPct val="90000"/>
              </a:lnSpc>
              <a:spcBef>
                <a:spcPts val="0"/>
              </a:spcBef>
              <a:spcAft>
                <a:spcPts val="0"/>
              </a:spcAft>
              <a:buSzPts val="3500"/>
              <a:buNone/>
              <a:defRPr/>
            </a:lvl6pPr>
            <a:lvl7pPr lvl="6" algn="l">
              <a:lnSpc>
                <a:spcPct val="90000"/>
              </a:lnSpc>
              <a:spcBef>
                <a:spcPts val="0"/>
              </a:spcBef>
              <a:spcAft>
                <a:spcPts val="0"/>
              </a:spcAft>
              <a:buSzPts val="3500"/>
              <a:buNone/>
              <a:defRPr/>
            </a:lvl7pPr>
            <a:lvl8pPr lvl="7" algn="l">
              <a:lnSpc>
                <a:spcPct val="90000"/>
              </a:lnSpc>
              <a:spcBef>
                <a:spcPts val="0"/>
              </a:spcBef>
              <a:spcAft>
                <a:spcPts val="0"/>
              </a:spcAft>
              <a:buSzPts val="3500"/>
              <a:buNone/>
              <a:defRPr/>
            </a:lvl8pPr>
            <a:lvl9pPr lvl="8" algn="l">
              <a:lnSpc>
                <a:spcPct val="90000"/>
              </a:lnSpc>
              <a:spcBef>
                <a:spcPts val="0"/>
              </a:spcBef>
              <a:spcAft>
                <a:spcPts val="0"/>
              </a:spcAft>
              <a:buSzPts val="3500"/>
              <a:buNone/>
              <a:defRPr/>
            </a:lvl9pPr>
          </a:lstStyle>
          <a:p/>
        </p:txBody>
      </p:sp>
      <p:sp>
        <p:nvSpPr>
          <p:cNvPr id="762" name="Google Shape;762;p6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2"/>
        </a:solidFill>
      </p:bgPr>
    </p:bg>
    <p:spTree>
      <p:nvGrpSpPr>
        <p:cNvPr id="763" name="Shape 763"/>
        <p:cNvGrpSpPr/>
        <p:nvPr/>
      </p:nvGrpSpPr>
      <p:grpSpPr>
        <a:xfrm>
          <a:off x="0" y="0"/>
          <a:ext cx="0" cy="0"/>
          <a:chOff x="0" y="0"/>
          <a:chExt cx="0" cy="0"/>
        </a:xfrm>
      </p:grpSpPr>
      <p:sp>
        <p:nvSpPr>
          <p:cNvPr id="764" name="Google Shape;764;p66"/>
          <p:cNvSpPr txBox="1"/>
          <p:nvPr>
            <p:ph idx="1" type="body"/>
          </p:nvPr>
        </p:nvSpPr>
        <p:spPr>
          <a:xfrm>
            <a:off x="855300" y="4406300"/>
            <a:ext cx="7433400" cy="519600"/>
          </a:xfrm>
          <a:prstGeom prst="rect">
            <a:avLst/>
          </a:prstGeom>
          <a:noFill/>
          <a:ln>
            <a:noFill/>
          </a:ln>
        </p:spPr>
        <p:txBody>
          <a:bodyPr anchorCtr="0" anchor="t" bIns="0" lIns="0" spcFirstLastPara="1" rIns="0" wrap="square" tIns="0">
            <a:noAutofit/>
          </a:bodyPr>
          <a:lstStyle>
            <a:lvl1pPr indent="-228600" lvl="0" marL="457200" algn="ctr">
              <a:lnSpc>
                <a:spcPct val="120000"/>
              </a:lnSpc>
              <a:spcBef>
                <a:spcPts val="0"/>
              </a:spcBef>
              <a:spcAft>
                <a:spcPts val="800"/>
              </a:spcAft>
              <a:buSzPts val="1800"/>
              <a:buNone/>
              <a:defRPr sz="1800"/>
            </a:lvl1pPr>
          </a:lstStyle>
          <a:p/>
        </p:txBody>
      </p:sp>
      <p:sp>
        <p:nvSpPr>
          <p:cNvPr id="765" name="Google Shape;765;p6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0" Type="http://schemas.openxmlformats.org/officeDocument/2006/relationships/theme" Target="../theme/theme1.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
    <p:bg>
      <p:bgPr>
        <a:solidFill>
          <a:schemeClr val="lt1"/>
        </a:solidFill>
      </p:bgPr>
    </p:bg>
    <p:spTree>
      <p:nvGrpSpPr>
        <p:cNvPr id="5" name="Shape 5"/>
        <p:cNvGrpSpPr/>
        <p:nvPr/>
      </p:nvGrpSpPr>
      <p:grpSpPr>
        <a:xfrm>
          <a:off x="0" y="0"/>
          <a:ext cx="0" cy="0"/>
          <a:chOff x="0" y="0"/>
          <a:chExt cx="0" cy="0"/>
        </a:xfrm>
      </p:grpSpPr>
      <p:sp>
        <p:nvSpPr>
          <p:cNvPr id="6" name="Google Shape;6;p57"/>
          <p:cNvSpPr txBox="1"/>
          <p:nvPr>
            <p:ph type="title"/>
          </p:nvPr>
        </p:nvSpPr>
        <p:spPr>
          <a:xfrm>
            <a:off x="855300" y="836000"/>
            <a:ext cx="7433400" cy="396300"/>
          </a:xfrm>
          <a:prstGeom prst="rect">
            <a:avLst/>
          </a:prstGeom>
          <a:noFill/>
          <a:ln>
            <a:noFill/>
          </a:ln>
        </p:spPr>
        <p:txBody>
          <a:bodyPr anchorCtr="0" anchor="b" bIns="0" lIns="0" spcFirstLastPara="1" rIns="0" wrap="square" tIns="0">
            <a:noAutofit/>
          </a:bodyPr>
          <a:lstStyle>
            <a:lvl1pPr lvl="0"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1pPr>
            <a:lvl2pPr lvl="1"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2pPr>
            <a:lvl3pPr lvl="2"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3pPr>
            <a:lvl4pPr lvl="3"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4pPr>
            <a:lvl5pPr lvl="4"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5pPr>
            <a:lvl6pPr lvl="5"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6pPr>
            <a:lvl7pPr lvl="6"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7pPr>
            <a:lvl8pPr lvl="7"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8pPr>
            <a:lvl9pPr lvl="8"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9pPr>
          </a:lstStyle>
          <a:p/>
        </p:txBody>
      </p:sp>
      <p:sp>
        <p:nvSpPr>
          <p:cNvPr id="7" name="Google Shape;7;p57"/>
          <p:cNvSpPr txBox="1"/>
          <p:nvPr>
            <p:ph idx="1" type="body"/>
          </p:nvPr>
        </p:nvSpPr>
        <p:spPr>
          <a:xfrm>
            <a:off x="855300" y="1353947"/>
            <a:ext cx="7433400" cy="3033900"/>
          </a:xfrm>
          <a:prstGeom prst="rect">
            <a:avLst/>
          </a:prstGeom>
          <a:noFill/>
          <a:ln>
            <a:noFill/>
          </a:ln>
        </p:spPr>
        <p:txBody>
          <a:bodyPr anchorCtr="0" anchor="t" bIns="0" lIns="0" spcFirstLastPara="1" rIns="0" wrap="square" tIns="0">
            <a:noAutofit/>
          </a:bodyPr>
          <a:lstStyle>
            <a:lvl1pPr indent="-355600" lvl="0" marL="457200" marR="0" rtl="0" algn="l">
              <a:lnSpc>
                <a:spcPct val="120000"/>
              </a:lnSpc>
              <a:spcBef>
                <a:spcPts val="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1pPr>
            <a:lvl2pPr indent="-355600" lvl="1" marL="9144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2pPr>
            <a:lvl3pPr indent="-355600" lvl="2" marL="13716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3pPr>
            <a:lvl4pPr indent="-355600" lvl="3" marL="18288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4pPr>
            <a:lvl5pPr indent="-355600" lvl="4" marL="22860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5pPr>
            <a:lvl6pPr indent="-355600" lvl="5" marL="27432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6pPr>
            <a:lvl7pPr indent="-355600" lvl="6" marL="32004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7pPr>
            <a:lvl8pPr indent="-355600" lvl="7" marL="36576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8pPr>
            <a:lvl9pPr indent="-355600" lvl="8" marL="4114800" marR="0" rtl="0" algn="l">
              <a:lnSpc>
                <a:spcPct val="120000"/>
              </a:lnSpc>
              <a:spcBef>
                <a:spcPts val="800"/>
              </a:spcBef>
              <a:spcAft>
                <a:spcPts val="800"/>
              </a:spcAft>
              <a:buClr>
                <a:schemeClr val="dk1"/>
              </a:buClr>
              <a:buSzPts val="2000"/>
              <a:buFont typeface="Nunito"/>
              <a:buChar char="■"/>
              <a:defRPr b="0" i="0" sz="2000" u="none" cap="none" strike="noStrike">
                <a:solidFill>
                  <a:schemeClr val="dk1"/>
                </a:solidFill>
                <a:latin typeface="Nunito"/>
                <a:ea typeface="Nunito"/>
                <a:cs typeface="Nunito"/>
                <a:sym typeface="Nunito"/>
              </a:defRPr>
            </a:lvl9pPr>
          </a:lstStyle>
          <a:p/>
        </p:txBody>
      </p:sp>
      <p:sp>
        <p:nvSpPr>
          <p:cNvPr id="8" name="Google Shape;8;p5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indent="0" lvl="0"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1pPr>
            <a:lvl2pPr indent="0" lvl="1"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2pPr>
            <a:lvl3pPr indent="0" lvl="2"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3pPr>
            <a:lvl4pPr indent="0" lvl="3"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4pPr>
            <a:lvl5pPr indent="0" lvl="4"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5pPr>
            <a:lvl6pPr indent="0" lvl="5"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6pPr>
            <a:lvl7pPr indent="0" lvl="6"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7pPr>
            <a:lvl8pPr indent="0" lvl="7"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8pPr>
            <a:lvl9pPr indent="0" lvl="8" marL="0" marR="0" rtl="0" algn="r">
              <a:lnSpc>
                <a:spcPct val="100000"/>
              </a:lnSpc>
              <a:spcBef>
                <a:spcPts val="0"/>
              </a:spcBef>
              <a:spcAft>
                <a:spcPts val="0"/>
              </a:spcAft>
              <a:buClr>
                <a:srgbClr val="000000"/>
              </a:buClr>
              <a:buSzPts val="1300"/>
              <a:buFont typeface="Arial"/>
              <a:buNone/>
              <a:defRPr b="0" i="0" sz="1300" u="none" cap="none" strike="noStrike">
                <a:solidFill>
                  <a:schemeClr val="dk1"/>
                </a:solidFill>
                <a:latin typeface="Nunito"/>
                <a:ea typeface="Nunito"/>
                <a:cs typeface="Nunito"/>
                <a:sym typeface="Nunito"/>
              </a:defRPr>
            </a:lvl9pPr>
          </a:lstStyle>
          <a:p>
            <a:pPr indent="0" lvl="0" marL="0" rtl="0" algn="r">
              <a:spcBef>
                <a:spcPts val="0"/>
              </a:spcBef>
              <a:spcAft>
                <a:spcPts val="0"/>
              </a:spcAft>
              <a:buNone/>
            </a:pPr>
            <a:fld id="{00000000-1234-1234-1234-123412341234}" type="slidenum">
              <a:rPr lang="nl"/>
              <a:t>‹#›</a:t>
            </a:fld>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Lst>
  <p:transition>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xml"/><Relationship Id="rId3" Type="http://schemas.openxmlformats.org/officeDocument/2006/relationships/image" Target="../media/image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xml"/><Relationship Id="rId3" Type="http://schemas.openxmlformats.org/officeDocument/2006/relationships/hyperlink" Target="mailto:hello@signcoders.hu" TargetMode="External"/><Relationship Id="rId4" Type="http://schemas.openxmlformats.org/officeDocument/2006/relationships/image" Target="../media/image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xml"/><Relationship Id="rId3" Type="http://schemas.openxmlformats.org/officeDocument/2006/relationships/image" Target="../media/image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xml"/><Relationship Id="rId3" Type="http://schemas.openxmlformats.org/officeDocument/2006/relationships/image" Target="../media/image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xml"/><Relationship Id="rId3" Type="http://schemas.openxmlformats.org/officeDocument/2006/relationships/image" Target="../media/image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xml"/><Relationship Id="rId3" Type="http://schemas.openxmlformats.org/officeDocument/2006/relationships/image" Target="../media/image1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xml"/><Relationship Id="rId3" Type="http://schemas.openxmlformats.org/officeDocument/2006/relationships/image" Target="../media/image13.png"/><Relationship Id="rId4" Type="http://schemas.openxmlformats.org/officeDocument/2006/relationships/image" Target="../media/image11.jpg"/><Relationship Id="rId5" Type="http://schemas.openxmlformats.org/officeDocument/2006/relationships/image" Target="../media/image14.jpg"/><Relationship Id="rId6" Type="http://schemas.openxmlformats.org/officeDocument/2006/relationships/image" Target="../media/image12.jpg"/><Relationship Id="rId7" Type="http://schemas.openxmlformats.org/officeDocument/2006/relationships/image" Target="../media/image15.jpg"/><Relationship Id="rId8" Type="http://schemas.openxmlformats.org/officeDocument/2006/relationships/image" Target="../media/image16.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xml"/><Relationship Id="rId3" Type="http://schemas.openxmlformats.org/officeDocument/2006/relationships/image" Target="../media/image17.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 Id="rId3" Type="http://schemas.openxmlformats.org/officeDocument/2006/relationships/image" Target="../media/image1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xml"/><Relationship Id="rId3" Type="http://schemas.openxmlformats.org/officeDocument/2006/relationships/image" Target="../media/image19.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xml"/><Relationship Id="rId3" Type="http://schemas.openxmlformats.org/officeDocument/2006/relationships/image" Target="../media/image2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xml"/><Relationship Id="rId3" Type="http://schemas.openxmlformats.org/officeDocument/2006/relationships/image" Target="../media/image2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xml"/><Relationship Id="rId3" Type="http://schemas.openxmlformats.org/officeDocument/2006/relationships/image" Target="../media/image2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xml"/><Relationship Id="rId3" Type="http://schemas.openxmlformats.org/officeDocument/2006/relationships/image" Target="../media/image2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 Id="rId3" Type="http://schemas.openxmlformats.org/officeDocument/2006/relationships/image" Target="../media/image24.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xml"/><Relationship Id="rId3" Type="http://schemas.openxmlformats.org/officeDocument/2006/relationships/image" Target="../media/image2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xml"/><Relationship Id="rId3" Type="http://schemas.openxmlformats.org/officeDocument/2006/relationships/image" Target="../media/image2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xml"/><Relationship Id="rId3" Type="http://schemas.openxmlformats.org/officeDocument/2006/relationships/image" Target="../media/image26.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xml"/><Relationship Id="rId3" Type="http://schemas.openxmlformats.org/officeDocument/2006/relationships/image" Target="../media/image30.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xml"/><Relationship Id="rId3" Type="http://schemas.openxmlformats.org/officeDocument/2006/relationships/image" Target="../media/image28.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xml"/><Relationship Id="rId3" Type="http://schemas.openxmlformats.org/officeDocument/2006/relationships/image" Target="../media/image29.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xml"/><Relationship Id="rId3" Type="http://schemas.openxmlformats.org/officeDocument/2006/relationships/image" Target="../media/image31.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xml"/><Relationship Id="rId3" Type="http://schemas.openxmlformats.org/officeDocument/2006/relationships/image" Target="../media/image32.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xml"/><Relationship Id="rId3" Type="http://schemas.openxmlformats.org/officeDocument/2006/relationships/image" Target="../media/image3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xml"/><Relationship Id="rId3" Type="http://schemas.openxmlformats.org/officeDocument/2006/relationships/image" Target="../media/image3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xml"/><Relationship Id="rId3" Type="http://schemas.openxmlformats.org/officeDocument/2006/relationships/image" Target="../media/image3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xml"/><Relationship Id="rId3" Type="http://schemas.openxmlformats.org/officeDocument/2006/relationships/image" Target="../media/image35.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xml"/><Relationship Id="rId3" Type="http://schemas.openxmlformats.org/officeDocument/2006/relationships/image" Target="../media/image37.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xml"/><Relationship Id="rId3" Type="http://schemas.openxmlformats.org/officeDocument/2006/relationships/image" Target="../media/image39.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xml"/><Relationship Id="rId3" Type="http://schemas.openxmlformats.org/officeDocument/2006/relationships/image" Target="../media/image40.jpg"/><Relationship Id="rId4" Type="http://schemas.openxmlformats.org/officeDocument/2006/relationships/image" Target="../media/image41.png"/><Relationship Id="rId5" Type="http://schemas.openxmlformats.org/officeDocument/2006/relationships/image" Target="../media/image4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xml"/><Relationship Id="rId3" Type="http://schemas.openxmlformats.org/officeDocument/2006/relationships/image" Target="../media/image35.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xml"/><Relationship Id="rId3" Type="http://schemas.openxmlformats.org/officeDocument/2006/relationships/image" Target="../media/image27.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xml"/><Relationship Id="rId3" Type="http://schemas.openxmlformats.org/officeDocument/2006/relationships/image" Target="../media/image44.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xml"/><Relationship Id="rId3" Type="http://schemas.openxmlformats.org/officeDocument/2006/relationships/image" Target="../media/image39.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xml"/><Relationship Id="rId3" Type="http://schemas.openxmlformats.org/officeDocument/2006/relationships/image" Target="../media/image39.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xml"/><Relationship Id="rId3" Type="http://schemas.openxmlformats.org/officeDocument/2006/relationships/image" Target="../media/image35.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xml"/><Relationship Id="rId3" Type="http://schemas.openxmlformats.org/officeDocument/2006/relationships/image" Target="../media/image47.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xml"/><Relationship Id="rId3" Type="http://schemas.openxmlformats.org/officeDocument/2006/relationships/image" Target="../media/image46.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xml"/><Relationship Id="rId3" Type="http://schemas.openxmlformats.org/officeDocument/2006/relationships/image" Target="../media/image35.png"/><Relationship Id="rId4" Type="http://schemas.openxmlformats.org/officeDocument/2006/relationships/image" Target="../media/image48.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xml"/><Relationship Id="rId3" Type="http://schemas.openxmlformats.org/officeDocument/2006/relationships/image" Target="../media/image49.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xml"/><Relationship Id="rId3" Type="http://schemas.openxmlformats.org/officeDocument/2006/relationships/image" Target="../media/image50.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xml"/><Relationship Id="rId3" Type="http://schemas.openxmlformats.org/officeDocument/2006/relationships/hyperlink" Target="mailto:hello@signcoders.hu"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xml"/><Relationship Id="rId3" Type="http://schemas.openxmlformats.org/officeDocument/2006/relationships/hyperlink" Target="https://www.coursera.org/" TargetMode="External"/><Relationship Id="rId4" Type="http://schemas.openxmlformats.org/officeDocument/2006/relationships/hyperlink" Target="https://www.edx.org/" TargetMode="External"/><Relationship Id="rId5" Type="http://schemas.openxmlformats.org/officeDocument/2006/relationships/hyperlink" Target="https://www.udemy.com/" TargetMode="Externa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xml"/><Relationship Id="rId3" Type="http://schemas.openxmlformats.org/officeDocument/2006/relationships/hyperlink" Target="https://www.facebook.com/groups/diginclude" TargetMode="External"/><Relationship Id="rId4" Type="http://schemas.openxmlformats.org/officeDocument/2006/relationships/hyperlink" Target="https://hekate.foundation/" TargetMode="External"/><Relationship Id="rId5" Type="http://schemas.openxmlformats.org/officeDocument/2006/relationships/hyperlink" Target="https://www.signcoders.hu/" TargetMode="External"/><Relationship Id="rId6" Type="http://schemas.openxmlformats.org/officeDocument/2006/relationships/hyperlink" Target="https://hekate.foundation/2022/06/09/diginclude-developing-digital-skills-in-disadvantaged-groups/" TargetMode="External"/><Relationship Id="rId7" Type="http://schemas.openxmlformats.org/officeDocument/2006/relationships/hyperlink" Target="mailto:hello@signcoders.hu"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6.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769" name="Shape 769"/>
        <p:cNvGrpSpPr/>
        <p:nvPr/>
      </p:nvGrpSpPr>
      <p:grpSpPr>
        <a:xfrm>
          <a:off x="0" y="0"/>
          <a:ext cx="0" cy="0"/>
          <a:chOff x="0" y="0"/>
          <a:chExt cx="0" cy="0"/>
        </a:xfrm>
      </p:grpSpPr>
      <p:grpSp>
        <p:nvGrpSpPr>
          <p:cNvPr id="770" name="Google Shape;770;p1"/>
          <p:cNvGrpSpPr/>
          <p:nvPr/>
        </p:nvGrpSpPr>
        <p:grpSpPr>
          <a:xfrm>
            <a:off x="4282022" y="1673848"/>
            <a:ext cx="3931022" cy="3371764"/>
            <a:chOff x="6626575" y="1174856"/>
            <a:chExt cx="7862043" cy="7937298"/>
          </a:xfrm>
        </p:grpSpPr>
        <p:sp>
          <p:nvSpPr>
            <p:cNvPr id="771" name="Google Shape;771;p1"/>
            <p:cNvSpPr/>
            <p:nvPr/>
          </p:nvSpPr>
          <p:spPr>
            <a:xfrm>
              <a:off x="6636954" y="1174856"/>
              <a:ext cx="7840848" cy="7937298"/>
            </a:xfrm>
            <a:custGeom>
              <a:rect b="b" l="l" r="r" t="t"/>
              <a:pathLst>
                <a:path extrusionOk="0" h="7937298" w="7840848">
                  <a:moveTo>
                    <a:pt x="2" y="7807818"/>
                  </a:moveTo>
                  <a:cubicBezTo>
                    <a:pt x="-395" y="7880159"/>
                    <a:pt x="58903" y="7938625"/>
                    <a:pt x="131294" y="7937276"/>
                  </a:cubicBezTo>
                  <a:cubicBezTo>
                    <a:pt x="7967245" y="7791023"/>
                    <a:pt x="7833808" y="7928291"/>
                    <a:pt x="7835063" y="7703618"/>
                  </a:cubicBezTo>
                  <a:cubicBezTo>
                    <a:pt x="7836874" y="7376522"/>
                    <a:pt x="7840847" y="130485"/>
                    <a:pt x="7840847" y="131548"/>
                  </a:cubicBezTo>
                  <a:cubicBezTo>
                    <a:pt x="7841244" y="59874"/>
                    <a:pt x="7782978" y="1678"/>
                    <a:pt x="7711254" y="2075"/>
                  </a:cubicBezTo>
                  <a:cubicBezTo>
                    <a:pt x="-120581" y="45206"/>
                    <a:pt x="7025" y="-91172"/>
                    <a:pt x="5770" y="135850"/>
                  </a:cubicBezTo>
                  <a:cubicBezTo>
                    <a:pt x="3958" y="467534"/>
                    <a:pt x="-14" y="7808866"/>
                    <a:pt x="2" y="780781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72" name="Google Shape;772;p1"/>
            <p:cNvGrpSpPr/>
            <p:nvPr/>
          </p:nvGrpSpPr>
          <p:grpSpPr>
            <a:xfrm>
              <a:off x="6626575" y="1709497"/>
              <a:ext cx="7862043" cy="6953680"/>
              <a:chOff x="6626575" y="1709497"/>
              <a:chExt cx="7862043" cy="6953680"/>
            </a:xfrm>
          </p:grpSpPr>
          <p:sp>
            <p:nvSpPr>
              <p:cNvPr id="773" name="Google Shape;773;p1"/>
              <p:cNvSpPr/>
              <p:nvPr/>
            </p:nvSpPr>
            <p:spPr>
              <a:xfrm>
                <a:off x="6630764" y="3558125"/>
                <a:ext cx="7853863" cy="72377"/>
              </a:xfrm>
              <a:custGeom>
                <a:rect b="b" l="l" r="r" t="t"/>
                <a:pathLst>
                  <a:path extrusionOk="0" h="72377" w="7853863">
                    <a:moveTo>
                      <a:pt x="7844542" y="29426"/>
                    </a:moveTo>
                    <a:cubicBezTo>
                      <a:pt x="7844240" y="-17864"/>
                      <a:pt x="8447028" y="-4355"/>
                      <a:pt x="9322" y="42951"/>
                    </a:cubicBezTo>
                    <a:cubicBezTo>
                      <a:pt x="9624" y="90241"/>
                      <a:pt x="-593179" y="76732"/>
                      <a:pt x="7844542" y="2942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 name="Google Shape;774;p1"/>
              <p:cNvSpPr/>
              <p:nvPr/>
            </p:nvSpPr>
            <p:spPr>
              <a:xfrm>
                <a:off x="6634789" y="4173722"/>
                <a:ext cx="7853829" cy="85569"/>
              </a:xfrm>
              <a:custGeom>
                <a:rect b="b" l="l" r="r" t="t"/>
                <a:pathLst>
                  <a:path extrusionOk="0" h="85569" w="7853829">
                    <a:moveTo>
                      <a:pt x="7844506" y="28700"/>
                    </a:moveTo>
                    <a:cubicBezTo>
                      <a:pt x="7844204" y="-18607"/>
                      <a:pt x="8447055" y="-6209"/>
                      <a:pt x="9318" y="56877"/>
                    </a:cubicBezTo>
                    <a:cubicBezTo>
                      <a:pt x="9635" y="104167"/>
                      <a:pt x="-593184" y="91785"/>
                      <a:pt x="7844506" y="28700"/>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 name="Google Shape;775;p1"/>
              <p:cNvSpPr/>
              <p:nvPr/>
            </p:nvSpPr>
            <p:spPr>
              <a:xfrm>
                <a:off x="6632129" y="4789249"/>
                <a:ext cx="7854106" cy="98995"/>
              </a:xfrm>
              <a:custGeom>
                <a:rect b="b" l="l" r="r" t="t"/>
                <a:pathLst>
                  <a:path extrusionOk="0" h="98995" w="7854106">
                    <a:moveTo>
                      <a:pt x="7844592" y="28091"/>
                    </a:moveTo>
                    <a:cubicBezTo>
                      <a:pt x="7844894" y="-19215"/>
                      <a:pt x="8447554" y="-7960"/>
                      <a:pt x="9515" y="70905"/>
                    </a:cubicBezTo>
                    <a:cubicBezTo>
                      <a:pt x="9213" y="118211"/>
                      <a:pt x="-593448" y="106956"/>
                      <a:pt x="7844592" y="280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 name="Google Shape;776;p1"/>
              <p:cNvSpPr/>
              <p:nvPr/>
            </p:nvSpPr>
            <p:spPr>
              <a:xfrm>
                <a:off x="6631022" y="1709497"/>
                <a:ext cx="7853862" cy="36278"/>
              </a:xfrm>
              <a:custGeom>
                <a:rect b="b" l="l" r="r" t="t"/>
                <a:pathLst>
                  <a:path extrusionOk="0" h="36278" w="7853862">
                    <a:moveTo>
                      <a:pt x="9335" y="33347"/>
                    </a:moveTo>
                    <a:cubicBezTo>
                      <a:pt x="8447119" y="33347"/>
                      <a:pt x="7844269" y="50238"/>
                      <a:pt x="7844523" y="2931"/>
                    </a:cubicBezTo>
                    <a:cubicBezTo>
                      <a:pt x="-593246" y="2931"/>
                      <a:pt x="9605" y="-13959"/>
                      <a:pt x="9335" y="33347"/>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 name="Google Shape;777;p1"/>
              <p:cNvSpPr/>
              <p:nvPr/>
            </p:nvSpPr>
            <p:spPr>
              <a:xfrm>
                <a:off x="6626744" y="2942333"/>
                <a:ext cx="7853911" cy="59553"/>
              </a:xfrm>
              <a:custGeom>
                <a:rect b="b" l="l" r="r" t="t"/>
                <a:pathLst>
                  <a:path extrusionOk="0" h="59553" w="7853911">
                    <a:moveTo>
                      <a:pt x="7844590" y="30332"/>
                    </a:moveTo>
                    <a:cubicBezTo>
                      <a:pt x="7844288" y="-16958"/>
                      <a:pt x="8447091" y="-2322"/>
                      <a:pt x="9322" y="29221"/>
                    </a:cubicBezTo>
                    <a:cubicBezTo>
                      <a:pt x="9624" y="76511"/>
                      <a:pt x="-593179" y="61875"/>
                      <a:pt x="7844590" y="30332"/>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 name="Google Shape;778;p1"/>
              <p:cNvSpPr/>
              <p:nvPr/>
            </p:nvSpPr>
            <p:spPr>
              <a:xfrm>
                <a:off x="6627581" y="2326214"/>
                <a:ext cx="7853917" cy="47308"/>
              </a:xfrm>
              <a:custGeom>
                <a:rect b="b" l="l" r="r" t="t"/>
                <a:pathLst>
                  <a:path extrusionOk="0" h="47308" w="7853917">
                    <a:moveTo>
                      <a:pt x="7844421" y="31533"/>
                    </a:moveTo>
                    <a:cubicBezTo>
                      <a:pt x="7844675" y="-15757"/>
                      <a:pt x="8447287" y="-10"/>
                      <a:pt x="9503" y="15769"/>
                    </a:cubicBezTo>
                    <a:cubicBezTo>
                      <a:pt x="9233" y="63076"/>
                      <a:pt x="-593380" y="47312"/>
                      <a:pt x="7844421" y="31533"/>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 name="Google Shape;779;p1"/>
              <p:cNvSpPr/>
              <p:nvPr/>
            </p:nvSpPr>
            <p:spPr>
              <a:xfrm>
                <a:off x="6630606" y="6635368"/>
                <a:ext cx="7853655" cy="140133"/>
              </a:xfrm>
              <a:custGeom>
                <a:rect b="b" l="l" r="r" t="t"/>
                <a:pathLst>
                  <a:path extrusionOk="0" h="140133" w="7853655">
                    <a:moveTo>
                      <a:pt x="7844335" y="26695"/>
                    </a:moveTo>
                    <a:cubicBezTo>
                      <a:pt x="7844033" y="-20612"/>
                      <a:pt x="8446804" y="-12738"/>
                      <a:pt x="9321" y="113449"/>
                    </a:cubicBezTo>
                    <a:cubicBezTo>
                      <a:pt x="9623" y="160740"/>
                      <a:pt x="-593148" y="152866"/>
                      <a:pt x="7844335" y="2669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 name="Google Shape;780;p1"/>
              <p:cNvSpPr/>
              <p:nvPr/>
            </p:nvSpPr>
            <p:spPr>
              <a:xfrm>
                <a:off x="6632765" y="7865824"/>
                <a:ext cx="7854236" cy="168038"/>
              </a:xfrm>
              <a:custGeom>
                <a:rect b="b" l="l" r="r" t="t"/>
                <a:pathLst>
                  <a:path extrusionOk="0" h="168038" w="7854236">
                    <a:moveTo>
                      <a:pt x="7844734" y="25996"/>
                    </a:moveTo>
                    <a:cubicBezTo>
                      <a:pt x="7845004" y="-21310"/>
                      <a:pt x="8447633" y="-15675"/>
                      <a:pt x="9498" y="142039"/>
                    </a:cubicBezTo>
                    <a:cubicBezTo>
                      <a:pt x="9244" y="189345"/>
                      <a:pt x="-593401" y="183726"/>
                      <a:pt x="7844734" y="2599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 name="Google Shape;781;p1"/>
              <p:cNvSpPr/>
              <p:nvPr/>
            </p:nvSpPr>
            <p:spPr>
              <a:xfrm>
                <a:off x="6628101" y="5404711"/>
                <a:ext cx="7854142" cy="112592"/>
              </a:xfrm>
              <a:custGeom>
                <a:rect b="b" l="l" r="r" t="t"/>
                <a:pathLst>
                  <a:path extrusionOk="0" h="112592" w="7854142">
                    <a:moveTo>
                      <a:pt x="7844631" y="27563"/>
                    </a:moveTo>
                    <a:cubicBezTo>
                      <a:pt x="7844933" y="-19743"/>
                      <a:pt x="8447514" y="-9615"/>
                      <a:pt x="9507" y="85029"/>
                    </a:cubicBezTo>
                    <a:cubicBezTo>
                      <a:pt x="9221" y="132335"/>
                      <a:pt x="-593376" y="122208"/>
                      <a:pt x="7844631" y="27563"/>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 name="Google Shape;782;p1"/>
              <p:cNvSpPr/>
              <p:nvPr/>
            </p:nvSpPr>
            <p:spPr>
              <a:xfrm>
                <a:off x="6629331" y="8481087"/>
                <a:ext cx="7854256" cy="182090"/>
              </a:xfrm>
              <a:custGeom>
                <a:rect b="b" l="l" r="r" t="t"/>
                <a:pathLst>
                  <a:path extrusionOk="0" h="182090" w="7854256">
                    <a:moveTo>
                      <a:pt x="7844752" y="25699"/>
                    </a:moveTo>
                    <a:cubicBezTo>
                      <a:pt x="7845022" y="-21607"/>
                      <a:pt x="8447697" y="-17114"/>
                      <a:pt x="9500" y="156395"/>
                    </a:cubicBezTo>
                    <a:cubicBezTo>
                      <a:pt x="9246" y="203701"/>
                      <a:pt x="-593446" y="199193"/>
                      <a:pt x="7844752" y="2569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 name="Google Shape;783;p1"/>
              <p:cNvSpPr/>
              <p:nvPr/>
            </p:nvSpPr>
            <p:spPr>
              <a:xfrm>
                <a:off x="6634639" y="7250576"/>
                <a:ext cx="7853614" cy="154036"/>
              </a:xfrm>
              <a:custGeom>
                <a:rect b="b" l="l" r="r" t="t"/>
                <a:pathLst>
                  <a:path extrusionOk="0" h="154036" w="7853614">
                    <a:moveTo>
                      <a:pt x="7844290" y="26326"/>
                    </a:moveTo>
                    <a:cubicBezTo>
                      <a:pt x="7843988" y="-20980"/>
                      <a:pt x="8446839" y="-14218"/>
                      <a:pt x="9325" y="127717"/>
                    </a:cubicBezTo>
                    <a:cubicBezTo>
                      <a:pt x="9627" y="175007"/>
                      <a:pt x="-593224" y="168261"/>
                      <a:pt x="7844290" y="2632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 name="Google Shape;784;p1"/>
              <p:cNvSpPr/>
              <p:nvPr/>
            </p:nvSpPr>
            <p:spPr>
              <a:xfrm>
                <a:off x="6626575" y="6020109"/>
                <a:ext cx="7853699" cy="126304"/>
              </a:xfrm>
              <a:custGeom>
                <a:rect b="b" l="l" r="r" t="t"/>
                <a:pathLst>
                  <a:path extrusionOk="0" h="126304" w="7853699">
                    <a:moveTo>
                      <a:pt x="7844378" y="27099"/>
                    </a:moveTo>
                    <a:cubicBezTo>
                      <a:pt x="7844076" y="-20207"/>
                      <a:pt x="8446863" y="-11191"/>
                      <a:pt x="9317" y="99202"/>
                    </a:cubicBezTo>
                    <a:cubicBezTo>
                      <a:pt x="9634" y="146508"/>
                      <a:pt x="-593153" y="137507"/>
                      <a:pt x="7844378" y="2709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85" name="Google Shape;785;p1"/>
          <p:cNvGrpSpPr/>
          <p:nvPr/>
        </p:nvGrpSpPr>
        <p:grpSpPr>
          <a:xfrm>
            <a:off x="2925330" y="2155000"/>
            <a:ext cx="6082476" cy="2536850"/>
            <a:chOff x="4132255" y="1701369"/>
            <a:chExt cx="10023857" cy="6884261"/>
          </a:xfrm>
        </p:grpSpPr>
        <p:sp>
          <p:nvSpPr>
            <p:cNvPr id="786" name="Google Shape;786;p1"/>
            <p:cNvSpPr/>
            <p:nvPr/>
          </p:nvSpPr>
          <p:spPr>
            <a:xfrm>
              <a:off x="4575588" y="2102542"/>
              <a:ext cx="9122749" cy="6103943"/>
            </a:xfrm>
            <a:custGeom>
              <a:rect b="b" l="l" r="r" t="t"/>
              <a:pathLst>
                <a:path extrusionOk="0" h="6103943" w="9122749">
                  <a:moveTo>
                    <a:pt x="9062085" y="3798047"/>
                  </a:moveTo>
                  <a:cubicBezTo>
                    <a:pt x="9095749" y="4505405"/>
                    <a:pt x="9102042" y="5266102"/>
                    <a:pt x="9122749" y="5968310"/>
                  </a:cubicBezTo>
                  <a:cubicBezTo>
                    <a:pt x="8601501" y="6018717"/>
                    <a:pt x="7613279" y="5991221"/>
                    <a:pt x="6106204" y="5991221"/>
                  </a:cubicBezTo>
                  <a:cubicBezTo>
                    <a:pt x="2955388" y="5991221"/>
                    <a:pt x="641684" y="6103944"/>
                    <a:pt x="196382" y="6103944"/>
                  </a:cubicBezTo>
                  <a:cubicBezTo>
                    <a:pt x="196382" y="5378371"/>
                    <a:pt x="-72806" y="815482"/>
                    <a:pt x="19140" y="214638"/>
                  </a:cubicBezTo>
                  <a:cubicBezTo>
                    <a:pt x="1558199" y="53573"/>
                    <a:pt x="6116654" y="269120"/>
                    <a:pt x="8849747" y="0"/>
                  </a:cubicBezTo>
                  <a:cubicBezTo>
                    <a:pt x="8970511" y="1446218"/>
                    <a:pt x="8943607" y="2522435"/>
                    <a:pt x="9062085" y="3798047"/>
                  </a:cubicBezTo>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 name="Google Shape;787;p1"/>
            <p:cNvSpPr/>
            <p:nvPr/>
          </p:nvSpPr>
          <p:spPr>
            <a:xfrm>
              <a:off x="4132255" y="1701369"/>
              <a:ext cx="10023857" cy="6884261"/>
            </a:xfrm>
            <a:custGeom>
              <a:rect b="b" l="l" r="r" t="t"/>
              <a:pathLst>
                <a:path extrusionOk="0" h="6884261" w="10023857">
                  <a:moveTo>
                    <a:pt x="197470" y="6884261"/>
                  </a:moveTo>
                  <a:cubicBezTo>
                    <a:pt x="197470" y="5479955"/>
                    <a:pt x="-108907" y="1250154"/>
                    <a:pt x="41583" y="266930"/>
                  </a:cubicBezTo>
                  <a:cubicBezTo>
                    <a:pt x="2123287" y="49043"/>
                    <a:pt x="6320732" y="333845"/>
                    <a:pt x="9710968" y="0"/>
                  </a:cubicBezTo>
                  <a:cubicBezTo>
                    <a:pt x="9825881" y="1375586"/>
                    <a:pt x="9970973" y="4927796"/>
                    <a:pt x="10023858" y="6720085"/>
                  </a:cubicBezTo>
                  <a:cubicBezTo>
                    <a:pt x="9689723" y="6752400"/>
                    <a:pt x="9542703" y="6773962"/>
                    <a:pt x="8659384" y="6773962"/>
                  </a:cubicBezTo>
                  <a:cubicBezTo>
                    <a:pt x="1837618" y="6773975"/>
                    <a:pt x="1467988" y="6884261"/>
                    <a:pt x="197470" y="6884261"/>
                  </a:cubicBezTo>
                  <a:close/>
                  <a:moveTo>
                    <a:pt x="464525" y="692515"/>
                  </a:moveTo>
                  <a:cubicBezTo>
                    <a:pt x="430282" y="2087707"/>
                    <a:pt x="627145" y="5192413"/>
                    <a:pt x="659129" y="6414617"/>
                  </a:cubicBezTo>
                  <a:cubicBezTo>
                    <a:pt x="8514347" y="6206024"/>
                    <a:pt x="8326393" y="6355853"/>
                    <a:pt x="9546091" y="6293234"/>
                  </a:cubicBezTo>
                  <a:cubicBezTo>
                    <a:pt x="9449917" y="2533532"/>
                    <a:pt x="9485701" y="5143452"/>
                    <a:pt x="9377220" y="2291247"/>
                  </a:cubicBezTo>
                  <a:cubicBezTo>
                    <a:pt x="9355892" y="1730703"/>
                    <a:pt x="9333932" y="1153141"/>
                    <a:pt x="9285369" y="508086"/>
                  </a:cubicBezTo>
                  <a:cubicBezTo>
                    <a:pt x="6510889" y="746419"/>
                    <a:pt x="2156924" y="566327"/>
                    <a:pt x="464525" y="69251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8" name="Google Shape;788;p1"/>
            <p:cNvSpPr/>
            <p:nvPr/>
          </p:nvSpPr>
          <p:spPr>
            <a:xfrm>
              <a:off x="4325884" y="1907356"/>
              <a:ext cx="9627515" cy="6463071"/>
            </a:xfrm>
            <a:custGeom>
              <a:rect b="b" l="l" r="r" t="t"/>
              <a:pathLst>
                <a:path extrusionOk="0" h="6463071" w="9627515">
                  <a:moveTo>
                    <a:pt x="221384" y="6463072"/>
                  </a:moveTo>
                  <a:lnTo>
                    <a:pt x="206239" y="6463072"/>
                  </a:lnTo>
                  <a:lnTo>
                    <a:pt x="206239" y="6447926"/>
                  </a:lnTo>
                  <a:cubicBezTo>
                    <a:pt x="206239" y="4859728"/>
                    <a:pt x="129548" y="3551635"/>
                    <a:pt x="67934" y="2500546"/>
                  </a:cubicBezTo>
                  <a:cubicBezTo>
                    <a:pt x="29974" y="1853040"/>
                    <a:pt x="0" y="1341595"/>
                    <a:pt x="0" y="955704"/>
                  </a:cubicBezTo>
                  <a:cubicBezTo>
                    <a:pt x="0" y="897436"/>
                    <a:pt x="12006" y="836262"/>
                    <a:pt x="23613" y="777099"/>
                  </a:cubicBezTo>
                  <a:cubicBezTo>
                    <a:pt x="34642" y="720937"/>
                    <a:pt x="46028" y="662875"/>
                    <a:pt x="46620" y="608958"/>
                  </a:cubicBezTo>
                  <a:cubicBezTo>
                    <a:pt x="47474" y="530849"/>
                    <a:pt x="38387" y="451625"/>
                    <a:pt x="31089" y="387973"/>
                  </a:cubicBezTo>
                  <a:cubicBezTo>
                    <a:pt x="23888" y="325202"/>
                    <a:pt x="18202" y="275622"/>
                    <a:pt x="23007" y="244271"/>
                  </a:cubicBezTo>
                  <a:lnTo>
                    <a:pt x="24770" y="232719"/>
                  </a:lnTo>
                  <a:lnTo>
                    <a:pt x="36390" y="231494"/>
                  </a:lnTo>
                  <a:cubicBezTo>
                    <a:pt x="68278" y="228162"/>
                    <a:pt x="151633" y="227074"/>
                    <a:pt x="399094" y="223893"/>
                  </a:cubicBezTo>
                  <a:cubicBezTo>
                    <a:pt x="613594" y="221126"/>
                    <a:pt x="937733" y="216940"/>
                    <a:pt x="1448394" y="208500"/>
                  </a:cubicBezTo>
                  <a:cubicBezTo>
                    <a:pt x="1594009" y="206091"/>
                    <a:pt x="1758502" y="196480"/>
                    <a:pt x="1932632" y="186305"/>
                  </a:cubicBezTo>
                  <a:cubicBezTo>
                    <a:pt x="2198351" y="170774"/>
                    <a:pt x="2499510" y="153178"/>
                    <a:pt x="2844384" y="153178"/>
                  </a:cubicBezTo>
                  <a:cubicBezTo>
                    <a:pt x="3285555" y="153178"/>
                    <a:pt x="3702328" y="162527"/>
                    <a:pt x="4143568" y="172413"/>
                  </a:cubicBezTo>
                  <a:cubicBezTo>
                    <a:pt x="5509378" y="203007"/>
                    <a:pt x="6921698" y="234674"/>
                    <a:pt x="9304451" y="72"/>
                  </a:cubicBezTo>
                  <a:cubicBezTo>
                    <a:pt x="9308884" y="-341"/>
                    <a:pt x="9313207" y="1022"/>
                    <a:pt x="9316622" y="4010"/>
                  </a:cubicBezTo>
                  <a:cubicBezTo>
                    <a:pt x="9324608" y="10949"/>
                    <a:pt x="9331492" y="16939"/>
                    <a:pt x="9346788" y="311296"/>
                  </a:cubicBezTo>
                  <a:cubicBezTo>
                    <a:pt x="9356151" y="491333"/>
                    <a:pt x="9366574" y="739332"/>
                    <a:pt x="9378649" y="1026488"/>
                  </a:cubicBezTo>
                  <a:cubicBezTo>
                    <a:pt x="9391536" y="1333003"/>
                    <a:pt x="9406145" y="1680410"/>
                    <a:pt x="9422929" y="2026895"/>
                  </a:cubicBezTo>
                  <a:cubicBezTo>
                    <a:pt x="9453136" y="2650623"/>
                    <a:pt x="9505980" y="3269559"/>
                    <a:pt x="9540953" y="3679118"/>
                  </a:cubicBezTo>
                  <a:cubicBezTo>
                    <a:pt x="9553454" y="3825560"/>
                    <a:pt x="9563327" y="3941216"/>
                    <a:pt x="9568531" y="4015345"/>
                  </a:cubicBezTo>
                  <a:cubicBezTo>
                    <a:pt x="9583952" y="4235049"/>
                    <a:pt x="9577825" y="4464860"/>
                    <a:pt x="9571904" y="4687111"/>
                  </a:cubicBezTo>
                  <a:cubicBezTo>
                    <a:pt x="9567815" y="4840493"/>
                    <a:pt x="9563588" y="4999092"/>
                    <a:pt x="9566300" y="5154952"/>
                  </a:cubicBezTo>
                  <a:cubicBezTo>
                    <a:pt x="9569921" y="5362251"/>
                    <a:pt x="9584310" y="5575746"/>
                    <a:pt x="9598216" y="5782191"/>
                  </a:cubicBezTo>
                  <a:cubicBezTo>
                    <a:pt x="9609947" y="5956308"/>
                    <a:pt x="9622090" y="6136331"/>
                    <a:pt x="9627102" y="6306262"/>
                  </a:cubicBezTo>
                  <a:lnTo>
                    <a:pt x="9627515" y="6320416"/>
                  </a:lnTo>
                  <a:lnTo>
                    <a:pt x="9613417" y="6321779"/>
                  </a:lnTo>
                  <a:cubicBezTo>
                    <a:pt x="9398049" y="6342625"/>
                    <a:pt x="9101612" y="6335754"/>
                    <a:pt x="8726310" y="6327066"/>
                  </a:cubicBezTo>
                  <a:cubicBezTo>
                    <a:pt x="8515087" y="6322178"/>
                    <a:pt x="8275680" y="6316630"/>
                    <a:pt x="8014147" y="6315322"/>
                  </a:cubicBezTo>
                  <a:cubicBezTo>
                    <a:pt x="7799813" y="6314179"/>
                    <a:pt x="7565734" y="6323170"/>
                    <a:pt x="7317846" y="6332615"/>
                  </a:cubicBezTo>
                  <a:cubicBezTo>
                    <a:pt x="7038551" y="6343258"/>
                    <a:pt x="6749743" y="6354259"/>
                    <a:pt x="6433053" y="6354259"/>
                  </a:cubicBezTo>
                  <a:cubicBezTo>
                    <a:pt x="5969811" y="6354259"/>
                    <a:pt x="5526630" y="6349316"/>
                    <a:pt x="5098029" y="6344525"/>
                  </a:cubicBezTo>
                  <a:cubicBezTo>
                    <a:pt x="4467073" y="6337489"/>
                    <a:pt x="3871130" y="6330839"/>
                    <a:pt x="3335686" y="6342102"/>
                  </a:cubicBezTo>
                  <a:cubicBezTo>
                    <a:pt x="2269369" y="6364517"/>
                    <a:pt x="1420154" y="6407681"/>
                    <a:pt x="858220" y="6436251"/>
                  </a:cubicBezTo>
                  <a:cubicBezTo>
                    <a:pt x="551829" y="6451823"/>
                    <a:pt x="330445" y="6463072"/>
                    <a:pt x="221384" y="6463072"/>
                  </a:cubicBezTo>
                  <a:close/>
                  <a:moveTo>
                    <a:pt x="51783" y="260655"/>
                  </a:moveTo>
                  <a:cubicBezTo>
                    <a:pt x="50255" y="289404"/>
                    <a:pt x="55377" y="333973"/>
                    <a:pt x="61174" y="384545"/>
                  </a:cubicBezTo>
                  <a:cubicBezTo>
                    <a:pt x="68567" y="449036"/>
                    <a:pt x="77778" y="529293"/>
                    <a:pt x="76911" y="609302"/>
                  </a:cubicBezTo>
                  <a:cubicBezTo>
                    <a:pt x="76291" y="666001"/>
                    <a:pt x="64629" y="725453"/>
                    <a:pt x="53339" y="782950"/>
                  </a:cubicBezTo>
                  <a:cubicBezTo>
                    <a:pt x="42008" y="840696"/>
                    <a:pt x="30291" y="900396"/>
                    <a:pt x="30291" y="955718"/>
                  </a:cubicBezTo>
                  <a:cubicBezTo>
                    <a:pt x="30291" y="1340727"/>
                    <a:pt x="60251" y="1851773"/>
                    <a:pt x="98183" y="2498784"/>
                  </a:cubicBezTo>
                  <a:cubicBezTo>
                    <a:pt x="159632" y="3546926"/>
                    <a:pt x="236048" y="4850461"/>
                    <a:pt x="236529" y="6432726"/>
                  </a:cubicBezTo>
                  <a:cubicBezTo>
                    <a:pt x="349541" y="6431776"/>
                    <a:pt x="564372" y="6420857"/>
                    <a:pt x="856719" y="6406001"/>
                  </a:cubicBezTo>
                  <a:cubicBezTo>
                    <a:pt x="1418832" y="6377432"/>
                    <a:pt x="2268323" y="6334254"/>
                    <a:pt x="3335094" y="6311811"/>
                  </a:cubicBezTo>
                  <a:cubicBezTo>
                    <a:pt x="3871006" y="6300548"/>
                    <a:pt x="4467211" y="6307199"/>
                    <a:pt x="5098401" y="6314248"/>
                  </a:cubicBezTo>
                  <a:cubicBezTo>
                    <a:pt x="5526919" y="6319025"/>
                    <a:pt x="5970031" y="6323968"/>
                    <a:pt x="6433094" y="6323968"/>
                  </a:cubicBezTo>
                  <a:cubicBezTo>
                    <a:pt x="6749192" y="6323968"/>
                    <a:pt x="7037712" y="6312981"/>
                    <a:pt x="7316731" y="6302352"/>
                  </a:cubicBezTo>
                  <a:cubicBezTo>
                    <a:pt x="7564949" y="6292893"/>
                    <a:pt x="7799427" y="6283943"/>
                    <a:pt x="8014340" y="6285045"/>
                  </a:cubicBezTo>
                  <a:cubicBezTo>
                    <a:pt x="8276163" y="6286353"/>
                    <a:pt x="8515707" y="6291901"/>
                    <a:pt x="8727054" y="6296789"/>
                  </a:cubicBezTo>
                  <a:cubicBezTo>
                    <a:pt x="9093159" y="6305257"/>
                    <a:pt x="9384032" y="6311990"/>
                    <a:pt x="9596439" y="6292948"/>
                  </a:cubicBezTo>
                  <a:cubicBezTo>
                    <a:pt x="9591235" y="6128208"/>
                    <a:pt x="9579958" y="5960975"/>
                    <a:pt x="9568049" y="5784229"/>
                  </a:cubicBezTo>
                  <a:cubicBezTo>
                    <a:pt x="9554101" y="5577398"/>
                    <a:pt x="9539686" y="5363531"/>
                    <a:pt x="9536064" y="5155475"/>
                  </a:cubicBezTo>
                  <a:cubicBezTo>
                    <a:pt x="9533338" y="4998968"/>
                    <a:pt x="9537565" y="4840011"/>
                    <a:pt x="9541668" y="4686299"/>
                  </a:cubicBezTo>
                  <a:cubicBezTo>
                    <a:pt x="9547575" y="4464777"/>
                    <a:pt x="9553674" y="4235710"/>
                    <a:pt x="9538364" y="4017452"/>
                  </a:cubicBezTo>
                  <a:cubicBezTo>
                    <a:pt x="9533174" y="3943556"/>
                    <a:pt x="9523315" y="3827997"/>
                    <a:pt x="9510813" y="3681679"/>
                  </a:cubicBezTo>
                  <a:cubicBezTo>
                    <a:pt x="9475827" y="3271900"/>
                    <a:pt x="9422942" y="2652633"/>
                    <a:pt x="9392720" y="2028355"/>
                  </a:cubicBezTo>
                  <a:cubicBezTo>
                    <a:pt x="9375936" y="1681773"/>
                    <a:pt x="9361328" y="1334311"/>
                    <a:pt x="9348427" y="1027755"/>
                  </a:cubicBezTo>
                  <a:cubicBezTo>
                    <a:pt x="9327595" y="532432"/>
                    <a:pt x="9309476" y="101285"/>
                    <a:pt x="9296079" y="31313"/>
                  </a:cubicBezTo>
                  <a:cubicBezTo>
                    <a:pt x="6918352" y="264910"/>
                    <a:pt x="5507437" y="233284"/>
                    <a:pt x="4142894" y="202704"/>
                  </a:cubicBezTo>
                  <a:cubicBezTo>
                    <a:pt x="3701832" y="192818"/>
                    <a:pt x="3285225" y="183483"/>
                    <a:pt x="2844398" y="183483"/>
                  </a:cubicBezTo>
                  <a:cubicBezTo>
                    <a:pt x="2500405" y="183483"/>
                    <a:pt x="2199714" y="201051"/>
                    <a:pt x="1934409" y="216569"/>
                  </a:cubicBezTo>
                  <a:cubicBezTo>
                    <a:pt x="1759934" y="226757"/>
                    <a:pt x="1595152" y="236395"/>
                    <a:pt x="1448903" y="238818"/>
                  </a:cubicBezTo>
                  <a:cubicBezTo>
                    <a:pt x="938173" y="247259"/>
                    <a:pt x="613994" y="251430"/>
                    <a:pt x="399480" y="254212"/>
                  </a:cubicBezTo>
                  <a:cubicBezTo>
                    <a:pt x="185958" y="256952"/>
                    <a:pt x="91451" y="258177"/>
                    <a:pt x="51783" y="26065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9" name="Google Shape;789;p1"/>
          <p:cNvGrpSpPr/>
          <p:nvPr/>
        </p:nvGrpSpPr>
        <p:grpSpPr>
          <a:xfrm>
            <a:off x="8213051" y="3626539"/>
            <a:ext cx="1005011" cy="360187"/>
            <a:chOff x="6540201" y="1793051"/>
            <a:chExt cx="1005011" cy="360187"/>
          </a:xfrm>
        </p:grpSpPr>
        <p:sp>
          <p:nvSpPr>
            <p:cNvPr id="790" name="Google Shape;790;p1"/>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91" name="Google Shape;791;p1"/>
            <p:cNvGrpSpPr/>
            <p:nvPr/>
          </p:nvGrpSpPr>
          <p:grpSpPr>
            <a:xfrm rot="-83194">
              <a:off x="6544750" y="1808211"/>
              <a:ext cx="962211" cy="333435"/>
              <a:chOff x="13088213" y="3615325"/>
              <a:chExt cx="1924244" cy="666809"/>
            </a:xfrm>
          </p:grpSpPr>
          <p:sp>
            <p:nvSpPr>
              <p:cNvPr id="792" name="Google Shape;792;p1"/>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3" name="Google Shape;793;p1"/>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4" name="Google Shape;794;p1"/>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5" name="Google Shape;795;p1"/>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6" name="Google Shape;796;p1"/>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7" name="Google Shape;797;p1"/>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8" name="Google Shape;798;p1"/>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9" name="Google Shape;799;p1"/>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0" name="Google Shape;800;p1"/>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1" name="Google Shape;801;p1"/>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 name="Google Shape;802;p1"/>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3" name="Google Shape;803;p1"/>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 name="Google Shape;804;p1"/>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5" name="Google Shape;805;p1"/>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6" name="Google Shape;806;p1"/>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 name="Google Shape;807;p1"/>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8" name="Google Shape;808;p1"/>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9" name="Google Shape;809;p1"/>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 name="Google Shape;810;p1"/>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 name="Google Shape;811;p1"/>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 name="Google Shape;812;p1"/>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3" name="Google Shape;813;p1"/>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 name="Google Shape;814;p1"/>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 name="Google Shape;815;p1"/>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 name="Google Shape;816;p1"/>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817" name="Google Shape;817;p1"/>
          <p:cNvSpPr txBox="1"/>
          <p:nvPr/>
        </p:nvSpPr>
        <p:spPr>
          <a:xfrm>
            <a:off x="3427175" y="2795425"/>
            <a:ext cx="5182800" cy="1274195"/>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3600"/>
              <a:buFont typeface="Arial"/>
              <a:buNone/>
            </a:pPr>
            <a:r>
              <a:rPr b="0" i="0" lang="nl" sz="3600" u="none" cap="none" strike="noStrike">
                <a:solidFill>
                  <a:srgbClr val="000000"/>
                </a:solidFill>
                <a:latin typeface="Mali Medium"/>
                <a:ea typeface="Mali Medium"/>
                <a:cs typeface="Mali Medium"/>
                <a:sym typeface="Mali Medium"/>
              </a:rPr>
              <a:t>Snel te leren digitale beroepen</a:t>
            </a:r>
            <a:endParaRPr b="0" i="0" sz="3600" u="none" cap="none" strike="noStrike">
              <a:solidFill>
                <a:schemeClr val="dk1"/>
              </a:solidFill>
              <a:latin typeface="Mali Medium"/>
              <a:ea typeface="Mali Medium"/>
              <a:cs typeface="Mali Medium"/>
              <a:sym typeface="Mali Medium"/>
            </a:endParaRPr>
          </a:p>
        </p:txBody>
      </p:sp>
      <p:pic>
        <p:nvPicPr>
          <p:cNvPr id="818" name="Google Shape;818;p1"/>
          <p:cNvPicPr preferRelativeResize="0"/>
          <p:nvPr/>
        </p:nvPicPr>
        <p:blipFill rotWithShape="1">
          <a:blip r:embed="rId3">
            <a:alphaModFix/>
          </a:blip>
          <a:srcRect b="0" l="0" r="0" t="0"/>
          <a:stretch/>
        </p:blipFill>
        <p:spPr>
          <a:xfrm>
            <a:off x="248527" y="242145"/>
            <a:ext cx="2618675" cy="584350"/>
          </a:xfrm>
          <a:prstGeom prst="rect">
            <a:avLst/>
          </a:prstGeom>
          <a:noFill/>
          <a:ln>
            <a:noFill/>
          </a:ln>
        </p:spPr>
      </p:pic>
      <p:pic>
        <p:nvPicPr>
          <p:cNvPr id="819" name="Google Shape;819;p1"/>
          <p:cNvPicPr preferRelativeResize="0"/>
          <p:nvPr/>
        </p:nvPicPr>
        <p:blipFill rotWithShape="1">
          <a:blip r:embed="rId4">
            <a:alphaModFix/>
          </a:blip>
          <a:srcRect b="0" l="0" r="0" t="0"/>
          <a:stretch/>
        </p:blipFill>
        <p:spPr>
          <a:xfrm>
            <a:off x="78375" y="767462"/>
            <a:ext cx="2305350" cy="1089149"/>
          </a:xfrm>
          <a:prstGeom prst="rect">
            <a:avLst/>
          </a:prstGeom>
          <a:noFill/>
          <a:ln>
            <a:noFill/>
          </a:ln>
        </p:spPr>
      </p:pic>
      <p:grpSp>
        <p:nvGrpSpPr>
          <p:cNvPr id="820" name="Google Shape;820;p1"/>
          <p:cNvGrpSpPr/>
          <p:nvPr/>
        </p:nvGrpSpPr>
        <p:grpSpPr>
          <a:xfrm rot="-3706146">
            <a:off x="7396295" y="-1781659"/>
            <a:ext cx="2107468" cy="3203152"/>
            <a:chOff x="14791291" y="-3564614"/>
            <a:chExt cx="4215167" cy="6405527"/>
          </a:xfrm>
        </p:grpSpPr>
        <p:sp>
          <p:nvSpPr>
            <p:cNvPr id="821" name="Google Shape;821;p1"/>
            <p:cNvSpPr/>
            <p:nvPr/>
          </p:nvSpPr>
          <p:spPr>
            <a:xfrm>
              <a:off x="14791291" y="-3564614"/>
              <a:ext cx="4215167" cy="6405527"/>
            </a:xfrm>
            <a:custGeom>
              <a:rect b="b" l="l" r="r" t="t"/>
              <a:pathLst>
                <a:path extrusionOk="0" h="6405527" w="4215167">
                  <a:moveTo>
                    <a:pt x="4213274" y="6358357"/>
                  </a:moveTo>
                  <a:cubicBezTo>
                    <a:pt x="4214658" y="6381840"/>
                    <a:pt x="4419871" y="6371834"/>
                    <a:pt x="119701" y="6405528"/>
                  </a:cubicBezTo>
                  <a:cubicBezTo>
                    <a:pt x="42839" y="6405528"/>
                    <a:pt x="27756" y="954102"/>
                    <a:pt x="0" y="121191"/>
                  </a:cubicBezTo>
                  <a:cubicBezTo>
                    <a:pt x="0" y="61363"/>
                    <a:pt x="674202" y="81643"/>
                    <a:pt x="897663" y="70651"/>
                  </a:cubicBezTo>
                  <a:cubicBezTo>
                    <a:pt x="2408709" y="-3653"/>
                    <a:pt x="3169435" y="-31888"/>
                    <a:pt x="4102248" y="48194"/>
                  </a:cubicBezTo>
                  <a:cubicBezTo>
                    <a:pt x="4168217" y="53856"/>
                    <a:pt x="4036176" y="2424876"/>
                    <a:pt x="4213274" y="63583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2" name="Google Shape;822;p1"/>
            <p:cNvSpPr/>
            <p:nvPr/>
          </p:nvSpPr>
          <p:spPr>
            <a:xfrm>
              <a:off x="14969452" y="-3366867"/>
              <a:ext cx="3853375" cy="6010015"/>
            </a:xfrm>
            <a:custGeom>
              <a:rect b="b" l="l" r="r" t="t"/>
              <a:pathLst>
                <a:path extrusionOk="0" h="6010015" w="3853375">
                  <a:moveTo>
                    <a:pt x="0" y="84684"/>
                  </a:moveTo>
                  <a:cubicBezTo>
                    <a:pt x="150789" y="71501"/>
                    <a:pt x="305718" y="73782"/>
                    <a:pt x="479176" y="74102"/>
                  </a:cubicBezTo>
                  <a:cubicBezTo>
                    <a:pt x="1073338" y="74102"/>
                    <a:pt x="2461608" y="-62285"/>
                    <a:pt x="3768351" y="35003"/>
                  </a:cubicBezTo>
                  <a:cubicBezTo>
                    <a:pt x="3806461" y="2690825"/>
                    <a:pt x="3696320" y="2534696"/>
                    <a:pt x="3853376" y="5980653"/>
                  </a:cubicBezTo>
                  <a:cubicBezTo>
                    <a:pt x="2107515" y="5994758"/>
                    <a:pt x="2232483" y="5992990"/>
                    <a:pt x="95072" y="6010016"/>
                  </a:cubicBezTo>
                  <a:cubicBezTo>
                    <a:pt x="9406" y="3428691"/>
                    <a:pt x="27500" y="1167039"/>
                    <a:pt x="0" y="8468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3" name="Google Shape;823;p1"/>
            <p:cNvSpPr/>
            <p:nvPr/>
          </p:nvSpPr>
          <p:spPr>
            <a:xfrm>
              <a:off x="14971600" y="-3369010"/>
              <a:ext cx="3845777" cy="6012250"/>
            </a:xfrm>
            <a:custGeom>
              <a:rect b="b" l="l" r="r" t="t"/>
              <a:pathLst>
                <a:path extrusionOk="0" h="6012250" w="3845777">
                  <a:moveTo>
                    <a:pt x="3819601" y="5860207"/>
                  </a:moveTo>
                  <a:cubicBezTo>
                    <a:pt x="3850830" y="5860207"/>
                    <a:pt x="3845743" y="5863256"/>
                    <a:pt x="3845064" y="5848293"/>
                  </a:cubicBezTo>
                  <a:cubicBezTo>
                    <a:pt x="3822920" y="5848318"/>
                    <a:pt x="3814949" y="5848293"/>
                    <a:pt x="3790474" y="5848331"/>
                  </a:cubicBezTo>
                  <a:cubicBezTo>
                    <a:pt x="3791639" y="5573880"/>
                    <a:pt x="3767420" y="5615567"/>
                    <a:pt x="3834363" y="5615721"/>
                  </a:cubicBezTo>
                  <a:cubicBezTo>
                    <a:pt x="3833697" y="5601296"/>
                    <a:pt x="3837323" y="5603807"/>
                    <a:pt x="3819601" y="5603807"/>
                  </a:cubicBezTo>
                  <a:cubicBezTo>
                    <a:pt x="3778825" y="5603807"/>
                    <a:pt x="3787078" y="5640216"/>
                    <a:pt x="3783451" y="5408605"/>
                  </a:cubicBezTo>
                  <a:cubicBezTo>
                    <a:pt x="3782772" y="5364650"/>
                    <a:pt x="3773532" y="5372068"/>
                    <a:pt x="3819601" y="5372068"/>
                  </a:cubicBezTo>
                  <a:cubicBezTo>
                    <a:pt x="3825932" y="5372068"/>
                    <a:pt x="3824714" y="5374463"/>
                    <a:pt x="3824214" y="5360179"/>
                  </a:cubicBezTo>
                  <a:cubicBezTo>
                    <a:pt x="3769176" y="5360179"/>
                    <a:pt x="3784002" y="5383508"/>
                    <a:pt x="3781644" y="5233605"/>
                  </a:cubicBezTo>
                  <a:cubicBezTo>
                    <a:pt x="3779568" y="5106020"/>
                    <a:pt x="3767676" y="5126877"/>
                    <a:pt x="3816603" y="5126890"/>
                  </a:cubicBezTo>
                  <a:cubicBezTo>
                    <a:pt x="3816115" y="5110991"/>
                    <a:pt x="3822817" y="5115078"/>
                    <a:pt x="3779709" y="5114937"/>
                  </a:cubicBezTo>
                  <a:cubicBezTo>
                    <a:pt x="3777198" y="4961025"/>
                    <a:pt x="3778991" y="5064961"/>
                    <a:pt x="3776672" y="4882404"/>
                  </a:cubicBezTo>
                  <a:cubicBezTo>
                    <a:pt x="3815334" y="4882314"/>
                    <a:pt x="3809529" y="4886324"/>
                    <a:pt x="3809080" y="4870464"/>
                  </a:cubicBezTo>
                  <a:cubicBezTo>
                    <a:pt x="3770342" y="4870476"/>
                    <a:pt x="3773097" y="4909678"/>
                    <a:pt x="3772008" y="4636944"/>
                  </a:cubicBezTo>
                  <a:cubicBezTo>
                    <a:pt x="3808785" y="4637353"/>
                    <a:pt x="3802737" y="4640121"/>
                    <a:pt x="3802340" y="4625247"/>
                  </a:cubicBezTo>
                  <a:cubicBezTo>
                    <a:pt x="3767394" y="4625132"/>
                    <a:pt x="3771969" y="4626092"/>
                    <a:pt x="3771956" y="4621506"/>
                  </a:cubicBezTo>
                  <a:cubicBezTo>
                    <a:pt x="3771790" y="4566624"/>
                    <a:pt x="3771546" y="4559936"/>
                    <a:pt x="3768906" y="4392483"/>
                  </a:cubicBezTo>
                  <a:cubicBezTo>
                    <a:pt x="3801468" y="4392829"/>
                    <a:pt x="3796112" y="4395622"/>
                    <a:pt x="3795702" y="4380774"/>
                  </a:cubicBezTo>
                  <a:cubicBezTo>
                    <a:pt x="3757899" y="4380620"/>
                    <a:pt x="3769176" y="4410290"/>
                    <a:pt x="3765626" y="4184303"/>
                  </a:cubicBezTo>
                  <a:cubicBezTo>
                    <a:pt x="3764934" y="4140387"/>
                    <a:pt x="3758834" y="4147996"/>
                    <a:pt x="3789192" y="4148330"/>
                  </a:cubicBezTo>
                  <a:cubicBezTo>
                    <a:pt x="3788756" y="4133136"/>
                    <a:pt x="3793639" y="4136710"/>
                    <a:pt x="3764896" y="4135993"/>
                  </a:cubicBezTo>
                  <a:cubicBezTo>
                    <a:pt x="3761897" y="3932412"/>
                    <a:pt x="3762794" y="3983156"/>
                    <a:pt x="3759757" y="3902037"/>
                  </a:cubicBezTo>
                  <a:cubicBezTo>
                    <a:pt x="3786168" y="3901883"/>
                    <a:pt x="3781836" y="3905073"/>
                    <a:pt x="3781350" y="3890046"/>
                  </a:cubicBezTo>
                  <a:cubicBezTo>
                    <a:pt x="3754144" y="3890136"/>
                    <a:pt x="3759103" y="3901294"/>
                    <a:pt x="3758053" y="3834549"/>
                  </a:cubicBezTo>
                  <a:cubicBezTo>
                    <a:pt x="3754746" y="3622743"/>
                    <a:pt x="3748877" y="3657333"/>
                    <a:pt x="3773366" y="3656987"/>
                  </a:cubicBezTo>
                  <a:cubicBezTo>
                    <a:pt x="3772815" y="3642075"/>
                    <a:pt x="3776365" y="3644958"/>
                    <a:pt x="3755618" y="3645355"/>
                  </a:cubicBezTo>
                  <a:cubicBezTo>
                    <a:pt x="3751389" y="3383740"/>
                    <a:pt x="3745417" y="3413475"/>
                    <a:pt x="3765049" y="3413423"/>
                  </a:cubicBezTo>
                  <a:cubicBezTo>
                    <a:pt x="3764665" y="3398447"/>
                    <a:pt x="3767689" y="3401496"/>
                    <a:pt x="3751389" y="3401535"/>
                  </a:cubicBezTo>
                  <a:cubicBezTo>
                    <a:pt x="3747147" y="3138716"/>
                    <a:pt x="3743047" y="3168476"/>
                    <a:pt x="3761051" y="3168322"/>
                  </a:cubicBezTo>
                  <a:cubicBezTo>
                    <a:pt x="3760923" y="3154025"/>
                    <a:pt x="3764268" y="3156369"/>
                    <a:pt x="3747865" y="3156536"/>
                  </a:cubicBezTo>
                  <a:cubicBezTo>
                    <a:pt x="3746109" y="3038341"/>
                    <a:pt x="3748121" y="3026196"/>
                    <a:pt x="3745802" y="2923772"/>
                  </a:cubicBezTo>
                  <a:cubicBezTo>
                    <a:pt x="3763537" y="2923772"/>
                    <a:pt x="3760539" y="2926846"/>
                    <a:pt x="3760615" y="2911870"/>
                  </a:cubicBezTo>
                  <a:cubicBezTo>
                    <a:pt x="3740804" y="2911883"/>
                    <a:pt x="3745007" y="2945704"/>
                    <a:pt x="3740612" y="2697939"/>
                  </a:cubicBezTo>
                  <a:cubicBezTo>
                    <a:pt x="3740202" y="2675109"/>
                    <a:pt x="3739497" y="2678107"/>
                    <a:pt x="3742573" y="2678133"/>
                  </a:cubicBezTo>
                  <a:cubicBezTo>
                    <a:pt x="3766715" y="2678363"/>
                    <a:pt x="3762615" y="2681387"/>
                    <a:pt x="3762807" y="2666410"/>
                  </a:cubicBezTo>
                  <a:cubicBezTo>
                    <a:pt x="3734615" y="2666205"/>
                    <a:pt x="3737947" y="2688522"/>
                    <a:pt x="3738651" y="2522965"/>
                  </a:cubicBezTo>
                  <a:cubicBezTo>
                    <a:pt x="3738984" y="2416210"/>
                    <a:pt x="3729707" y="2433774"/>
                    <a:pt x="3766343" y="2433019"/>
                  </a:cubicBezTo>
                  <a:cubicBezTo>
                    <a:pt x="3766587" y="2418107"/>
                    <a:pt x="3771341" y="2420887"/>
                    <a:pt x="3742483" y="2421719"/>
                  </a:cubicBezTo>
                  <a:cubicBezTo>
                    <a:pt x="3735627" y="2421911"/>
                    <a:pt x="3738421" y="2449237"/>
                    <a:pt x="3732872" y="2188686"/>
                  </a:cubicBezTo>
                  <a:cubicBezTo>
                    <a:pt x="3743598" y="2188494"/>
                    <a:pt x="3756105" y="2188251"/>
                    <a:pt x="3770226" y="2188084"/>
                  </a:cubicBezTo>
                  <a:cubicBezTo>
                    <a:pt x="3770444" y="2173185"/>
                    <a:pt x="3775967" y="2175990"/>
                    <a:pt x="3742534" y="2176618"/>
                  </a:cubicBezTo>
                  <a:cubicBezTo>
                    <a:pt x="3730822" y="2176823"/>
                    <a:pt x="3732641" y="2177899"/>
                    <a:pt x="3732551" y="2173390"/>
                  </a:cubicBezTo>
                  <a:cubicBezTo>
                    <a:pt x="3726888" y="1915003"/>
                    <a:pt x="3725029" y="1944187"/>
                    <a:pt x="3742585" y="1944366"/>
                  </a:cubicBezTo>
                  <a:cubicBezTo>
                    <a:pt x="3779337" y="1944815"/>
                    <a:pt x="3773123" y="1947659"/>
                    <a:pt x="3773238" y="1932759"/>
                  </a:cubicBezTo>
                  <a:cubicBezTo>
                    <a:pt x="3755784" y="1932631"/>
                    <a:pt x="3739600" y="1932426"/>
                    <a:pt x="3728835" y="1932311"/>
                  </a:cubicBezTo>
                  <a:cubicBezTo>
                    <a:pt x="3728399" y="1903499"/>
                    <a:pt x="3725734" y="1700123"/>
                    <a:pt x="3725721" y="1699227"/>
                  </a:cubicBezTo>
                  <a:cubicBezTo>
                    <a:pt x="3747519" y="1699150"/>
                    <a:pt x="3758373" y="1699086"/>
                    <a:pt x="3773814" y="1699047"/>
                  </a:cubicBezTo>
                  <a:cubicBezTo>
                    <a:pt x="3773763" y="1684058"/>
                    <a:pt x="3780145" y="1687095"/>
                    <a:pt x="3742598" y="1687248"/>
                  </a:cubicBezTo>
                  <a:cubicBezTo>
                    <a:pt x="3717635" y="1687351"/>
                    <a:pt x="3727990" y="1720134"/>
                    <a:pt x="3722851" y="1474213"/>
                  </a:cubicBezTo>
                  <a:cubicBezTo>
                    <a:pt x="3722351" y="1450129"/>
                    <a:pt x="3717238" y="1453985"/>
                    <a:pt x="3742534" y="1454459"/>
                  </a:cubicBezTo>
                  <a:cubicBezTo>
                    <a:pt x="3776839" y="1455099"/>
                    <a:pt x="3771162" y="1457930"/>
                    <a:pt x="3770867" y="1443018"/>
                  </a:cubicBezTo>
                  <a:cubicBezTo>
                    <a:pt x="3751735" y="1442788"/>
                    <a:pt x="3740548" y="1442480"/>
                    <a:pt x="3722210" y="1442211"/>
                  </a:cubicBezTo>
                  <a:cubicBezTo>
                    <a:pt x="3718032" y="1222976"/>
                    <a:pt x="3717981" y="1214136"/>
                    <a:pt x="3717904" y="1208845"/>
                  </a:cubicBezTo>
                  <a:cubicBezTo>
                    <a:pt x="3734615" y="1209114"/>
                    <a:pt x="3747775" y="1209486"/>
                    <a:pt x="3764332" y="1209755"/>
                  </a:cubicBezTo>
                  <a:cubicBezTo>
                    <a:pt x="3763781" y="1194702"/>
                    <a:pt x="3768599" y="1197968"/>
                    <a:pt x="3742726" y="1197405"/>
                  </a:cubicBezTo>
                  <a:cubicBezTo>
                    <a:pt x="3708178" y="1196662"/>
                    <a:pt x="3718840" y="1233212"/>
                    <a:pt x="3714457" y="964115"/>
                  </a:cubicBezTo>
                  <a:cubicBezTo>
                    <a:pt x="3732756" y="964461"/>
                    <a:pt x="3743995" y="964871"/>
                    <a:pt x="3759655" y="965243"/>
                  </a:cubicBezTo>
                  <a:cubicBezTo>
                    <a:pt x="3759565" y="950228"/>
                    <a:pt x="3762961" y="953444"/>
                    <a:pt x="3742765" y="952893"/>
                  </a:cubicBezTo>
                  <a:cubicBezTo>
                    <a:pt x="3702616" y="951740"/>
                    <a:pt x="3714816" y="987777"/>
                    <a:pt x="3709370" y="719232"/>
                  </a:cubicBezTo>
                  <a:cubicBezTo>
                    <a:pt x="3729835" y="719578"/>
                    <a:pt x="3740291" y="720039"/>
                    <a:pt x="3760449" y="720526"/>
                  </a:cubicBezTo>
                  <a:cubicBezTo>
                    <a:pt x="3760628" y="705499"/>
                    <a:pt x="3764011" y="708765"/>
                    <a:pt x="3742765" y="708125"/>
                  </a:cubicBezTo>
                  <a:cubicBezTo>
                    <a:pt x="3702424" y="706972"/>
                    <a:pt x="3709190" y="712570"/>
                    <a:pt x="3708806" y="687832"/>
                  </a:cubicBezTo>
                  <a:cubicBezTo>
                    <a:pt x="3704846" y="433071"/>
                    <a:pt x="3697786" y="474759"/>
                    <a:pt x="3742649" y="474643"/>
                  </a:cubicBezTo>
                  <a:cubicBezTo>
                    <a:pt x="3768407" y="474566"/>
                    <a:pt x="3764075" y="477680"/>
                    <a:pt x="3764306" y="462691"/>
                  </a:cubicBezTo>
                  <a:cubicBezTo>
                    <a:pt x="3743713" y="462729"/>
                    <a:pt x="3731283" y="462793"/>
                    <a:pt x="3706243" y="462819"/>
                  </a:cubicBezTo>
                  <a:cubicBezTo>
                    <a:pt x="3704398" y="370425"/>
                    <a:pt x="3703347" y="365865"/>
                    <a:pt x="3702950" y="230208"/>
                  </a:cubicBezTo>
                  <a:cubicBezTo>
                    <a:pt x="3730552" y="230362"/>
                    <a:pt x="3740920" y="230631"/>
                    <a:pt x="3766843" y="230862"/>
                  </a:cubicBezTo>
                  <a:cubicBezTo>
                    <a:pt x="3766920" y="215821"/>
                    <a:pt x="3771752" y="219050"/>
                    <a:pt x="3742713" y="218678"/>
                  </a:cubicBezTo>
                  <a:cubicBezTo>
                    <a:pt x="3690173" y="218051"/>
                    <a:pt x="3703731" y="252192"/>
                    <a:pt x="3700079" y="32828"/>
                  </a:cubicBezTo>
                  <a:cubicBezTo>
                    <a:pt x="3683459" y="31675"/>
                    <a:pt x="3691186" y="8641"/>
                    <a:pt x="3692403" y="218243"/>
                  </a:cubicBezTo>
                  <a:cubicBezTo>
                    <a:pt x="3671400" y="218166"/>
                    <a:pt x="3518381" y="217538"/>
                    <a:pt x="3487985" y="217641"/>
                  </a:cubicBezTo>
                  <a:cubicBezTo>
                    <a:pt x="3483064" y="-2043"/>
                    <a:pt x="3493905" y="20017"/>
                    <a:pt x="3475785" y="19082"/>
                  </a:cubicBezTo>
                  <a:cubicBezTo>
                    <a:pt x="3478105" y="254280"/>
                    <a:pt x="3490433" y="217359"/>
                    <a:pt x="3434881" y="218140"/>
                  </a:cubicBezTo>
                  <a:cubicBezTo>
                    <a:pt x="3377421" y="218947"/>
                    <a:pt x="3376267" y="218537"/>
                    <a:pt x="3281221" y="218781"/>
                  </a:cubicBezTo>
                  <a:cubicBezTo>
                    <a:pt x="3273661" y="218794"/>
                    <a:pt x="3275519" y="227159"/>
                    <a:pt x="3274519" y="163309"/>
                  </a:cubicBezTo>
                  <a:cubicBezTo>
                    <a:pt x="3271892" y="-10614"/>
                    <a:pt x="3276608" y="9858"/>
                    <a:pt x="3261692" y="9320"/>
                  </a:cubicBezTo>
                  <a:cubicBezTo>
                    <a:pt x="3263576" y="134125"/>
                    <a:pt x="3264178" y="176953"/>
                    <a:pt x="3264972" y="218819"/>
                  </a:cubicBezTo>
                  <a:cubicBezTo>
                    <a:pt x="3217161" y="218909"/>
                    <a:pt x="3205564" y="218871"/>
                    <a:pt x="3061784" y="218768"/>
                  </a:cubicBezTo>
                  <a:cubicBezTo>
                    <a:pt x="3056556" y="-20517"/>
                    <a:pt x="3064706" y="3824"/>
                    <a:pt x="3048021" y="3478"/>
                  </a:cubicBezTo>
                  <a:cubicBezTo>
                    <a:pt x="3051571" y="236178"/>
                    <a:pt x="3051481" y="218755"/>
                    <a:pt x="3050571" y="218755"/>
                  </a:cubicBezTo>
                  <a:cubicBezTo>
                    <a:pt x="2972992" y="218755"/>
                    <a:pt x="2973837" y="217602"/>
                    <a:pt x="2896822" y="217602"/>
                  </a:cubicBezTo>
                  <a:cubicBezTo>
                    <a:pt x="2832518" y="217602"/>
                    <a:pt x="2849510" y="259418"/>
                    <a:pt x="2845589" y="954"/>
                  </a:cubicBezTo>
                  <a:cubicBezTo>
                    <a:pt x="2831314" y="865"/>
                    <a:pt x="2834043" y="-26487"/>
                    <a:pt x="2838003" y="218127"/>
                  </a:cubicBezTo>
                  <a:cubicBezTo>
                    <a:pt x="2730014" y="220331"/>
                    <a:pt x="2738664" y="219447"/>
                    <a:pt x="2634968" y="218640"/>
                  </a:cubicBezTo>
                  <a:cubicBezTo>
                    <a:pt x="2629996" y="-25167"/>
                    <a:pt x="2635788" y="954"/>
                    <a:pt x="2620321" y="1095"/>
                  </a:cubicBezTo>
                  <a:cubicBezTo>
                    <a:pt x="2624537" y="255587"/>
                    <a:pt x="2637377" y="218486"/>
                    <a:pt x="2589374" y="218486"/>
                  </a:cubicBezTo>
                  <a:cubicBezTo>
                    <a:pt x="2391068" y="218486"/>
                    <a:pt x="2421618" y="235948"/>
                    <a:pt x="2420478" y="163283"/>
                  </a:cubicBezTo>
                  <a:cubicBezTo>
                    <a:pt x="2419145" y="77667"/>
                    <a:pt x="2418671" y="80601"/>
                    <a:pt x="2417402" y="4349"/>
                  </a:cubicBezTo>
                  <a:cubicBezTo>
                    <a:pt x="2402383" y="4682"/>
                    <a:pt x="2406317" y="-22515"/>
                    <a:pt x="2410931" y="219063"/>
                  </a:cubicBezTo>
                  <a:cubicBezTo>
                    <a:pt x="2359339" y="218806"/>
                    <a:pt x="2301673" y="216449"/>
                    <a:pt x="2207858" y="218461"/>
                  </a:cubicBezTo>
                  <a:cubicBezTo>
                    <a:pt x="2207243" y="147705"/>
                    <a:pt x="2205128" y="57272"/>
                    <a:pt x="2204347" y="9948"/>
                  </a:cubicBezTo>
                  <a:cubicBezTo>
                    <a:pt x="2187175" y="10473"/>
                    <a:pt x="2195479" y="-12946"/>
                    <a:pt x="2197363" y="218678"/>
                  </a:cubicBezTo>
                  <a:cubicBezTo>
                    <a:pt x="2105828" y="220574"/>
                    <a:pt x="2060080" y="218281"/>
                    <a:pt x="1992995" y="218051"/>
                  </a:cubicBezTo>
                  <a:cubicBezTo>
                    <a:pt x="1990548" y="108939"/>
                    <a:pt x="1991650" y="90619"/>
                    <a:pt x="1990753" y="16943"/>
                  </a:cubicBezTo>
                  <a:cubicBezTo>
                    <a:pt x="1976541" y="17429"/>
                    <a:pt x="1980450" y="6835"/>
                    <a:pt x="1980668" y="75989"/>
                  </a:cubicBezTo>
                  <a:cubicBezTo>
                    <a:pt x="1980821" y="125234"/>
                    <a:pt x="1981539" y="174736"/>
                    <a:pt x="1982500" y="218038"/>
                  </a:cubicBezTo>
                  <a:cubicBezTo>
                    <a:pt x="1973145" y="218025"/>
                    <a:pt x="1827085" y="217948"/>
                    <a:pt x="1820805" y="217935"/>
                  </a:cubicBezTo>
                  <a:cubicBezTo>
                    <a:pt x="1765728" y="217935"/>
                    <a:pt x="1780183" y="251628"/>
                    <a:pt x="1778146" y="24668"/>
                  </a:cubicBezTo>
                  <a:cubicBezTo>
                    <a:pt x="1763973" y="25206"/>
                    <a:pt x="1767907" y="15905"/>
                    <a:pt x="1767779" y="75950"/>
                  </a:cubicBezTo>
                  <a:cubicBezTo>
                    <a:pt x="1767676" y="124005"/>
                    <a:pt x="1768304" y="171316"/>
                    <a:pt x="1769419" y="218102"/>
                  </a:cubicBezTo>
                  <a:cubicBezTo>
                    <a:pt x="1571421" y="219614"/>
                    <a:pt x="1764921" y="218012"/>
                    <a:pt x="1566923" y="219293"/>
                  </a:cubicBezTo>
                  <a:cubicBezTo>
                    <a:pt x="1566500" y="178810"/>
                    <a:pt x="1565795" y="140159"/>
                    <a:pt x="1564052" y="33136"/>
                  </a:cubicBezTo>
                  <a:cubicBezTo>
                    <a:pt x="1549367" y="33738"/>
                    <a:pt x="1553249" y="14239"/>
                    <a:pt x="1555684" y="163475"/>
                  </a:cubicBezTo>
                  <a:cubicBezTo>
                    <a:pt x="1556812" y="235038"/>
                    <a:pt x="1596870" y="219626"/>
                    <a:pt x="1359672" y="219626"/>
                  </a:cubicBezTo>
                  <a:cubicBezTo>
                    <a:pt x="1351022" y="219626"/>
                    <a:pt x="1355533" y="240841"/>
                    <a:pt x="1350023" y="42206"/>
                  </a:cubicBezTo>
                  <a:cubicBezTo>
                    <a:pt x="1332723" y="42949"/>
                    <a:pt x="1342091" y="16827"/>
                    <a:pt x="1343475" y="219588"/>
                  </a:cubicBezTo>
                  <a:cubicBezTo>
                    <a:pt x="1278133" y="219255"/>
                    <a:pt x="1235447" y="215476"/>
                    <a:pt x="1139133" y="218076"/>
                  </a:cubicBezTo>
                  <a:cubicBezTo>
                    <a:pt x="1138326" y="180284"/>
                    <a:pt x="1138300" y="166601"/>
                    <a:pt x="1136173" y="51776"/>
                  </a:cubicBezTo>
                  <a:cubicBezTo>
                    <a:pt x="1122371" y="52416"/>
                    <a:pt x="1124576" y="26320"/>
                    <a:pt x="1128625" y="218371"/>
                  </a:cubicBezTo>
                  <a:cubicBezTo>
                    <a:pt x="1078571" y="219818"/>
                    <a:pt x="1026287" y="219626"/>
                    <a:pt x="975529" y="218999"/>
                  </a:cubicBezTo>
                  <a:cubicBezTo>
                    <a:pt x="911007" y="218268"/>
                    <a:pt x="924680" y="248836"/>
                    <a:pt x="923873" y="61704"/>
                  </a:cubicBezTo>
                  <a:cubicBezTo>
                    <a:pt x="911276" y="62307"/>
                    <a:pt x="911276" y="37850"/>
                    <a:pt x="915249" y="218563"/>
                  </a:cubicBezTo>
                  <a:cubicBezTo>
                    <a:pt x="904036" y="218537"/>
                    <a:pt x="910546" y="218550"/>
                    <a:pt x="744969" y="218512"/>
                  </a:cubicBezTo>
                  <a:cubicBezTo>
                    <a:pt x="700733" y="218512"/>
                    <a:pt x="711740" y="244582"/>
                    <a:pt x="709293" y="71953"/>
                  </a:cubicBezTo>
                  <a:cubicBezTo>
                    <a:pt x="694031" y="72632"/>
                    <a:pt x="698106" y="50264"/>
                    <a:pt x="701027" y="218397"/>
                  </a:cubicBezTo>
                  <a:cubicBezTo>
                    <a:pt x="646437" y="218076"/>
                    <a:pt x="638684" y="217333"/>
                    <a:pt x="498364" y="218051"/>
                  </a:cubicBezTo>
                  <a:cubicBezTo>
                    <a:pt x="497339" y="182474"/>
                    <a:pt x="496494" y="130705"/>
                    <a:pt x="496545" y="76117"/>
                  </a:cubicBezTo>
                  <a:cubicBezTo>
                    <a:pt x="483256" y="76142"/>
                    <a:pt x="485114" y="62986"/>
                    <a:pt x="486690" y="163488"/>
                  </a:cubicBezTo>
                  <a:cubicBezTo>
                    <a:pt x="487754" y="232130"/>
                    <a:pt x="498390" y="218179"/>
                    <a:pt x="437636" y="218179"/>
                  </a:cubicBezTo>
                  <a:cubicBezTo>
                    <a:pt x="361505" y="218179"/>
                    <a:pt x="360954" y="219332"/>
                    <a:pt x="285540" y="219345"/>
                  </a:cubicBezTo>
                  <a:cubicBezTo>
                    <a:pt x="284322" y="156942"/>
                    <a:pt x="284463" y="142388"/>
                    <a:pt x="282810" y="76078"/>
                  </a:cubicBezTo>
                  <a:cubicBezTo>
                    <a:pt x="268291" y="76142"/>
                    <a:pt x="271918" y="57643"/>
                    <a:pt x="275032" y="219332"/>
                  </a:cubicBezTo>
                  <a:cubicBezTo>
                    <a:pt x="274109" y="219332"/>
                    <a:pt x="72087" y="217884"/>
                    <a:pt x="71164" y="217871"/>
                  </a:cubicBezTo>
                  <a:cubicBezTo>
                    <a:pt x="70139" y="182731"/>
                    <a:pt x="69537" y="137520"/>
                    <a:pt x="68781" y="81818"/>
                  </a:cubicBezTo>
                  <a:cubicBezTo>
                    <a:pt x="54813" y="82625"/>
                    <a:pt x="58029" y="70723"/>
                    <a:pt x="59490" y="163475"/>
                  </a:cubicBezTo>
                  <a:cubicBezTo>
                    <a:pt x="60464" y="225865"/>
                    <a:pt x="63296" y="217769"/>
                    <a:pt x="53634" y="217615"/>
                  </a:cubicBezTo>
                  <a:cubicBezTo>
                    <a:pt x="-9286" y="216680"/>
                    <a:pt x="402" y="213387"/>
                    <a:pt x="710" y="229017"/>
                  </a:cubicBezTo>
                  <a:cubicBezTo>
                    <a:pt x="27864" y="229119"/>
                    <a:pt x="42831" y="229388"/>
                    <a:pt x="61028" y="229645"/>
                  </a:cubicBezTo>
                  <a:cubicBezTo>
                    <a:pt x="65474" y="366172"/>
                    <a:pt x="64347" y="372514"/>
                    <a:pt x="65269" y="463690"/>
                  </a:cubicBezTo>
                  <a:cubicBezTo>
                    <a:pt x="46560" y="463869"/>
                    <a:pt x="31516" y="464061"/>
                    <a:pt x="4490" y="464151"/>
                  </a:cubicBezTo>
                  <a:cubicBezTo>
                    <a:pt x="4682" y="479716"/>
                    <a:pt x="-4442" y="476322"/>
                    <a:pt x="53608" y="475707"/>
                  </a:cubicBezTo>
                  <a:cubicBezTo>
                    <a:pt x="70767" y="475540"/>
                    <a:pt x="64321" y="443256"/>
                    <a:pt x="68204" y="687973"/>
                  </a:cubicBezTo>
                  <a:cubicBezTo>
                    <a:pt x="68614" y="714031"/>
                    <a:pt x="80045" y="707523"/>
                    <a:pt x="6796" y="707484"/>
                  </a:cubicBezTo>
                  <a:cubicBezTo>
                    <a:pt x="6899" y="723344"/>
                    <a:pt x="-4327" y="719373"/>
                    <a:pt x="68729" y="719411"/>
                  </a:cubicBezTo>
                  <a:cubicBezTo>
                    <a:pt x="69767" y="777586"/>
                    <a:pt x="72266" y="860179"/>
                    <a:pt x="72407" y="952714"/>
                  </a:cubicBezTo>
                  <a:cubicBezTo>
                    <a:pt x="51020" y="952803"/>
                    <a:pt x="34463" y="952944"/>
                    <a:pt x="8027" y="953008"/>
                  </a:cubicBezTo>
                  <a:cubicBezTo>
                    <a:pt x="8078" y="968535"/>
                    <a:pt x="-508" y="965025"/>
                    <a:pt x="53583" y="964730"/>
                  </a:cubicBezTo>
                  <a:cubicBezTo>
                    <a:pt x="80019" y="964589"/>
                    <a:pt x="71690" y="928488"/>
                    <a:pt x="76008" y="1197379"/>
                  </a:cubicBezTo>
                  <a:cubicBezTo>
                    <a:pt x="52839" y="1197494"/>
                    <a:pt x="35950" y="1197674"/>
                    <a:pt x="8770" y="1197764"/>
                  </a:cubicBezTo>
                  <a:cubicBezTo>
                    <a:pt x="8808" y="1213560"/>
                    <a:pt x="697" y="1209793"/>
                    <a:pt x="53583" y="1209447"/>
                  </a:cubicBezTo>
                  <a:cubicBezTo>
                    <a:pt x="85529" y="1209229"/>
                    <a:pt x="76162" y="1181865"/>
                    <a:pt x="79378" y="1387008"/>
                  </a:cubicBezTo>
                  <a:cubicBezTo>
                    <a:pt x="80403" y="1452396"/>
                    <a:pt x="87592" y="1441212"/>
                    <a:pt x="53467" y="1441853"/>
                  </a:cubicBezTo>
                  <a:cubicBezTo>
                    <a:pt x="1542" y="1442826"/>
                    <a:pt x="9552" y="1438368"/>
                    <a:pt x="9628" y="1454382"/>
                  </a:cubicBezTo>
                  <a:cubicBezTo>
                    <a:pt x="41140" y="1454151"/>
                    <a:pt x="54300" y="1453664"/>
                    <a:pt x="80788" y="1453318"/>
                  </a:cubicBezTo>
                  <a:cubicBezTo>
                    <a:pt x="83825" y="1560035"/>
                    <a:pt x="82749" y="1511160"/>
                    <a:pt x="85171" y="1686544"/>
                  </a:cubicBezTo>
                  <a:cubicBezTo>
                    <a:pt x="59734" y="1686915"/>
                    <a:pt x="42690" y="1687671"/>
                    <a:pt x="11243" y="1688004"/>
                  </a:cubicBezTo>
                  <a:cubicBezTo>
                    <a:pt x="11371" y="1702634"/>
                    <a:pt x="2773" y="1700405"/>
                    <a:pt x="53659" y="1699111"/>
                  </a:cubicBezTo>
                  <a:cubicBezTo>
                    <a:pt x="96832" y="1698061"/>
                    <a:pt x="85196" y="1662523"/>
                    <a:pt x="88989" y="1931453"/>
                  </a:cubicBezTo>
                  <a:cubicBezTo>
                    <a:pt x="57478" y="1931299"/>
                    <a:pt x="48124" y="1931043"/>
                    <a:pt x="14344" y="1930915"/>
                  </a:cubicBezTo>
                  <a:cubicBezTo>
                    <a:pt x="14588" y="1946660"/>
                    <a:pt x="7271" y="1942663"/>
                    <a:pt x="53493" y="1943111"/>
                  </a:cubicBezTo>
                  <a:cubicBezTo>
                    <a:pt x="98241" y="1943521"/>
                    <a:pt x="89182" y="1932196"/>
                    <a:pt x="89668" y="1998698"/>
                  </a:cubicBezTo>
                  <a:cubicBezTo>
                    <a:pt x="91232" y="2212515"/>
                    <a:pt x="109006" y="2176785"/>
                    <a:pt x="53544" y="2176926"/>
                  </a:cubicBezTo>
                  <a:cubicBezTo>
                    <a:pt x="13204" y="2176990"/>
                    <a:pt x="19316" y="2173031"/>
                    <a:pt x="19714" y="2188878"/>
                  </a:cubicBezTo>
                  <a:cubicBezTo>
                    <a:pt x="40166" y="2188853"/>
                    <a:pt x="58798" y="2188801"/>
                    <a:pt x="92667" y="2188763"/>
                  </a:cubicBezTo>
                  <a:cubicBezTo>
                    <a:pt x="98741" y="2468454"/>
                    <a:pt x="104316" y="2422321"/>
                    <a:pt x="53595" y="2421847"/>
                  </a:cubicBezTo>
                  <a:cubicBezTo>
                    <a:pt x="20457" y="2421540"/>
                    <a:pt x="25903" y="2418581"/>
                    <a:pt x="26339" y="2433518"/>
                  </a:cubicBezTo>
                  <a:cubicBezTo>
                    <a:pt x="52224" y="2433685"/>
                    <a:pt x="66090" y="2433928"/>
                    <a:pt x="95268" y="2434044"/>
                  </a:cubicBezTo>
                  <a:cubicBezTo>
                    <a:pt x="95281" y="2434530"/>
                    <a:pt x="98062" y="2548613"/>
                    <a:pt x="100407" y="2667307"/>
                  </a:cubicBezTo>
                  <a:cubicBezTo>
                    <a:pt x="69370" y="2667064"/>
                    <a:pt x="56030" y="2666500"/>
                    <a:pt x="31875" y="2666090"/>
                  </a:cubicBezTo>
                  <a:cubicBezTo>
                    <a:pt x="32144" y="2681143"/>
                    <a:pt x="27735" y="2677876"/>
                    <a:pt x="53442" y="2678453"/>
                  </a:cubicBezTo>
                  <a:cubicBezTo>
                    <a:pt x="113709" y="2679836"/>
                    <a:pt x="100369" y="2636356"/>
                    <a:pt x="104726" y="2912306"/>
                  </a:cubicBezTo>
                  <a:cubicBezTo>
                    <a:pt x="75021" y="2912242"/>
                    <a:pt x="63552" y="2912088"/>
                    <a:pt x="35373" y="2911934"/>
                  </a:cubicBezTo>
                  <a:cubicBezTo>
                    <a:pt x="35540" y="2926949"/>
                    <a:pt x="31887" y="2923823"/>
                    <a:pt x="53506" y="2923964"/>
                  </a:cubicBezTo>
                  <a:cubicBezTo>
                    <a:pt x="124768" y="2924451"/>
                    <a:pt x="102009" y="2888400"/>
                    <a:pt x="105981" y="3135167"/>
                  </a:cubicBezTo>
                  <a:cubicBezTo>
                    <a:pt x="106391" y="3161891"/>
                    <a:pt x="119155" y="3155204"/>
                    <a:pt x="37359" y="3155229"/>
                  </a:cubicBezTo>
                  <a:cubicBezTo>
                    <a:pt x="37449" y="3171089"/>
                    <a:pt x="24916" y="3167118"/>
                    <a:pt x="106481" y="3167105"/>
                  </a:cubicBezTo>
                  <a:cubicBezTo>
                    <a:pt x="106507" y="3168348"/>
                    <a:pt x="109249" y="3339785"/>
                    <a:pt x="110723" y="3402137"/>
                  </a:cubicBezTo>
                  <a:cubicBezTo>
                    <a:pt x="76380" y="3401957"/>
                    <a:pt x="58670" y="3401304"/>
                    <a:pt x="38320" y="3400868"/>
                  </a:cubicBezTo>
                  <a:cubicBezTo>
                    <a:pt x="38359" y="3415178"/>
                    <a:pt x="23763" y="3413603"/>
                    <a:pt x="111005" y="3414038"/>
                  </a:cubicBezTo>
                  <a:cubicBezTo>
                    <a:pt x="111030" y="3415178"/>
                    <a:pt x="115580" y="3645214"/>
                    <a:pt x="115592" y="3646149"/>
                  </a:cubicBezTo>
                  <a:cubicBezTo>
                    <a:pt x="77866" y="3646213"/>
                    <a:pt x="61092" y="3646495"/>
                    <a:pt x="38859" y="3646700"/>
                  </a:cubicBezTo>
                  <a:cubicBezTo>
                    <a:pt x="38884" y="3661663"/>
                    <a:pt x="35886" y="3658640"/>
                    <a:pt x="53608" y="3658448"/>
                  </a:cubicBezTo>
                  <a:cubicBezTo>
                    <a:pt x="122602" y="3657704"/>
                    <a:pt x="115785" y="3657513"/>
                    <a:pt x="115823" y="3659767"/>
                  </a:cubicBezTo>
                  <a:cubicBezTo>
                    <a:pt x="117079" y="3739759"/>
                    <a:pt x="119475" y="3821084"/>
                    <a:pt x="119757" y="3890033"/>
                  </a:cubicBezTo>
                  <a:cubicBezTo>
                    <a:pt x="23725" y="3890123"/>
                    <a:pt x="39474" y="3887650"/>
                    <a:pt x="39525" y="3902472"/>
                  </a:cubicBezTo>
                  <a:cubicBezTo>
                    <a:pt x="62463" y="3902268"/>
                    <a:pt x="79071" y="3901973"/>
                    <a:pt x="119796" y="3901922"/>
                  </a:cubicBezTo>
                  <a:cubicBezTo>
                    <a:pt x="119988" y="4048186"/>
                    <a:pt x="121820" y="4066288"/>
                    <a:pt x="123422" y="4134071"/>
                  </a:cubicBezTo>
                  <a:cubicBezTo>
                    <a:pt x="82403" y="4134109"/>
                    <a:pt x="65500" y="4134481"/>
                    <a:pt x="40858" y="4134814"/>
                  </a:cubicBezTo>
                  <a:cubicBezTo>
                    <a:pt x="40973" y="4149111"/>
                    <a:pt x="37731" y="4146766"/>
                    <a:pt x="53621" y="4146536"/>
                  </a:cubicBezTo>
                  <a:cubicBezTo>
                    <a:pt x="145181" y="4145178"/>
                    <a:pt x="121641" y="4103081"/>
                    <a:pt x="125639" y="4359417"/>
                  </a:cubicBezTo>
                  <a:cubicBezTo>
                    <a:pt x="126075" y="4387422"/>
                    <a:pt x="139774" y="4380428"/>
                    <a:pt x="53531" y="4380671"/>
                  </a:cubicBezTo>
                  <a:cubicBezTo>
                    <a:pt x="41345" y="4380697"/>
                    <a:pt x="43433" y="4377635"/>
                    <a:pt x="43651" y="4392611"/>
                  </a:cubicBezTo>
                  <a:cubicBezTo>
                    <a:pt x="65128" y="4392572"/>
                    <a:pt x="80250" y="4392483"/>
                    <a:pt x="126139" y="4392483"/>
                  </a:cubicBezTo>
                  <a:cubicBezTo>
                    <a:pt x="126792" y="4439705"/>
                    <a:pt x="127484" y="4529138"/>
                    <a:pt x="129637" y="4623825"/>
                  </a:cubicBezTo>
                  <a:cubicBezTo>
                    <a:pt x="89412" y="4623838"/>
                    <a:pt x="73509" y="4624222"/>
                    <a:pt x="48021" y="4624735"/>
                  </a:cubicBezTo>
                  <a:cubicBezTo>
                    <a:pt x="48418" y="4641517"/>
                    <a:pt x="35437" y="4635727"/>
                    <a:pt x="129881" y="4635714"/>
                  </a:cubicBezTo>
                  <a:cubicBezTo>
                    <a:pt x="129906" y="4636675"/>
                    <a:pt x="134443" y="4869298"/>
                    <a:pt x="134468" y="4870361"/>
                  </a:cubicBezTo>
                  <a:cubicBezTo>
                    <a:pt x="100394" y="4870399"/>
                    <a:pt x="81326" y="4870092"/>
                    <a:pt x="54992" y="4869490"/>
                  </a:cubicBezTo>
                  <a:cubicBezTo>
                    <a:pt x="55479" y="4884286"/>
                    <a:pt x="42357" y="4882262"/>
                    <a:pt x="130406" y="4882262"/>
                  </a:cubicBezTo>
                  <a:cubicBezTo>
                    <a:pt x="135442" y="4882262"/>
                    <a:pt x="134661" y="4881737"/>
                    <a:pt x="134686" y="4883915"/>
                  </a:cubicBezTo>
                  <a:cubicBezTo>
                    <a:pt x="138684" y="5143313"/>
                    <a:pt x="141068" y="5115411"/>
                    <a:pt x="130406" y="5115411"/>
                  </a:cubicBezTo>
                  <a:cubicBezTo>
                    <a:pt x="51596" y="5115411"/>
                    <a:pt x="63040" y="5112029"/>
                    <a:pt x="63552" y="5127389"/>
                  </a:cubicBezTo>
                  <a:cubicBezTo>
                    <a:pt x="83402" y="5127338"/>
                    <a:pt x="101278" y="5127312"/>
                    <a:pt x="138454" y="5127312"/>
                  </a:cubicBezTo>
                  <a:cubicBezTo>
                    <a:pt x="142208" y="5290346"/>
                    <a:pt x="141158" y="5291794"/>
                    <a:pt x="141785" y="5358398"/>
                  </a:cubicBezTo>
                  <a:cubicBezTo>
                    <a:pt x="111351" y="5358308"/>
                    <a:pt x="89284" y="5358526"/>
                    <a:pt x="71241" y="5358846"/>
                  </a:cubicBezTo>
                  <a:cubicBezTo>
                    <a:pt x="71766" y="5374502"/>
                    <a:pt x="61361" y="5370274"/>
                    <a:pt x="130419" y="5370274"/>
                  </a:cubicBezTo>
                  <a:cubicBezTo>
                    <a:pt x="146206" y="5370274"/>
                    <a:pt x="141619" y="5343435"/>
                    <a:pt x="145374" y="5583629"/>
                  </a:cubicBezTo>
                  <a:cubicBezTo>
                    <a:pt x="145784" y="5609046"/>
                    <a:pt x="149679" y="5604704"/>
                    <a:pt x="130419" y="5604704"/>
                  </a:cubicBezTo>
                  <a:cubicBezTo>
                    <a:pt x="69242" y="5604704"/>
                    <a:pt x="79250" y="5600066"/>
                    <a:pt x="79788" y="5616272"/>
                  </a:cubicBezTo>
                  <a:cubicBezTo>
                    <a:pt x="101445" y="5616592"/>
                    <a:pt x="124050" y="5616644"/>
                    <a:pt x="145925" y="5616579"/>
                  </a:cubicBezTo>
                  <a:cubicBezTo>
                    <a:pt x="150346" y="5886098"/>
                    <a:pt x="156638" y="5850125"/>
                    <a:pt x="130419" y="5850125"/>
                  </a:cubicBezTo>
                  <a:cubicBezTo>
                    <a:pt x="79494" y="5850125"/>
                    <a:pt x="87426" y="5846256"/>
                    <a:pt x="87938" y="5862039"/>
                  </a:cubicBezTo>
                  <a:cubicBezTo>
                    <a:pt x="109505" y="5862001"/>
                    <a:pt x="128407" y="5862014"/>
                    <a:pt x="149090" y="5862014"/>
                  </a:cubicBezTo>
                  <a:cubicBezTo>
                    <a:pt x="149256" y="5903803"/>
                    <a:pt x="150128" y="5954702"/>
                    <a:pt x="151127" y="6011634"/>
                  </a:cubicBezTo>
                  <a:cubicBezTo>
                    <a:pt x="167389" y="6011506"/>
                    <a:pt x="160277" y="6030889"/>
                    <a:pt x="159585" y="5862014"/>
                  </a:cubicBezTo>
                  <a:lnTo>
                    <a:pt x="362440" y="5862026"/>
                  </a:lnTo>
                  <a:cubicBezTo>
                    <a:pt x="363311" y="5924006"/>
                    <a:pt x="363862" y="5966245"/>
                    <a:pt x="365387" y="6009930"/>
                  </a:cubicBezTo>
                  <a:cubicBezTo>
                    <a:pt x="380765" y="6009802"/>
                    <a:pt x="375267" y="6029967"/>
                    <a:pt x="372948" y="5862026"/>
                  </a:cubicBezTo>
                  <a:cubicBezTo>
                    <a:pt x="545727" y="5862039"/>
                    <a:pt x="498813" y="5860502"/>
                    <a:pt x="576649" y="5860220"/>
                  </a:cubicBezTo>
                  <a:cubicBezTo>
                    <a:pt x="578007" y="5916602"/>
                    <a:pt x="578148" y="5947374"/>
                    <a:pt x="579430" y="6008239"/>
                  </a:cubicBezTo>
                  <a:cubicBezTo>
                    <a:pt x="593487" y="6008124"/>
                    <a:pt x="589938" y="6019897"/>
                    <a:pt x="588579" y="5933576"/>
                  </a:cubicBezTo>
                  <a:cubicBezTo>
                    <a:pt x="587285" y="5851547"/>
                    <a:pt x="585517" y="5860194"/>
                    <a:pt x="591322" y="5860194"/>
                  </a:cubicBezTo>
                  <a:cubicBezTo>
                    <a:pt x="666005" y="5860194"/>
                    <a:pt x="667504" y="5861463"/>
                    <a:pt x="744943" y="5861463"/>
                  </a:cubicBezTo>
                  <a:cubicBezTo>
                    <a:pt x="802352" y="5861476"/>
                    <a:pt x="789358" y="5846922"/>
                    <a:pt x="790717" y="5933807"/>
                  </a:cubicBezTo>
                  <a:cubicBezTo>
                    <a:pt x="792024" y="6017629"/>
                    <a:pt x="789499" y="6006612"/>
                    <a:pt x="802955" y="6006497"/>
                  </a:cubicBezTo>
                  <a:cubicBezTo>
                    <a:pt x="801404" y="5961120"/>
                    <a:pt x="800584" y="5903278"/>
                    <a:pt x="800571" y="5861476"/>
                  </a:cubicBezTo>
                  <a:cubicBezTo>
                    <a:pt x="886121" y="5861501"/>
                    <a:pt x="926500" y="5861617"/>
                    <a:pt x="975516" y="5861219"/>
                  </a:cubicBezTo>
                  <a:cubicBezTo>
                    <a:pt x="1010256" y="5860938"/>
                    <a:pt x="1002798" y="5846525"/>
                    <a:pt x="1004157" y="5933794"/>
                  </a:cubicBezTo>
                  <a:cubicBezTo>
                    <a:pt x="1005438" y="6015708"/>
                    <a:pt x="1001901" y="6004934"/>
                    <a:pt x="1015844" y="6004831"/>
                  </a:cubicBezTo>
                  <a:cubicBezTo>
                    <a:pt x="1014947" y="5954215"/>
                    <a:pt x="1014152" y="5903060"/>
                    <a:pt x="1013575" y="5860976"/>
                  </a:cubicBezTo>
                  <a:cubicBezTo>
                    <a:pt x="1074829" y="5860745"/>
                    <a:pt x="1123986" y="5861130"/>
                    <a:pt x="1217494" y="5861091"/>
                  </a:cubicBezTo>
                  <a:cubicBezTo>
                    <a:pt x="1217686" y="5905661"/>
                    <a:pt x="1218647" y="5963567"/>
                    <a:pt x="1219609" y="6003256"/>
                  </a:cubicBezTo>
                  <a:cubicBezTo>
                    <a:pt x="1235960" y="6003140"/>
                    <a:pt x="1228643" y="6021678"/>
                    <a:pt x="1228002" y="5861066"/>
                  </a:cubicBezTo>
                  <a:cubicBezTo>
                    <a:pt x="1228950" y="5861066"/>
                    <a:pt x="1429384" y="5860182"/>
                    <a:pt x="1430409" y="5860169"/>
                  </a:cubicBezTo>
                  <a:cubicBezTo>
                    <a:pt x="1431729" y="5930310"/>
                    <a:pt x="1431818" y="5952255"/>
                    <a:pt x="1432946" y="6001590"/>
                  </a:cubicBezTo>
                  <a:cubicBezTo>
                    <a:pt x="1447567" y="6001488"/>
                    <a:pt x="1443890" y="6021909"/>
                    <a:pt x="1440929" y="5860105"/>
                  </a:cubicBezTo>
                  <a:cubicBezTo>
                    <a:pt x="1584081" y="5859131"/>
                    <a:pt x="1572369" y="5861002"/>
                    <a:pt x="1645143" y="5861347"/>
                  </a:cubicBezTo>
                  <a:cubicBezTo>
                    <a:pt x="1646578" y="5905136"/>
                    <a:pt x="1647373" y="5958801"/>
                    <a:pt x="1647578" y="5999938"/>
                  </a:cubicBezTo>
                  <a:cubicBezTo>
                    <a:pt x="1661225" y="5999835"/>
                    <a:pt x="1658560" y="6010865"/>
                    <a:pt x="1657355" y="5933576"/>
                  </a:cubicBezTo>
                  <a:cubicBezTo>
                    <a:pt x="1656048" y="5850420"/>
                    <a:pt x="1651332" y="5861411"/>
                    <a:pt x="1667094" y="5861411"/>
                  </a:cubicBezTo>
                  <a:cubicBezTo>
                    <a:pt x="1805223" y="5861527"/>
                    <a:pt x="1828738" y="5861591"/>
                    <a:pt x="1858583" y="5861463"/>
                  </a:cubicBezTo>
                  <a:cubicBezTo>
                    <a:pt x="1859506" y="5919510"/>
                    <a:pt x="1860198" y="5958507"/>
                    <a:pt x="1860569" y="5998310"/>
                  </a:cubicBezTo>
                  <a:cubicBezTo>
                    <a:pt x="1874217" y="5998208"/>
                    <a:pt x="1871410" y="6009110"/>
                    <a:pt x="1870231" y="5933576"/>
                  </a:cubicBezTo>
                  <a:cubicBezTo>
                    <a:pt x="1868886" y="5848895"/>
                    <a:pt x="1859531" y="5861540"/>
                    <a:pt x="1897732" y="5861181"/>
                  </a:cubicBezTo>
                  <a:cubicBezTo>
                    <a:pt x="1971121" y="5860489"/>
                    <a:pt x="2013101" y="5860796"/>
                    <a:pt x="2051366" y="5861360"/>
                  </a:cubicBezTo>
                  <a:cubicBezTo>
                    <a:pt x="2078123" y="5861757"/>
                    <a:pt x="2071075" y="5848075"/>
                    <a:pt x="2072420" y="5933807"/>
                  </a:cubicBezTo>
                  <a:cubicBezTo>
                    <a:pt x="2073573" y="6007470"/>
                    <a:pt x="2070729" y="5996696"/>
                    <a:pt x="2084184" y="5996594"/>
                  </a:cubicBezTo>
                  <a:cubicBezTo>
                    <a:pt x="2083236" y="5960210"/>
                    <a:pt x="2082287" y="5905379"/>
                    <a:pt x="2082313" y="5861745"/>
                  </a:cubicBezTo>
                  <a:cubicBezTo>
                    <a:pt x="2200861" y="5862808"/>
                    <a:pt x="2191942" y="5859887"/>
                    <a:pt x="2284758" y="5859887"/>
                  </a:cubicBezTo>
                  <a:cubicBezTo>
                    <a:pt x="2284938" y="5902868"/>
                    <a:pt x="2285834" y="5958276"/>
                    <a:pt x="2286693" y="5995044"/>
                  </a:cubicBezTo>
                  <a:cubicBezTo>
                    <a:pt x="2302763" y="5994916"/>
                    <a:pt x="2295894" y="6013658"/>
                    <a:pt x="2295266" y="5859900"/>
                  </a:cubicBezTo>
                  <a:cubicBezTo>
                    <a:pt x="2315206" y="5859925"/>
                    <a:pt x="2231885" y="5859567"/>
                    <a:pt x="2499428" y="5860861"/>
                  </a:cubicBezTo>
                  <a:cubicBezTo>
                    <a:pt x="2500197" y="5898692"/>
                    <a:pt x="2501158" y="5954817"/>
                    <a:pt x="2501440" y="5993404"/>
                  </a:cubicBezTo>
                  <a:cubicBezTo>
                    <a:pt x="2515164" y="5993301"/>
                    <a:pt x="2512307" y="6003678"/>
                    <a:pt x="2511218" y="5933589"/>
                  </a:cubicBezTo>
                  <a:cubicBezTo>
                    <a:pt x="2509962" y="5852854"/>
                    <a:pt x="2508744" y="5860912"/>
                    <a:pt x="2512538" y="5860925"/>
                  </a:cubicBezTo>
                  <a:cubicBezTo>
                    <a:pt x="2753926" y="5862219"/>
                    <a:pt x="2712497" y="5838492"/>
                    <a:pt x="2714022" y="5933794"/>
                  </a:cubicBezTo>
                  <a:cubicBezTo>
                    <a:pt x="2715072" y="6001449"/>
                    <a:pt x="2711779" y="5991790"/>
                    <a:pt x="2725529" y="5991687"/>
                  </a:cubicBezTo>
                  <a:cubicBezTo>
                    <a:pt x="2724440" y="5935498"/>
                    <a:pt x="2724350" y="5914898"/>
                    <a:pt x="2723171" y="5860233"/>
                  </a:cubicBezTo>
                  <a:cubicBezTo>
                    <a:pt x="2819921" y="5859990"/>
                    <a:pt x="2815167" y="5861719"/>
                    <a:pt x="2926154" y="5861463"/>
                  </a:cubicBezTo>
                  <a:cubicBezTo>
                    <a:pt x="2927410" y="5918216"/>
                    <a:pt x="2927436" y="5938470"/>
                    <a:pt x="2928499" y="5990124"/>
                  </a:cubicBezTo>
                  <a:cubicBezTo>
                    <a:pt x="2942352" y="5990022"/>
                    <a:pt x="2939059" y="5999502"/>
                    <a:pt x="2937995" y="5933589"/>
                  </a:cubicBezTo>
                  <a:cubicBezTo>
                    <a:pt x="2936650" y="5846948"/>
                    <a:pt x="2926846" y="5861553"/>
                    <a:pt x="2973709" y="5861245"/>
                  </a:cubicBezTo>
                  <a:cubicBezTo>
                    <a:pt x="3019176" y="5860938"/>
                    <a:pt x="3056338" y="5860809"/>
                    <a:pt x="3127421" y="5861194"/>
                  </a:cubicBezTo>
                  <a:cubicBezTo>
                    <a:pt x="3144579" y="5861284"/>
                    <a:pt x="3139787" y="5848344"/>
                    <a:pt x="3141145" y="5933807"/>
                  </a:cubicBezTo>
                  <a:cubicBezTo>
                    <a:pt x="3142209" y="5999425"/>
                    <a:pt x="3138531" y="5988523"/>
                    <a:pt x="3152524" y="5988420"/>
                  </a:cubicBezTo>
                  <a:cubicBezTo>
                    <a:pt x="3151794" y="5943556"/>
                    <a:pt x="3151115" y="5904572"/>
                    <a:pt x="3150666" y="5861309"/>
                  </a:cubicBezTo>
                  <a:cubicBezTo>
                    <a:pt x="3298662" y="5861886"/>
                    <a:pt x="3258322" y="5860143"/>
                    <a:pt x="3353227" y="5860067"/>
                  </a:cubicBezTo>
                  <a:cubicBezTo>
                    <a:pt x="3355123" y="6006561"/>
                    <a:pt x="3351150" y="5986883"/>
                    <a:pt x="3365759" y="5986768"/>
                  </a:cubicBezTo>
                  <a:cubicBezTo>
                    <a:pt x="3364952" y="5949257"/>
                    <a:pt x="3364234" y="5898025"/>
                    <a:pt x="3363747" y="5860067"/>
                  </a:cubicBezTo>
                  <a:cubicBezTo>
                    <a:pt x="3430947" y="5860092"/>
                    <a:pt x="3417914" y="5860643"/>
                    <a:pt x="3566948" y="5860592"/>
                  </a:cubicBezTo>
                  <a:cubicBezTo>
                    <a:pt x="3569127" y="6004357"/>
                    <a:pt x="3564513" y="5985153"/>
                    <a:pt x="3579430" y="5985026"/>
                  </a:cubicBezTo>
                  <a:cubicBezTo>
                    <a:pt x="3578700" y="5946579"/>
                    <a:pt x="3578238" y="5913655"/>
                    <a:pt x="3577443" y="5860579"/>
                  </a:cubicBezTo>
                  <a:cubicBezTo>
                    <a:pt x="3678166" y="5860540"/>
                    <a:pt x="3701245" y="5860592"/>
                    <a:pt x="3742649" y="5860374"/>
                  </a:cubicBezTo>
                  <a:cubicBezTo>
                    <a:pt x="3790294" y="5860118"/>
                    <a:pt x="3779133" y="5845500"/>
                    <a:pt x="3780504" y="5933833"/>
                  </a:cubicBezTo>
                  <a:cubicBezTo>
                    <a:pt x="3781414" y="5992405"/>
                    <a:pt x="3778095" y="5983347"/>
                    <a:pt x="3791909" y="5983232"/>
                  </a:cubicBezTo>
                  <a:cubicBezTo>
                    <a:pt x="3788820" y="5840850"/>
                    <a:pt x="3781824" y="5860207"/>
                    <a:pt x="3819601" y="5860207"/>
                  </a:cubicBezTo>
                  <a:close/>
                  <a:moveTo>
                    <a:pt x="3766216" y="4883966"/>
                  </a:moveTo>
                  <a:cubicBezTo>
                    <a:pt x="3770303" y="5151538"/>
                    <a:pt x="3778005" y="5114988"/>
                    <a:pt x="3742662" y="5114745"/>
                  </a:cubicBezTo>
                  <a:cubicBezTo>
                    <a:pt x="3529030" y="5113297"/>
                    <a:pt x="3565488" y="5128926"/>
                    <a:pt x="3564398" y="5058709"/>
                  </a:cubicBezTo>
                  <a:cubicBezTo>
                    <a:pt x="3561079" y="4846263"/>
                    <a:pt x="3551699" y="4881225"/>
                    <a:pt x="3588644" y="4881929"/>
                  </a:cubicBezTo>
                  <a:cubicBezTo>
                    <a:pt x="3719852" y="4884402"/>
                    <a:pt x="3766151" y="4880354"/>
                    <a:pt x="3766216" y="4883966"/>
                  </a:cubicBezTo>
                  <a:close/>
                  <a:moveTo>
                    <a:pt x="3765985" y="4870528"/>
                  </a:moveTo>
                  <a:cubicBezTo>
                    <a:pt x="3591066" y="4870950"/>
                    <a:pt x="3655523" y="4870797"/>
                    <a:pt x="3561861" y="4869592"/>
                  </a:cubicBezTo>
                  <a:cubicBezTo>
                    <a:pt x="3560913" y="4802411"/>
                    <a:pt x="3561605" y="4717794"/>
                    <a:pt x="3558568" y="4635765"/>
                  </a:cubicBezTo>
                  <a:cubicBezTo>
                    <a:pt x="3736332" y="4635854"/>
                    <a:pt x="3684394" y="4635714"/>
                    <a:pt x="3761500" y="4636828"/>
                  </a:cubicBezTo>
                  <a:cubicBezTo>
                    <a:pt x="3761999" y="4749104"/>
                    <a:pt x="3764690" y="4796210"/>
                    <a:pt x="3765985" y="4870528"/>
                  </a:cubicBezTo>
                  <a:close/>
                  <a:moveTo>
                    <a:pt x="3761461" y="4624901"/>
                  </a:moveTo>
                  <a:cubicBezTo>
                    <a:pt x="3549674" y="4621724"/>
                    <a:pt x="3558234" y="4626938"/>
                    <a:pt x="3558030" y="4621275"/>
                  </a:cubicBezTo>
                  <a:cubicBezTo>
                    <a:pt x="3555671" y="4561384"/>
                    <a:pt x="3555031" y="4508500"/>
                    <a:pt x="3554762" y="4446712"/>
                  </a:cubicBezTo>
                  <a:cubicBezTo>
                    <a:pt x="3554480" y="4380607"/>
                    <a:pt x="3545228" y="4391727"/>
                    <a:pt x="3588720" y="4391612"/>
                  </a:cubicBezTo>
                  <a:cubicBezTo>
                    <a:pt x="3650384" y="4391445"/>
                    <a:pt x="3693736" y="4391343"/>
                    <a:pt x="3742560" y="4392124"/>
                  </a:cubicBezTo>
                  <a:cubicBezTo>
                    <a:pt x="3763460" y="4392470"/>
                    <a:pt x="3760385" y="4359687"/>
                    <a:pt x="3761461" y="4624901"/>
                  </a:cubicBezTo>
                  <a:close/>
                  <a:moveTo>
                    <a:pt x="1640927" y="4883761"/>
                  </a:moveTo>
                  <a:cubicBezTo>
                    <a:pt x="1640863" y="4880174"/>
                    <a:pt x="1617361" y="4879367"/>
                    <a:pt x="1843654" y="4880674"/>
                  </a:cubicBezTo>
                  <a:cubicBezTo>
                    <a:pt x="1845205" y="4970390"/>
                    <a:pt x="1843821" y="5010129"/>
                    <a:pt x="1846486" y="5114681"/>
                  </a:cubicBezTo>
                  <a:cubicBezTo>
                    <a:pt x="1732385" y="5114783"/>
                    <a:pt x="1706205" y="5116320"/>
                    <a:pt x="1642695" y="5115744"/>
                  </a:cubicBezTo>
                  <a:cubicBezTo>
                    <a:pt x="1639838" y="4955555"/>
                    <a:pt x="1642452" y="4981586"/>
                    <a:pt x="1640927" y="4883761"/>
                  </a:cubicBezTo>
                  <a:close/>
                  <a:moveTo>
                    <a:pt x="354982" y="4637417"/>
                  </a:moveTo>
                  <a:cubicBezTo>
                    <a:pt x="562719" y="4637417"/>
                    <a:pt x="468750" y="4636828"/>
                    <a:pt x="557465" y="4636187"/>
                  </a:cubicBezTo>
                  <a:cubicBezTo>
                    <a:pt x="557645" y="4686228"/>
                    <a:pt x="558414" y="4709403"/>
                    <a:pt x="559413" y="4796543"/>
                  </a:cubicBezTo>
                  <a:cubicBezTo>
                    <a:pt x="560528" y="4893677"/>
                    <a:pt x="601612" y="4867632"/>
                    <a:pt x="360825" y="4868939"/>
                  </a:cubicBezTo>
                  <a:cubicBezTo>
                    <a:pt x="351830" y="4868990"/>
                    <a:pt x="361710" y="4860996"/>
                    <a:pt x="354982" y="4637417"/>
                  </a:cubicBezTo>
                  <a:close/>
                  <a:moveTo>
                    <a:pt x="343910" y="3902076"/>
                  </a:moveTo>
                  <a:cubicBezTo>
                    <a:pt x="431754" y="3903382"/>
                    <a:pt x="407163" y="3903139"/>
                    <a:pt x="545420" y="3902703"/>
                  </a:cubicBezTo>
                  <a:cubicBezTo>
                    <a:pt x="550430" y="4144345"/>
                    <a:pt x="543920" y="3861413"/>
                    <a:pt x="550430" y="4134430"/>
                  </a:cubicBezTo>
                  <a:cubicBezTo>
                    <a:pt x="477515" y="4135390"/>
                    <a:pt x="522187" y="4136684"/>
                    <a:pt x="346319" y="4135839"/>
                  </a:cubicBezTo>
                  <a:cubicBezTo>
                    <a:pt x="345858" y="4047314"/>
                    <a:pt x="347767" y="4113817"/>
                    <a:pt x="343910" y="3902076"/>
                  </a:cubicBezTo>
                  <a:close/>
                  <a:moveTo>
                    <a:pt x="329519" y="2960168"/>
                  </a:moveTo>
                  <a:cubicBezTo>
                    <a:pt x="328750" y="2910564"/>
                    <a:pt x="295971" y="2924643"/>
                    <a:pt x="514511" y="2923170"/>
                  </a:cubicBezTo>
                  <a:cubicBezTo>
                    <a:pt x="538730" y="2923016"/>
                    <a:pt x="529440" y="2891244"/>
                    <a:pt x="533259" y="3135257"/>
                  </a:cubicBezTo>
                  <a:cubicBezTo>
                    <a:pt x="533669" y="3160648"/>
                    <a:pt x="561656" y="3157548"/>
                    <a:pt x="360877" y="3155396"/>
                  </a:cubicBezTo>
                  <a:cubicBezTo>
                    <a:pt x="318294" y="3154922"/>
                    <a:pt x="333056" y="3186258"/>
                    <a:pt x="329519" y="2960168"/>
                  </a:cubicBezTo>
                  <a:close/>
                  <a:moveTo>
                    <a:pt x="309618" y="1736469"/>
                  </a:moveTo>
                  <a:cubicBezTo>
                    <a:pt x="308888" y="1689734"/>
                    <a:pt x="271456" y="1697728"/>
                    <a:pt x="511961" y="1699649"/>
                  </a:cubicBezTo>
                  <a:cubicBezTo>
                    <a:pt x="516164" y="1949542"/>
                    <a:pt x="515741" y="1932567"/>
                    <a:pt x="514588" y="1932542"/>
                  </a:cubicBezTo>
                  <a:cubicBezTo>
                    <a:pt x="282695" y="1927866"/>
                    <a:pt x="311476" y="1946736"/>
                    <a:pt x="310913" y="1911263"/>
                  </a:cubicBezTo>
                  <a:cubicBezTo>
                    <a:pt x="309567" y="1822418"/>
                    <a:pt x="311002" y="1822918"/>
                    <a:pt x="309618" y="1736469"/>
                  </a:cubicBezTo>
                  <a:close/>
                  <a:moveTo>
                    <a:pt x="504900" y="1209422"/>
                  </a:moveTo>
                  <a:cubicBezTo>
                    <a:pt x="505169" y="1226140"/>
                    <a:pt x="508129" y="1441712"/>
                    <a:pt x="508129" y="1442621"/>
                  </a:cubicBezTo>
                  <a:cubicBezTo>
                    <a:pt x="265459" y="1438227"/>
                    <a:pt x="305838" y="1462043"/>
                    <a:pt x="304672" y="1386868"/>
                  </a:cubicBezTo>
                  <a:cubicBezTo>
                    <a:pt x="303301" y="1299240"/>
                    <a:pt x="301942" y="1299471"/>
                    <a:pt x="300571" y="1212202"/>
                  </a:cubicBezTo>
                  <a:cubicBezTo>
                    <a:pt x="300456" y="1205117"/>
                    <a:pt x="289935" y="1210959"/>
                    <a:pt x="504900" y="1209422"/>
                  </a:cubicBezTo>
                  <a:close/>
                  <a:moveTo>
                    <a:pt x="300328" y="1196918"/>
                  </a:moveTo>
                  <a:cubicBezTo>
                    <a:pt x="298521" y="1083668"/>
                    <a:pt x="296957" y="1025301"/>
                    <a:pt x="297047" y="965384"/>
                  </a:cubicBezTo>
                  <a:cubicBezTo>
                    <a:pt x="373448" y="965448"/>
                    <a:pt x="369437" y="966101"/>
                    <a:pt x="500082" y="965858"/>
                  </a:cubicBezTo>
                  <a:cubicBezTo>
                    <a:pt x="500274" y="1081080"/>
                    <a:pt x="503196" y="1113095"/>
                    <a:pt x="504708" y="1197507"/>
                  </a:cubicBezTo>
                  <a:cubicBezTo>
                    <a:pt x="395104" y="1198327"/>
                    <a:pt x="369193" y="1197046"/>
                    <a:pt x="300328" y="1196918"/>
                  </a:cubicBezTo>
                  <a:close/>
                  <a:moveTo>
                    <a:pt x="508257" y="1454523"/>
                  </a:moveTo>
                  <a:cubicBezTo>
                    <a:pt x="509513" y="1574947"/>
                    <a:pt x="510282" y="1602516"/>
                    <a:pt x="511756" y="1687761"/>
                  </a:cubicBezTo>
                  <a:cubicBezTo>
                    <a:pt x="461151" y="1687364"/>
                    <a:pt x="410969" y="1687415"/>
                    <a:pt x="360813" y="1687684"/>
                  </a:cubicBezTo>
                  <a:cubicBezTo>
                    <a:pt x="295022" y="1688043"/>
                    <a:pt x="308772" y="1728628"/>
                    <a:pt x="305851" y="1474290"/>
                  </a:cubicBezTo>
                  <a:cubicBezTo>
                    <a:pt x="305543" y="1447259"/>
                    <a:pt x="273084" y="1450423"/>
                    <a:pt x="508257" y="1454523"/>
                  </a:cubicBezTo>
                  <a:close/>
                  <a:moveTo>
                    <a:pt x="2214534" y="1387085"/>
                  </a:moveTo>
                  <a:cubicBezTo>
                    <a:pt x="2215675" y="1459955"/>
                    <a:pt x="2249672" y="1439444"/>
                    <a:pt x="2051378" y="1441827"/>
                  </a:cubicBezTo>
                  <a:cubicBezTo>
                    <a:pt x="2003811" y="1442403"/>
                    <a:pt x="2014101" y="1453101"/>
                    <a:pt x="2013063" y="1386855"/>
                  </a:cubicBezTo>
                  <a:cubicBezTo>
                    <a:pt x="2011692" y="1299381"/>
                    <a:pt x="2010141" y="1299317"/>
                    <a:pt x="2008783" y="1212189"/>
                  </a:cubicBezTo>
                  <a:cubicBezTo>
                    <a:pt x="2008680" y="1205681"/>
                    <a:pt x="1996212" y="1211907"/>
                    <a:pt x="2205180" y="1209652"/>
                  </a:cubicBezTo>
                  <a:cubicBezTo>
                    <a:pt x="2219891" y="1209498"/>
                    <a:pt x="2211446" y="1189782"/>
                    <a:pt x="2214534" y="1387085"/>
                  </a:cubicBezTo>
                  <a:close/>
                  <a:moveTo>
                    <a:pt x="2428961" y="1441929"/>
                  </a:moveTo>
                  <a:cubicBezTo>
                    <a:pt x="2366349" y="1441904"/>
                    <a:pt x="2443903" y="1441840"/>
                    <a:pt x="2226106" y="1441494"/>
                  </a:cubicBezTo>
                  <a:cubicBezTo>
                    <a:pt x="2223030" y="1319635"/>
                    <a:pt x="2225657" y="1309860"/>
                    <a:pt x="2224068" y="1209460"/>
                  </a:cubicBezTo>
                  <a:cubicBezTo>
                    <a:pt x="2345269" y="1208320"/>
                    <a:pt x="2427179" y="1211215"/>
                    <a:pt x="2427192" y="1212342"/>
                  </a:cubicBezTo>
                  <a:cubicBezTo>
                    <a:pt x="2428704" y="1308669"/>
                    <a:pt x="2425642" y="1323517"/>
                    <a:pt x="2428961" y="1441929"/>
                  </a:cubicBezTo>
                  <a:close/>
                  <a:moveTo>
                    <a:pt x="3279491" y="1197712"/>
                  </a:moveTo>
                  <a:cubicBezTo>
                    <a:pt x="3034912" y="1197802"/>
                    <a:pt x="3077303" y="1211433"/>
                    <a:pt x="3076572" y="1124843"/>
                  </a:cubicBezTo>
                  <a:cubicBezTo>
                    <a:pt x="3076188" y="1072535"/>
                    <a:pt x="3075265" y="1013669"/>
                    <a:pt x="3074201" y="964987"/>
                  </a:cubicBezTo>
                  <a:cubicBezTo>
                    <a:pt x="3129612" y="964705"/>
                    <a:pt x="3191494" y="961950"/>
                    <a:pt x="3276903" y="964487"/>
                  </a:cubicBezTo>
                  <a:cubicBezTo>
                    <a:pt x="3280529" y="1059186"/>
                    <a:pt x="3278659" y="1133093"/>
                    <a:pt x="3279491" y="1197712"/>
                  </a:cubicBezTo>
                  <a:close/>
                  <a:moveTo>
                    <a:pt x="3285540" y="1561879"/>
                  </a:moveTo>
                  <a:cubicBezTo>
                    <a:pt x="3287744" y="1704748"/>
                    <a:pt x="3290102" y="1687236"/>
                    <a:pt x="3281119" y="1687440"/>
                  </a:cubicBezTo>
                  <a:cubicBezTo>
                    <a:pt x="3227541" y="1688594"/>
                    <a:pt x="3181639" y="1688606"/>
                    <a:pt x="3127523" y="1687440"/>
                  </a:cubicBezTo>
                  <a:cubicBezTo>
                    <a:pt x="3068499" y="1686172"/>
                    <a:pt x="3088772" y="1724324"/>
                    <a:pt x="3081455" y="1474175"/>
                  </a:cubicBezTo>
                  <a:cubicBezTo>
                    <a:pt x="3080801" y="1451807"/>
                    <a:pt x="3048085" y="1451461"/>
                    <a:pt x="3281157" y="1454292"/>
                  </a:cubicBezTo>
                  <a:cubicBezTo>
                    <a:pt x="3287590" y="1454369"/>
                    <a:pt x="3283656" y="1441494"/>
                    <a:pt x="3285540" y="1561879"/>
                  </a:cubicBezTo>
                  <a:close/>
                  <a:moveTo>
                    <a:pt x="3511820" y="4135045"/>
                  </a:moveTo>
                  <a:cubicBezTo>
                    <a:pt x="3302429" y="4135045"/>
                    <a:pt x="3335952" y="4144602"/>
                    <a:pt x="3335555" y="4096957"/>
                  </a:cubicBezTo>
                  <a:cubicBezTo>
                    <a:pt x="3333684" y="3872495"/>
                    <a:pt x="3324496" y="3903446"/>
                    <a:pt x="3358083" y="3903446"/>
                  </a:cubicBezTo>
                  <a:cubicBezTo>
                    <a:pt x="3562015" y="3903446"/>
                    <a:pt x="3536514" y="3891160"/>
                    <a:pt x="3536719" y="3922137"/>
                  </a:cubicBezTo>
                  <a:cubicBezTo>
                    <a:pt x="3537988" y="4167136"/>
                    <a:pt x="3553045" y="4135045"/>
                    <a:pt x="3511820" y="4135045"/>
                  </a:cubicBezTo>
                  <a:close/>
                  <a:moveTo>
                    <a:pt x="3539781" y="4146895"/>
                  </a:moveTo>
                  <a:cubicBezTo>
                    <a:pt x="3541703" y="4270291"/>
                    <a:pt x="3542870" y="4318858"/>
                    <a:pt x="3543690" y="4379800"/>
                  </a:cubicBezTo>
                  <a:cubicBezTo>
                    <a:pt x="3415480" y="4379941"/>
                    <a:pt x="3423643" y="4380812"/>
                    <a:pt x="3340489" y="4380620"/>
                  </a:cubicBezTo>
                  <a:cubicBezTo>
                    <a:pt x="3337695" y="4224683"/>
                    <a:pt x="3337349" y="4248217"/>
                    <a:pt x="3336055" y="4146779"/>
                  </a:cubicBezTo>
                  <a:cubicBezTo>
                    <a:pt x="3399192" y="4146639"/>
                    <a:pt x="3480604" y="4147100"/>
                    <a:pt x="3539781" y="4146895"/>
                  </a:cubicBezTo>
                  <a:close/>
                  <a:moveTo>
                    <a:pt x="3511820" y="3889867"/>
                  </a:moveTo>
                  <a:cubicBezTo>
                    <a:pt x="3296945" y="3889867"/>
                    <a:pt x="3333954" y="3910134"/>
                    <a:pt x="3332774" y="3834536"/>
                  </a:cubicBezTo>
                  <a:cubicBezTo>
                    <a:pt x="3329455" y="3622512"/>
                    <a:pt x="3318909" y="3658012"/>
                    <a:pt x="3358083" y="3658012"/>
                  </a:cubicBezTo>
                  <a:cubicBezTo>
                    <a:pt x="3546881" y="3658012"/>
                    <a:pt x="3532452" y="3654988"/>
                    <a:pt x="3532516" y="3659844"/>
                  </a:cubicBezTo>
                  <a:cubicBezTo>
                    <a:pt x="3536642" y="3925789"/>
                    <a:pt x="3546355" y="3889867"/>
                    <a:pt x="3511820" y="3889867"/>
                  </a:cubicBezTo>
                  <a:close/>
                  <a:moveTo>
                    <a:pt x="3328251" y="3572152"/>
                  </a:moveTo>
                  <a:cubicBezTo>
                    <a:pt x="3326969" y="3510800"/>
                    <a:pt x="3326111" y="3453624"/>
                    <a:pt x="3325714" y="3412552"/>
                  </a:cubicBezTo>
                  <a:cubicBezTo>
                    <a:pt x="3368886" y="3412526"/>
                    <a:pt x="3335107" y="3412526"/>
                    <a:pt x="3511820" y="3412591"/>
                  </a:cubicBezTo>
                  <a:cubicBezTo>
                    <a:pt x="3534771" y="3412591"/>
                    <a:pt x="3527800" y="3376553"/>
                    <a:pt x="3532298" y="3645342"/>
                  </a:cubicBezTo>
                  <a:cubicBezTo>
                    <a:pt x="3289243" y="3644599"/>
                    <a:pt x="3330301" y="3669978"/>
                    <a:pt x="3328251" y="3572152"/>
                  </a:cubicBezTo>
                  <a:close/>
                  <a:moveTo>
                    <a:pt x="3511820" y="3400689"/>
                  </a:moveTo>
                  <a:cubicBezTo>
                    <a:pt x="3333761" y="3400625"/>
                    <a:pt x="3368437" y="3400638"/>
                    <a:pt x="3325598" y="3400651"/>
                  </a:cubicBezTo>
                  <a:cubicBezTo>
                    <a:pt x="3324624" y="3283621"/>
                    <a:pt x="3322369" y="3213609"/>
                    <a:pt x="3321510" y="3168668"/>
                  </a:cubicBezTo>
                  <a:cubicBezTo>
                    <a:pt x="3471915" y="3168207"/>
                    <a:pt x="3439866" y="3166606"/>
                    <a:pt x="3524237" y="3166862"/>
                  </a:cubicBezTo>
                  <a:cubicBezTo>
                    <a:pt x="3529568" y="3428527"/>
                    <a:pt x="3536129" y="3400689"/>
                    <a:pt x="3511820" y="3400689"/>
                  </a:cubicBezTo>
                  <a:close/>
                  <a:moveTo>
                    <a:pt x="2693185" y="3902780"/>
                  </a:moveTo>
                  <a:cubicBezTo>
                    <a:pt x="2924232" y="3904471"/>
                    <a:pt x="2894541" y="3890712"/>
                    <a:pt x="2895425" y="3921971"/>
                  </a:cubicBezTo>
                  <a:cubicBezTo>
                    <a:pt x="2897873" y="4009009"/>
                    <a:pt x="2899321" y="4135211"/>
                    <a:pt x="2896796" y="4135211"/>
                  </a:cubicBezTo>
                  <a:cubicBezTo>
                    <a:pt x="2820421" y="4135211"/>
                    <a:pt x="2818435" y="4136300"/>
                    <a:pt x="2743047" y="4136300"/>
                  </a:cubicBezTo>
                  <a:cubicBezTo>
                    <a:pt x="2676744" y="4136313"/>
                    <a:pt x="2698977" y="4178359"/>
                    <a:pt x="2693185" y="3902780"/>
                  </a:cubicBezTo>
                  <a:close/>
                  <a:moveTo>
                    <a:pt x="1838720" y="3901691"/>
                  </a:moveTo>
                  <a:cubicBezTo>
                    <a:pt x="2073766" y="3902678"/>
                    <a:pt x="2040691" y="3897117"/>
                    <a:pt x="2041498" y="3922317"/>
                  </a:cubicBezTo>
                  <a:cubicBezTo>
                    <a:pt x="2042844" y="3965093"/>
                    <a:pt x="2043972" y="4010841"/>
                    <a:pt x="2044510" y="4097034"/>
                  </a:cubicBezTo>
                  <a:cubicBezTo>
                    <a:pt x="2044856" y="4151840"/>
                    <a:pt x="2076329" y="4135787"/>
                    <a:pt x="1841642" y="4134455"/>
                  </a:cubicBezTo>
                  <a:cubicBezTo>
                    <a:pt x="1841258" y="4066211"/>
                    <a:pt x="1842718" y="4075422"/>
                    <a:pt x="1838720" y="3901691"/>
                  </a:cubicBezTo>
                  <a:close/>
                  <a:moveTo>
                    <a:pt x="553864" y="3659601"/>
                  </a:moveTo>
                  <a:cubicBezTo>
                    <a:pt x="553839" y="3658204"/>
                    <a:pt x="537769" y="3656756"/>
                    <a:pt x="744969" y="3656756"/>
                  </a:cubicBezTo>
                  <a:cubicBezTo>
                    <a:pt x="758770" y="3656756"/>
                    <a:pt x="755118" y="3629456"/>
                    <a:pt x="758334" y="3834753"/>
                  </a:cubicBezTo>
                  <a:cubicBezTo>
                    <a:pt x="759462" y="3907802"/>
                    <a:pt x="794343" y="3890738"/>
                    <a:pt x="591347" y="3890738"/>
                  </a:cubicBezTo>
                  <a:cubicBezTo>
                    <a:pt x="539166" y="3890738"/>
                    <a:pt x="558029" y="3925917"/>
                    <a:pt x="553864" y="3659601"/>
                  </a:cubicBezTo>
                  <a:close/>
                  <a:moveTo>
                    <a:pt x="730091" y="1943841"/>
                  </a:moveTo>
                  <a:cubicBezTo>
                    <a:pt x="730629" y="2007410"/>
                    <a:pt x="731859" y="2174017"/>
                    <a:pt x="731898" y="2176913"/>
                  </a:cubicBezTo>
                  <a:cubicBezTo>
                    <a:pt x="565859" y="2177054"/>
                    <a:pt x="557107" y="2177015"/>
                    <a:pt x="529030" y="2177400"/>
                  </a:cubicBezTo>
                  <a:cubicBezTo>
                    <a:pt x="525583" y="2000556"/>
                    <a:pt x="527159" y="2028548"/>
                    <a:pt x="526172" y="1944674"/>
                  </a:cubicBezTo>
                  <a:cubicBezTo>
                    <a:pt x="613888" y="1946301"/>
                    <a:pt x="673438" y="1943995"/>
                    <a:pt x="730091" y="1943841"/>
                  </a:cubicBezTo>
                  <a:close/>
                  <a:moveTo>
                    <a:pt x="526031" y="1932772"/>
                  </a:moveTo>
                  <a:cubicBezTo>
                    <a:pt x="522302" y="1651582"/>
                    <a:pt x="502542" y="1699995"/>
                    <a:pt x="591360" y="1699995"/>
                  </a:cubicBezTo>
                  <a:cubicBezTo>
                    <a:pt x="663647" y="1699995"/>
                    <a:pt x="666133" y="1699227"/>
                    <a:pt x="725119" y="1699073"/>
                  </a:cubicBezTo>
                  <a:cubicBezTo>
                    <a:pt x="729565" y="1914875"/>
                    <a:pt x="729232" y="1867820"/>
                    <a:pt x="729963" y="1931965"/>
                  </a:cubicBezTo>
                  <a:cubicBezTo>
                    <a:pt x="667684" y="1932106"/>
                    <a:pt x="613042" y="1934399"/>
                    <a:pt x="526031" y="1932772"/>
                  </a:cubicBezTo>
                  <a:close/>
                  <a:moveTo>
                    <a:pt x="732064" y="2188801"/>
                  </a:moveTo>
                  <a:cubicBezTo>
                    <a:pt x="734576" y="2366657"/>
                    <a:pt x="734884" y="2323817"/>
                    <a:pt x="736588" y="2420681"/>
                  </a:cubicBezTo>
                  <a:cubicBezTo>
                    <a:pt x="735678" y="2420681"/>
                    <a:pt x="547342" y="2421668"/>
                    <a:pt x="533976" y="2421860"/>
                  </a:cubicBezTo>
                  <a:cubicBezTo>
                    <a:pt x="532874" y="2356344"/>
                    <a:pt x="534284" y="2449993"/>
                    <a:pt x="529273" y="2189288"/>
                  </a:cubicBezTo>
                  <a:cubicBezTo>
                    <a:pt x="561925" y="2188866"/>
                    <a:pt x="567961" y="2188942"/>
                    <a:pt x="732064" y="2188801"/>
                  </a:cubicBezTo>
                  <a:close/>
                  <a:moveTo>
                    <a:pt x="1154690" y="1911468"/>
                  </a:moveTo>
                  <a:cubicBezTo>
                    <a:pt x="1155049" y="1934630"/>
                    <a:pt x="1184087" y="1937781"/>
                    <a:pt x="975619" y="1932081"/>
                  </a:cubicBezTo>
                  <a:cubicBezTo>
                    <a:pt x="945773" y="1931222"/>
                    <a:pt x="953039" y="1964877"/>
                    <a:pt x="949464" y="1736494"/>
                  </a:cubicBezTo>
                  <a:cubicBezTo>
                    <a:pt x="948695" y="1687005"/>
                    <a:pt x="916889" y="1700367"/>
                    <a:pt x="1129176" y="1699521"/>
                  </a:cubicBezTo>
                  <a:cubicBezTo>
                    <a:pt x="1164903" y="1699419"/>
                    <a:pt x="1150897" y="1668762"/>
                    <a:pt x="1154690" y="1911468"/>
                  </a:cubicBezTo>
                  <a:close/>
                  <a:moveTo>
                    <a:pt x="1587131" y="2177374"/>
                  </a:moveTo>
                  <a:cubicBezTo>
                    <a:pt x="1384943" y="2173569"/>
                    <a:pt x="1384468" y="2183690"/>
                    <a:pt x="1384097" y="2173479"/>
                  </a:cubicBezTo>
                  <a:cubicBezTo>
                    <a:pt x="1381905" y="2114485"/>
                    <a:pt x="1381175" y="2058052"/>
                    <a:pt x="1380855" y="1998711"/>
                  </a:cubicBezTo>
                  <a:cubicBezTo>
                    <a:pt x="1380496" y="1928084"/>
                    <a:pt x="1340232" y="1943213"/>
                    <a:pt x="1584004" y="1943008"/>
                  </a:cubicBezTo>
                  <a:cubicBezTo>
                    <a:pt x="1584581" y="2007883"/>
                    <a:pt x="1582390" y="2063868"/>
                    <a:pt x="1587131" y="2177374"/>
                  </a:cubicBezTo>
                  <a:close/>
                  <a:moveTo>
                    <a:pt x="1799866" y="2178143"/>
                  </a:moveTo>
                  <a:cubicBezTo>
                    <a:pt x="1660585" y="2178194"/>
                    <a:pt x="1641324" y="2178386"/>
                    <a:pt x="1597652" y="2177579"/>
                  </a:cubicBezTo>
                  <a:cubicBezTo>
                    <a:pt x="1592885" y="2063765"/>
                    <a:pt x="1595051" y="2004527"/>
                    <a:pt x="1594500" y="1943008"/>
                  </a:cubicBezTo>
                  <a:cubicBezTo>
                    <a:pt x="1839976" y="1942803"/>
                    <a:pt x="1798226" y="1931235"/>
                    <a:pt x="1797867" y="1998698"/>
                  </a:cubicBezTo>
                  <a:cubicBezTo>
                    <a:pt x="1797637" y="2043024"/>
                    <a:pt x="1797765" y="2056847"/>
                    <a:pt x="1799866" y="2178143"/>
                  </a:cubicBezTo>
                  <a:close/>
                  <a:moveTo>
                    <a:pt x="3281183" y="3156984"/>
                  </a:moveTo>
                  <a:cubicBezTo>
                    <a:pt x="3079801" y="3158342"/>
                    <a:pt x="3107250" y="3162813"/>
                    <a:pt x="3106815" y="3135026"/>
                  </a:cubicBezTo>
                  <a:cubicBezTo>
                    <a:pt x="3102983" y="2890489"/>
                    <a:pt x="3096076" y="2923887"/>
                    <a:pt x="3127548" y="2923016"/>
                  </a:cubicBezTo>
                  <a:cubicBezTo>
                    <a:pt x="3174899" y="2921786"/>
                    <a:pt x="3220083" y="2921491"/>
                    <a:pt x="3281093" y="2922888"/>
                  </a:cubicBezTo>
                  <a:cubicBezTo>
                    <a:pt x="3313911" y="2923644"/>
                    <a:pt x="3307401" y="2915919"/>
                    <a:pt x="3308094" y="2960360"/>
                  </a:cubicBezTo>
                  <a:cubicBezTo>
                    <a:pt x="3311695" y="3190857"/>
                    <a:pt x="3320331" y="3156728"/>
                    <a:pt x="3281183" y="3156984"/>
                  </a:cubicBezTo>
                  <a:close/>
                  <a:moveTo>
                    <a:pt x="3311015" y="3168719"/>
                  </a:moveTo>
                  <a:cubicBezTo>
                    <a:pt x="3312335" y="3240000"/>
                    <a:pt x="3313668" y="3256257"/>
                    <a:pt x="3315103" y="3400676"/>
                  </a:cubicBezTo>
                  <a:cubicBezTo>
                    <a:pt x="3088733" y="3400792"/>
                    <a:pt x="3111800" y="3402956"/>
                    <a:pt x="3111736" y="3397371"/>
                  </a:cubicBezTo>
                  <a:cubicBezTo>
                    <a:pt x="3108993" y="3134667"/>
                    <a:pt x="3097242" y="3168630"/>
                    <a:pt x="3127382" y="3168873"/>
                  </a:cubicBezTo>
                  <a:cubicBezTo>
                    <a:pt x="3211061" y="3169526"/>
                    <a:pt x="3280157" y="3168847"/>
                    <a:pt x="3311015" y="3168719"/>
                  </a:cubicBezTo>
                  <a:close/>
                  <a:moveTo>
                    <a:pt x="2681332" y="3168130"/>
                  </a:moveTo>
                  <a:cubicBezTo>
                    <a:pt x="2922900" y="3167925"/>
                    <a:pt x="2883661" y="3153846"/>
                    <a:pt x="2885455" y="3222718"/>
                  </a:cubicBezTo>
                  <a:cubicBezTo>
                    <a:pt x="2887019" y="3284723"/>
                    <a:pt x="2888056" y="3339337"/>
                    <a:pt x="2887621" y="3397563"/>
                  </a:cubicBezTo>
                  <a:cubicBezTo>
                    <a:pt x="2887570" y="3403559"/>
                    <a:pt x="2909611" y="3401739"/>
                    <a:pt x="2683600" y="3401868"/>
                  </a:cubicBezTo>
                  <a:cubicBezTo>
                    <a:pt x="2679845" y="3157048"/>
                    <a:pt x="2682434" y="3273834"/>
                    <a:pt x="2681332" y="3168130"/>
                  </a:cubicBezTo>
                  <a:close/>
                  <a:moveTo>
                    <a:pt x="2040589" y="3168053"/>
                  </a:moveTo>
                  <a:cubicBezTo>
                    <a:pt x="2148629" y="3169578"/>
                    <a:pt x="2192313" y="3168309"/>
                    <a:pt x="2243854" y="3168028"/>
                  </a:cubicBezTo>
                  <a:cubicBezTo>
                    <a:pt x="2247045" y="3387609"/>
                    <a:pt x="2247147" y="3400522"/>
                    <a:pt x="2247160" y="3402085"/>
                  </a:cubicBezTo>
                  <a:cubicBezTo>
                    <a:pt x="2019880" y="3402047"/>
                    <a:pt x="2043241" y="3404430"/>
                    <a:pt x="2043062" y="3397281"/>
                  </a:cubicBezTo>
                  <a:cubicBezTo>
                    <a:pt x="2039538" y="3250569"/>
                    <a:pt x="2041242" y="3235657"/>
                    <a:pt x="2040589" y="3168053"/>
                  </a:cubicBezTo>
                  <a:close/>
                  <a:moveTo>
                    <a:pt x="976913" y="3413462"/>
                  </a:moveTo>
                  <a:cubicBezTo>
                    <a:pt x="1106686" y="3414858"/>
                    <a:pt x="1113235" y="3412706"/>
                    <a:pt x="1178346" y="3412245"/>
                  </a:cubicBezTo>
                  <a:cubicBezTo>
                    <a:pt x="1182421" y="3631416"/>
                    <a:pt x="1182331" y="3563415"/>
                    <a:pt x="1183817" y="3646597"/>
                  </a:cubicBezTo>
                  <a:cubicBezTo>
                    <a:pt x="1089668" y="3646354"/>
                    <a:pt x="1173822" y="3645764"/>
                    <a:pt x="978848" y="3645906"/>
                  </a:cubicBezTo>
                  <a:cubicBezTo>
                    <a:pt x="977643" y="3551949"/>
                    <a:pt x="980603" y="3567054"/>
                    <a:pt x="976913" y="3413462"/>
                  </a:cubicBezTo>
                  <a:close/>
                  <a:moveTo>
                    <a:pt x="1165659" y="2610759"/>
                  </a:moveTo>
                  <a:cubicBezTo>
                    <a:pt x="1166723" y="2678594"/>
                    <a:pt x="1176782" y="2667089"/>
                    <a:pt x="1129099" y="2667461"/>
                  </a:cubicBezTo>
                  <a:cubicBezTo>
                    <a:pt x="1060913" y="2668012"/>
                    <a:pt x="1016920" y="2667832"/>
                    <a:pt x="975529" y="2667384"/>
                  </a:cubicBezTo>
                  <a:cubicBezTo>
                    <a:pt x="959998" y="2667217"/>
                    <a:pt x="965790" y="2695146"/>
                    <a:pt x="961599" y="2435658"/>
                  </a:cubicBezTo>
                  <a:cubicBezTo>
                    <a:pt x="961587" y="2434748"/>
                    <a:pt x="944992" y="2429419"/>
                    <a:pt x="1129035" y="2433877"/>
                  </a:cubicBezTo>
                  <a:cubicBezTo>
                    <a:pt x="1179819" y="2435094"/>
                    <a:pt x="1162353" y="2398890"/>
                    <a:pt x="1165659" y="2610759"/>
                  </a:cubicBezTo>
                  <a:close/>
                  <a:moveTo>
                    <a:pt x="975439" y="2679273"/>
                  </a:moveTo>
                  <a:cubicBezTo>
                    <a:pt x="1196760" y="2681656"/>
                    <a:pt x="1166864" y="2669831"/>
                    <a:pt x="1167786" y="2698015"/>
                  </a:cubicBezTo>
                  <a:cubicBezTo>
                    <a:pt x="1169606" y="2752462"/>
                    <a:pt x="1169516" y="2759803"/>
                    <a:pt x="1171951" y="2912267"/>
                  </a:cubicBezTo>
                  <a:cubicBezTo>
                    <a:pt x="996801" y="2911986"/>
                    <a:pt x="1009116" y="2911845"/>
                    <a:pt x="968532" y="2911230"/>
                  </a:cubicBezTo>
                  <a:cubicBezTo>
                    <a:pt x="965559" y="2650166"/>
                    <a:pt x="960433" y="2679119"/>
                    <a:pt x="975439" y="2679273"/>
                  </a:cubicBezTo>
                  <a:close/>
                  <a:moveTo>
                    <a:pt x="975414" y="2923272"/>
                  </a:moveTo>
                  <a:cubicBezTo>
                    <a:pt x="1206717" y="2927000"/>
                    <a:pt x="1171874" y="2908270"/>
                    <a:pt x="1172707" y="2960373"/>
                  </a:cubicBezTo>
                  <a:cubicBezTo>
                    <a:pt x="1176385" y="3195328"/>
                    <a:pt x="1186329" y="3155460"/>
                    <a:pt x="1129150" y="3155383"/>
                  </a:cubicBezTo>
                  <a:cubicBezTo>
                    <a:pt x="939776" y="3154858"/>
                    <a:pt x="971428" y="3166183"/>
                    <a:pt x="970928" y="3135039"/>
                  </a:cubicBezTo>
                  <a:cubicBezTo>
                    <a:pt x="967199" y="2896869"/>
                    <a:pt x="966905" y="2923131"/>
                    <a:pt x="975414" y="2923272"/>
                  </a:cubicBezTo>
                  <a:close/>
                  <a:moveTo>
                    <a:pt x="975606" y="3168181"/>
                  </a:moveTo>
                  <a:cubicBezTo>
                    <a:pt x="1022046" y="3166990"/>
                    <a:pt x="1036257" y="3167156"/>
                    <a:pt x="1129150" y="3167271"/>
                  </a:cubicBezTo>
                  <a:cubicBezTo>
                    <a:pt x="1189712" y="3167438"/>
                    <a:pt x="1172912" y="3123176"/>
                    <a:pt x="1178064" y="3397550"/>
                  </a:cubicBezTo>
                  <a:cubicBezTo>
                    <a:pt x="1178076" y="3398498"/>
                    <a:pt x="1201437" y="3403982"/>
                    <a:pt x="976618" y="3401547"/>
                  </a:cubicBezTo>
                  <a:cubicBezTo>
                    <a:pt x="976605" y="3400651"/>
                    <a:pt x="970390" y="3168309"/>
                    <a:pt x="975606" y="3168181"/>
                  </a:cubicBezTo>
                  <a:close/>
                  <a:moveTo>
                    <a:pt x="1359672" y="2666346"/>
                  </a:moveTo>
                  <a:cubicBezTo>
                    <a:pt x="1140363" y="2666346"/>
                    <a:pt x="1177359" y="2684397"/>
                    <a:pt x="1176154" y="2610541"/>
                  </a:cubicBezTo>
                  <a:cubicBezTo>
                    <a:pt x="1174822" y="2525361"/>
                    <a:pt x="1176628" y="2522632"/>
                    <a:pt x="1175270" y="2435645"/>
                  </a:cubicBezTo>
                  <a:cubicBezTo>
                    <a:pt x="1175257" y="2434735"/>
                    <a:pt x="1378638" y="2432160"/>
                    <a:pt x="1378689" y="2435824"/>
                  </a:cubicBezTo>
                  <a:cubicBezTo>
                    <a:pt x="1382879" y="2703242"/>
                    <a:pt x="1387992" y="2666346"/>
                    <a:pt x="1359672" y="2666346"/>
                  </a:cubicBezTo>
                  <a:close/>
                  <a:moveTo>
                    <a:pt x="1381419" y="2678274"/>
                  </a:moveTo>
                  <a:cubicBezTo>
                    <a:pt x="1385660" y="2947165"/>
                    <a:pt x="1393644" y="2910858"/>
                    <a:pt x="1359672" y="2910858"/>
                  </a:cubicBezTo>
                  <a:cubicBezTo>
                    <a:pt x="1282669" y="2910858"/>
                    <a:pt x="1282874" y="2912306"/>
                    <a:pt x="1206012" y="2912306"/>
                  </a:cubicBezTo>
                  <a:cubicBezTo>
                    <a:pt x="1170234" y="2912306"/>
                    <a:pt x="1185957" y="2947716"/>
                    <a:pt x="1177705" y="2679093"/>
                  </a:cubicBezTo>
                  <a:cubicBezTo>
                    <a:pt x="1343500" y="2678607"/>
                    <a:pt x="1293767" y="2678068"/>
                    <a:pt x="1381419" y="2678274"/>
                  </a:cubicBezTo>
                  <a:close/>
                  <a:moveTo>
                    <a:pt x="1206012" y="2924195"/>
                  </a:moveTo>
                  <a:cubicBezTo>
                    <a:pt x="1283002" y="2924195"/>
                    <a:pt x="1282810" y="2922747"/>
                    <a:pt x="1359672" y="2922747"/>
                  </a:cubicBezTo>
                  <a:cubicBezTo>
                    <a:pt x="1392606" y="2922747"/>
                    <a:pt x="1383905" y="2885659"/>
                    <a:pt x="1388518" y="3157266"/>
                  </a:cubicBezTo>
                  <a:cubicBezTo>
                    <a:pt x="1301635" y="3158124"/>
                    <a:pt x="1300136" y="3155524"/>
                    <a:pt x="1185740" y="3155460"/>
                  </a:cubicBezTo>
                  <a:cubicBezTo>
                    <a:pt x="1182139" y="2887260"/>
                    <a:pt x="1175475" y="2924195"/>
                    <a:pt x="1206012" y="2924195"/>
                  </a:cubicBezTo>
                  <a:close/>
                  <a:moveTo>
                    <a:pt x="1206012" y="3167361"/>
                  </a:moveTo>
                  <a:cubicBezTo>
                    <a:pt x="1282336" y="3167361"/>
                    <a:pt x="1281618" y="3169296"/>
                    <a:pt x="1359672" y="3169296"/>
                  </a:cubicBezTo>
                  <a:cubicBezTo>
                    <a:pt x="1397629" y="3169296"/>
                    <a:pt x="1389684" y="3132374"/>
                    <a:pt x="1392721" y="3397486"/>
                  </a:cubicBezTo>
                  <a:cubicBezTo>
                    <a:pt x="1392772" y="3401881"/>
                    <a:pt x="1188649" y="3401727"/>
                    <a:pt x="1188572" y="3397307"/>
                  </a:cubicBezTo>
                  <a:cubicBezTo>
                    <a:pt x="1183535" y="3130606"/>
                    <a:pt x="1180216" y="3167361"/>
                    <a:pt x="1206012" y="3167361"/>
                  </a:cubicBezTo>
                  <a:close/>
                  <a:moveTo>
                    <a:pt x="1389133" y="2433006"/>
                  </a:moveTo>
                  <a:cubicBezTo>
                    <a:pt x="1429806" y="2433352"/>
                    <a:pt x="1501350" y="2436401"/>
                    <a:pt x="1590540" y="2433736"/>
                  </a:cubicBezTo>
                  <a:cubicBezTo>
                    <a:pt x="1591988" y="2523977"/>
                    <a:pt x="1594448" y="2583049"/>
                    <a:pt x="1594846" y="2666961"/>
                  </a:cubicBezTo>
                  <a:cubicBezTo>
                    <a:pt x="1425616" y="2667333"/>
                    <a:pt x="1468545" y="2666641"/>
                    <a:pt x="1391721" y="2666398"/>
                  </a:cubicBezTo>
                  <a:cubicBezTo>
                    <a:pt x="1389466" y="2523093"/>
                    <a:pt x="1390466" y="2515202"/>
                    <a:pt x="1389133" y="2433006"/>
                  </a:cubicBezTo>
                  <a:close/>
                  <a:moveTo>
                    <a:pt x="1391914" y="2678299"/>
                  </a:moveTo>
                  <a:cubicBezTo>
                    <a:pt x="1466354" y="2678568"/>
                    <a:pt x="1433190" y="2679209"/>
                    <a:pt x="1594897" y="2678863"/>
                  </a:cubicBezTo>
                  <a:cubicBezTo>
                    <a:pt x="1595217" y="2839642"/>
                    <a:pt x="1597396" y="2846880"/>
                    <a:pt x="1599177" y="2911614"/>
                  </a:cubicBezTo>
                  <a:cubicBezTo>
                    <a:pt x="1426616" y="2912011"/>
                    <a:pt x="1466021" y="2911281"/>
                    <a:pt x="1395105" y="2910935"/>
                  </a:cubicBezTo>
                  <a:cubicBezTo>
                    <a:pt x="1393913" y="2813725"/>
                    <a:pt x="1395579" y="2910384"/>
                    <a:pt x="1391914" y="2678299"/>
                  </a:cubicBezTo>
                  <a:close/>
                  <a:moveTo>
                    <a:pt x="1600202" y="2960373"/>
                  </a:moveTo>
                  <a:cubicBezTo>
                    <a:pt x="1603649" y="3185989"/>
                    <a:pt x="1608596" y="3156023"/>
                    <a:pt x="1590309" y="3155754"/>
                  </a:cubicBezTo>
                  <a:cubicBezTo>
                    <a:pt x="1371013" y="3152219"/>
                    <a:pt x="1399192" y="3169654"/>
                    <a:pt x="1398654" y="3135013"/>
                  </a:cubicBezTo>
                  <a:cubicBezTo>
                    <a:pt x="1396066" y="2976092"/>
                    <a:pt x="1395681" y="2954723"/>
                    <a:pt x="1395258" y="2922837"/>
                  </a:cubicBezTo>
                  <a:cubicBezTo>
                    <a:pt x="1635545" y="2924041"/>
                    <a:pt x="1599408" y="2910205"/>
                    <a:pt x="1600202" y="2960373"/>
                  </a:cubicBezTo>
                  <a:close/>
                  <a:moveTo>
                    <a:pt x="1601035" y="2433441"/>
                  </a:moveTo>
                  <a:cubicBezTo>
                    <a:pt x="1683676" y="2431238"/>
                    <a:pt x="1803967" y="2434236"/>
                    <a:pt x="1803993" y="2435888"/>
                  </a:cubicBezTo>
                  <a:cubicBezTo>
                    <a:pt x="1804697" y="2481278"/>
                    <a:pt x="1805787" y="2539888"/>
                    <a:pt x="1807850" y="2667461"/>
                  </a:cubicBezTo>
                  <a:cubicBezTo>
                    <a:pt x="1728079" y="2667384"/>
                    <a:pt x="1742854" y="2666680"/>
                    <a:pt x="1605366" y="2666936"/>
                  </a:cubicBezTo>
                  <a:cubicBezTo>
                    <a:pt x="1604854" y="2568547"/>
                    <a:pt x="1602124" y="2514164"/>
                    <a:pt x="1601035" y="2433441"/>
                  </a:cubicBezTo>
                  <a:close/>
                  <a:moveTo>
                    <a:pt x="1436688" y="3168181"/>
                  </a:moveTo>
                  <a:cubicBezTo>
                    <a:pt x="1488959" y="3166606"/>
                    <a:pt x="1537923" y="3166862"/>
                    <a:pt x="1590168" y="3167643"/>
                  </a:cubicBezTo>
                  <a:cubicBezTo>
                    <a:pt x="1607622" y="3167925"/>
                    <a:pt x="1604059" y="3157971"/>
                    <a:pt x="1603444" y="3222487"/>
                  </a:cubicBezTo>
                  <a:cubicBezTo>
                    <a:pt x="1601266" y="3427746"/>
                    <a:pt x="1616592" y="3400792"/>
                    <a:pt x="1590284" y="3400535"/>
                  </a:cubicBezTo>
                  <a:cubicBezTo>
                    <a:pt x="1387223" y="3398639"/>
                    <a:pt x="1403267" y="3402483"/>
                    <a:pt x="1403203" y="3397332"/>
                  </a:cubicBezTo>
                  <a:cubicBezTo>
                    <a:pt x="1400128" y="3128736"/>
                    <a:pt x="1385583" y="3169654"/>
                    <a:pt x="1436688" y="3168181"/>
                  </a:cubicBezTo>
                  <a:close/>
                  <a:moveTo>
                    <a:pt x="1605418" y="2698028"/>
                  </a:moveTo>
                  <a:cubicBezTo>
                    <a:pt x="1605418" y="2670420"/>
                    <a:pt x="1574445" y="2679157"/>
                    <a:pt x="1808042" y="2679350"/>
                  </a:cubicBezTo>
                  <a:cubicBezTo>
                    <a:pt x="1810374" y="2823999"/>
                    <a:pt x="1810374" y="2825998"/>
                    <a:pt x="1811400" y="2873002"/>
                  </a:cubicBezTo>
                  <a:cubicBezTo>
                    <a:pt x="1812450" y="2920787"/>
                    <a:pt x="1850548" y="2911063"/>
                    <a:pt x="1609672" y="2911588"/>
                  </a:cubicBezTo>
                  <a:cubicBezTo>
                    <a:pt x="1608468" y="2867634"/>
                    <a:pt x="1605418" y="2817466"/>
                    <a:pt x="1605418" y="2698028"/>
                  </a:cubicBezTo>
                  <a:close/>
                  <a:moveTo>
                    <a:pt x="1667081" y="2923426"/>
                  </a:moveTo>
                  <a:cubicBezTo>
                    <a:pt x="1744751" y="2923426"/>
                    <a:pt x="1742047" y="2922273"/>
                    <a:pt x="1812412" y="2922170"/>
                  </a:cubicBezTo>
                  <a:cubicBezTo>
                    <a:pt x="1812937" y="2950444"/>
                    <a:pt x="1813040" y="2959425"/>
                    <a:pt x="1815769" y="3135218"/>
                  </a:cubicBezTo>
                  <a:cubicBezTo>
                    <a:pt x="1816231" y="3164619"/>
                    <a:pt x="1838720" y="3156203"/>
                    <a:pt x="1667081" y="3156344"/>
                  </a:cubicBezTo>
                  <a:cubicBezTo>
                    <a:pt x="1603188" y="3156344"/>
                    <a:pt x="1614080" y="3161212"/>
                    <a:pt x="1613670" y="3134988"/>
                  </a:cubicBezTo>
                  <a:cubicBezTo>
                    <a:pt x="1609723" y="2880317"/>
                    <a:pt x="1594243" y="2923426"/>
                    <a:pt x="1667081" y="2923426"/>
                  </a:cubicBezTo>
                  <a:close/>
                  <a:moveTo>
                    <a:pt x="1814449" y="2434325"/>
                  </a:moveTo>
                  <a:cubicBezTo>
                    <a:pt x="2034181" y="2434684"/>
                    <a:pt x="2017497" y="2432737"/>
                    <a:pt x="2017548" y="2435888"/>
                  </a:cubicBezTo>
                  <a:cubicBezTo>
                    <a:pt x="2021738" y="2703665"/>
                    <a:pt x="2041627" y="2666013"/>
                    <a:pt x="1974542" y="2666013"/>
                  </a:cubicBezTo>
                  <a:cubicBezTo>
                    <a:pt x="1897680" y="2666013"/>
                    <a:pt x="1897565" y="2667461"/>
                    <a:pt x="1820793" y="2667461"/>
                  </a:cubicBezTo>
                  <a:cubicBezTo>
                    <a:pt x="1817474" y="2667461"/>
                    <a:pt x="1818499" y="2693442"/>
                    <a:pt x="1814449" y="2434325"/>
                  </a:cubicBezTo>
                  <a:close/>
                  <a:moveTo>
                    <a:pt x="1613927" y="3222641"/>
                  </a:moveTo>
                  <a:cubicBezTo>
                    <a:pt x="1614683" y="3151206"/>
                    <a:pt x="1571023" y="3168322"/>
                    <a:pt x="1816346" y="3168117"/>
                  </a:cubicBezTo>
                  <a:cubicBezTo>
                    <a:pt x="1817499" y="3228624"/>
                    <a:pt x="1820370" y="3301352"/>
                    <a:pt x="1819972" y="3397384"/>
                  </a:cubicBezTo>
                  <a:cubicBezTo>
                    <a:pt x="1819972" y="3398293"/>
                    <a:pt x="1844013" y="3402278"/>
                    <a:pt x="1616220" y="3400753"/>
                  </a:cubicBezTo>
                  <a:cubicBezTo>
                    <a:pt x="1614478" y="3341143"/>
                    <a:pt x="1613350" y="3282533"/>
                    <a:pt x="1613927" y="3222641"/>
                  </a:cubicBezTo>
                  <a:close/>
                  <a:moveTo>
                    <a:pt x="1818537" y="2679350"/>
                  </a:moveTo>
                  <a:cubicBezTo>
                    <a:pt x="1871269" y="2679350"/>
                    <a:pt x="1891593" y="2678043"/>
                    <a:pt x="2022546" y="2677876"/>
                  </a:cubicBezTo>
                  <a:cubicBezTo>
                    <a:pt x="2022161" y="2830251"/>
                    <a:pt x="2024570" y="2845394"/>
                    <a:pt x="2026288" y="2911691"/>
                  </a:cubicBezTo>
                  <a:cubicBezTo>
                    <a:pt x="1784092" y="2910999"/>
                    <a:pt x="1822971" y="2920838"/>
                    <a:pt x="1821907" y="2872707"/>
                  </a:cubicBezTo>
                  <a:cubicBezTo>
                    <a:pt x="1820664" y="2815711"/>
                    <a:pt x="1820793" y="2819349"/>
                    <a:pt x="1818537" y="2679350"/>
                  </a:cubicBezTo>
                  <a:close/>
                  <a:moveTo>
                    <a:pt x="2026582" y="2923592"/>
                  </a:moveTo>
                  <a:cubicBezTo>
                    <a:pt x="2027377" y="2958349"/>
                    <a:pt x="2029952" y="3155011"/>
                    <a:pt x="2029965" y="3155998"/>
                  </a:cubicBezTo>
                  <a:cubicBezTo>
                    <a:pt x="1796855" y="3153359"/>
                    <a:pt x="1826803" y="3168232"/>
                    <a:pt x="1826277" y="3135013"/>
                  </a:cubicBezTo>
                  <a:cubicBezTo>
                    <a:pt x="1823817" y="2976425"/>
                    <a:pt x="1823471" y="2952610"/>
                    <a:pt x="1822920" y="2922158"/>
                  </a:cubicBezTo>
                  <a:cubicBezTo>
                    <a:pt x="1895130" y="2922183"/>
                    <a:pt x="1852342" y="2923118"/>
                    <a:pt x="2026582" y="2923592"/>
                  </a:cubicBezTo>
                  <a:close/>
                  <a:moveTo>
                    <a:pt x="2030081" y="3167912"/>
                  </a:moveTo>
                  <a:cubicBezTo>
                    <a:pt x="2030709" y="3233991"/>
                    <a:pt x="2029004" y="3254336"/>
                    <a:pt x="2032669" y="3402162"/>
                  </a:cubicBezTo>
                  <a:cubicBezTo>
                    <a:pt x="1940917" y="3402303"/>
                    <a:pt x="1830442" y="3400728"/>
                    <a:pt x="1830455" y="3397448"/>
                  </a:cubicBezTo>
                  <a:cubicBezTo>
                    <a:pt x="1830852" y="3302044"/>
                    <a:pt x="1828071" y="3231724"/>
                    <a:pt x="1826841" y="3168092"/>
                  </a:cubicBezTo>
                  <a:cubicBezTo>
                    <a:pt x="1901281" y="3168079"/>
                    <a:pt x="1965803" y="3167131"/>
                    <a:pt x="2030081" y="3167912"/>
                  </a:cubicBezTo>
                  <a:close/>
                  <a:moveTo>
                    <a:pt x="1830416" y="3411578"/>
                  </a:moveTo>
                  <a:cubicBezTo>
                    <a:pt x="1910200" y="3411847"/>
                    <a:pt x="1873025" y="3414346"/>
                    <a:pt x="2032964" y="3414077"/>
                  </a:cubicBezTo>
                  <a:cubicBezTo>
                    <a:pt x="2033092" y="3419829"/>
                    <a:pt x="2037359" y="3644970"/>
                    <a:pt x="2037385" y="3646495"/>
                  </a:cubicBezTo>
                  <a:cubicBezTo>
                    <a:pt x="1894169" y="3647174"/>
                    <a:pt x="1915441" y="3645329"/>
                    <a:pt x="1834812" y="3645124"/>
                  </a:cubicBezTo>
                  <a:cubicBezTo>
                    <a:pt x="1833505" y="3570730"/>
                    <a:pt x="1830173" y="3508046"/>
                    <a:pt x="1830416" y="3411578"/>
                  </a:cubicBezTo>
                  <a:close/>
                  <a:moveTo>
                    <a:pt x="2037077" y="2923631"/>
                  </a:moveTo>
                  <a:cubicBezTo>
                    <a:pt x="2201130" y="2924195"/>
                    <a:pt x="2174732" y="2923439"/>
                    <a:pt x="2238895" y="2922952"/>
                  </a:cubicBezTo>
                  <a:cubicBezTo>
                    <a:pt x="2239984" y="3029425"/>
                    <a:pt x="2241996" y="3043120"/>
                    <a:pt x="2243675" y="3156126"/>
                  </a:cubicBezTo>
                  <a:cubicBezTo>
                    <a:pt x="2183382" y="3156434"/>
                    <a:pt x="2153639" y="3157689"/>
                    <a:pt x="2040448" y="3156139"/>
                  </a:cubicBezTo>
                  <a:cubicBezTo>
                    <a:pt x="2040435" y="3155127"/>
                    <a:pt x="2037949" y="2962423"/>
                    <a:pt x="2037077" y="2923631"/>
                  </a:cubicBezTo>
                  <a:close/>
                  <a:moveTo>
                    <a:pt x="2246250" y="2697823"/>
                  </a:moveTo>
                  <a:cubicBezTo>
                    <a:pt x="2245289" y="2668973"/>
                    <a:pt x="2216520" y="2678555"/>
                    <a:pt x="2435740" y="2678555"/>
                  </a:cubicBezTo>
                  <a:cubicBezTo>
                    <a:pt x="2457717" y="2678555"/>
                    <a:pt x="2445005" y="2650307"/>
                    <a:pt x="2451745" y="2873053"/>
                  </a:cubicBezTo>
                  <a:cubicBezTo>
                    <a:pt x="2453104" y="2918032"/>
                    <a:pt x="2487741" y="2910909"/>
                    <a:pt x="2282003" y="2910909"/>
                  </a:cubicBezTo>
                  <a:cubicBezTo>
                    <a:pt x="2234435" y="2910909"/>
                    <a:pt x="2254567" y="2946973"/>
                    <a:pt x="2246250" y="2697823"/>
                  </a:cubicBezTo>
                  <a:close/>
                  <a:moveTo>
                    <a:pt x="2282016" y="2922798"/>
                  </a:moveTo>
                  <a:cubicBezTo>
                    <a:pt x="2483641" y="2922798"/>
                    <a:pt x="2452988" y="2910640"/>
                    <a:pt x="2453770" y="2960373"/>
                  </a:cubicBezTo>
                  <a:cubicBezTo>
                    <a:pt x="2457307" y="3185835"/>
                    <a:pt x="2462086" y="3155178"/>
                    <a:pt x="2435753" y="3155178"/>
                  </a:cubicBezTo>
                  <a:cubicBezTo>
                    <a:pt x="2225798" y="3155178"/>
                    <a:pt x="2254323" y="3164030"/>
                    <a:pt x="2253862" y="3135013"/>
                  </a:cubicBezTo>
                  <a:cubicBezTo>
                    <a:pt x="2249954" y="2887632"/>
                    <a:pt x="2236626" y="2922798"/>
                    <a:pt x="2282016" y="2922798"/>
                  </a:cubicBezTo>
                  <a:close/>
                  <a:moveTo>
                    <a:pt x="2282016" y="3167925"/>
                  </a:moveTo>
                  <a:cubicBezTo>
                    <a:pt x="2358327" y="3167925"/>
                    <a:pt x="2362389" y="3167067"/>
                    <a:pt x="2435753" y="3167067"/>
                  </a:cubicBezTo>
                  <a:cubicBezTo>
                    <a:pt x="2464342" y="3167067"/>
                    <a:pt x="2455743" y="3134117"/>
                    <a:pt x="2459665" y="3400113"/>
                  </a:cubicBezTo>
                  <a:cubicBezTo>
                    <a:pt x="2375357" y="3399587"/>
                    <a:pt x="2361402" y="3402098"/>
                    <a:pt x="2257681" y="3402085"/>
                  </a:cubicBezTo>
                  <a:cubicBezTo>
                    <a:pt x="2254016" y="3135270"/>
                    <a:pt x="2243213" y="3167925"/>
                    <a:pt x="2282016" y="3167925"/>
                  </a:cubicBezTo>
                  <a:close/>
                  <a:moveTo>
                    <a:pt x="2455449" y="2435645"/>
                  </a:moveTo>
                  <a:cubicBezTo>
                    <a:pt x="2455410" y="2432865"/>
                    <a:pt x="2659534" y="2432468"/>
                    <a:pt x="2659585" y="2435850"/>
                  </a:cubicBezTo>
                  <a:cubicBezTo>
                    <a:pt x="2661110" y="2533329"/>
                    <a:pt x="2659418" y="2498662"/>
                    <a:pt x="2662186" y="2666141"/>
                  </a:cubicBezTo>
                  <a:cubicBezTo>
                    <a:pt x="2568050" y="2664643"/>
                    <a:pt x="2514703" y="2666385"/>
                    <a:pt x="2459985" y="2666603"/>
                  </a:cubicBezTo>
                  <a:cubicBezTo>
                    <a:pt x="2459895" y="2579936"/>
                    <a:pt x="2456743" y="2518340"/>
                    <a:pt x="2455449" y="2435645"/>
                  </a:cubicBezTo>
                  <a:close/>
                  <a:moveTo>
                    <a:pt x="2459844" y="2698079"/>
                  </a:moveTo>
                  <a:cubicBezTo>
                    <a:pt x="2460010" y="2675967"/>
                    <a:pt x="2429409" y="2674302"/>
                    <a:pt x="2662366" y="2678081"/>
                  </a:cubicBezTo>
                  <a:cubicBezTo>
                    <a:pt x="2666031" y="2893743"/>
                    <a:pt x="2664532" y="2822475"/>
                    <a:pt x="2665582" y="2911524"/>
                  </a:cubicBezTo>
                  <a:cubicBezTo>
                    <a:pt x="2430588" y="2907387"/>
                    <a:pt x="2463855" y="2926424"/>
                    <a:pt x="2462227" y="2872668"/>
                  </a:cubicBezTo>
                  <a:cubicBezTo>
                    <a:pt x="2459959" y="2797455"/>
                    <a:pt x="2459549" y="2745365"/>
                    <a:pt x="2459844" y="2698079"/>
                  </a:cubicBezTo>
                  <a:close/>
                  <a:moveTo>
                    <a:pt x="2665736" y="2923413"/>
                  </a:moveTo>
                  <a:cubicBezTo>
                    <a:pt x="2667300" y="3042876"/>
                    <a:pt x="2669491" y="3058352"/>
                    <a:pt x="2670695" y="3156254"/>
                  </a:cubicBezTo>
                  <a:cubicBezTo>
                    <a:pt x="2589925" y="3156318"/>
                    <a:pt x="2564296" y="3156523"/>
                    <a:pt x="2512615" y="3155754"/>
                  </a:cubicBezTo>
                  <a:cubicBezTo>
                    <a:pt x="2453065" y="3154870"/>
                    <a:pt x="2467853" y="3191267"/>
                    <a:pt x="2464239" y="2960168"/>
                  </a:cubicBezTo>
                  <a:cubicBezTo>
                    <a:pt x="2463496" y="2912178"/>
                    <a:pt x="2425116" y="2919518"/>
                    <a:pt x="2665736" y="2923413"/>
                  </a:cubicBezTo>
                  <a:close/>
                  <a:moveTo>
                    <a:pt x="2670836" y="3168143"/>
                  </a:moveTo>
                  <a:cubicBezTo>
                    <a:pt x="2672195" y="3302287"/>
                    <a:pt x="2669119" y="3142533"/>
                    <a:pt x="2673117" y="3401868"/>
                  </a:cubicBezTo>
                  <a:cubicBezTo>
                    <a:pt x="2453501" y="3401983"/>
                    <a:pt x="2572753" y="3401227"/>
                    <a:pt x="2470172" y="3400202"/>
                  </a:cubicBezTo>
                  <a:cubicBezTo>
                    <a:pt x="2469545" y="3349855"/>
                    <a:pt x="2469865" y="3374132"/>
                    <a:pt x="2466687" y="3167144"/>
                  </a:cubicBezTo>
                  <a:cubicBezTo>
                    <a:pt x="2552865" y="3167604"/>
                    <a:pt x="2473235" y="3168309"/>
                    <a:pt x="2670836" y="3168143"/>
                  </a:cubicBezTo>
                  <a:close/>
                  <a:moveTo>
                    <a:pt x="2672887" y="2678248"/>
                  </a:moveTo>
                  <a:cubicBezTo>
                    <a:pt x="2904216" y="2681912"/>
                    <a:pt x="2875537" y="2665642"/>
                    <a:pt x="2876152" y="2698156"/>
                  </a:cubicBezTo>
                  <a:cubicBezTo>
                    <a:pt x="2877356" y="2761930"/>
                    <a:pt x="2878202" y="2811278"/>
                    <a:pt x="2878779" y="2872950"/>
                  </a:cubicBezTo>
                  <a:cubicBezTo>
                    <a:pt x="2879176" y="2915996"/>
                    <a:pt x="2920554" y="2915509"/>
                    <a:pt x="2676103" y="2911691"/>
                  </a:cubicBezTo>
                  <a:cubicBezTo>
                    <a:pt x="2675283" y="2841448"/>
                    <a:pt x="2676167" y="2866737"/>
                    <a:pt x="2672887" y="2678248"/>
                  </a:cubicBezTo>
                  <a:close/>
                  <a:moveTo>
                    <a:pt x="2673310" y="3413756"/>
                  </a:moveTo>
                  <a:cubicBezTo>
                    <a:pt x="2674565" y="3495183"/>
                    <a:pt x="2674924" y="3522599"/>
                    <a:pt x="2676065" y="3572460"/>
                  </a:cubicBezTo>
                  <a:cubicBezTo>
                    <a:pt x="2678230" y="3670900"/>
                    <a:pt x="2713599" y="3641704"/>
                    <a:pt x="2512461" y="3646021"/>
                  </a:cubicBezTo>
                  <a:cubicBezTo>
                    <a:pt x="2464521" y="3646994"/>
                    <a:pt x="2473940" y="3691103"/>
                    <a:pt x="2470326" y="3412091"/>
                  </a:cubicBezTo>
                  <a:cubicBezTo>
                    <a:pt x="2549418" y="3412898"/>
                    <a:pt x="2473773" y="3413859"/>
                    <a:pt x="2673310" y="3413756"/>
                  </a:cubicBezTo>
                  <a:close/>
                  <a:moveTo>
                    <a:pt x="2676769" y="2960194"/>
                  </a:moveTo>
                  <a:cubicBezTo>
                    <a:pt x="2676039" y="2913408"/>
                    <a:pt x="2636839" y="2923426"/>
                    <a:pt x="2879343" y="2922427"/>
                  </a:cubicBezTo>
                  <a:cubicBezTo>
                    <a:pt x="2880970" y="3042607"/>
                    <a:pt x="2881547" y="3015384"/>
                    <a:pt x="2884033" y="3157164"/>
                  </a:cubicBezTo>
                  <a:cubicBezTo>
                    <a:pt x="2648795" y="3156767"/>
                    <a:pt x="2681357" y="3164043"/>
                    <a:pt x="2680909" y="3135013"/>
                  </a:cubicBezTo>
                  <a:cubicBezTo>
                    <a:pt x="2679537" y="3047578"/>
                    <a:pt x="2678115" y="3045438"/>
                    <a:pt x="2676769" y="2960194"/>
                  </a:cubicBezTo>
                  <a:close/>
                  <a:moveTo>
                    <a:pt x="2896796" y="2666039"/>
                  </a:moveTo>
                  <a:cubicBezTo>
                    <a:pt x="2882559" y="2666039"/>
                    <a:pt x="2886147" y="2674494"/>
                    <a:pt x="2885148" y="2610529"/>
                  </a:cubicBezTo>
                  <a:cubicBezTo>
                    <a:pt x="2881918" y="2407345"/>
                    <a:pt x="2876562" y="2434082"/>
                    <a:pt x="2896796" y="2434082"/>
                  </a:cubicBezTo>
                  <a:cubicBezTo>
                    <a:pt x="2973812" y="2434082"/>
                    <a:pt x="2973363" y="2433672"/>
                    <a:pt x="3050546" y="2433672"/>
                  </a:cubicBezTo>
                  <a:cubicBezTo>
                    <a:pt x="3101753" y="2433672"/>
                    <a:pt x="3086157" y="2398800"/>
                    <a:pt x="3089476" y="2610721"/>
                  </a:cubicBezTo>
                  <a:cubicBezTo>
                    <a:pt x="3090643" y="2685256"/>
                    <a:pt x="3129022" y="2666039"/>
                    <a:pt x="2896796" y="2666039"/>
                  </a:cubicBezTo>
                  <a:close/>
                  <a:moveTo>
                    <a:pt x="3090156" y="2678927"/>
                  </a:moveTo>
                  <a:cubicBezTo>
                    <a:pt x="3090437" y="2802707"/>
                    <a:pt x="3091796" y="2831353"/>
                    <a:pt x="3093385" y="2911883"/>
                  </a:cubicBezTo>
                  <a:cubicBezTo>
                    <a:pt x="3010949" y="2913126"/>
                    <a:pt x="2974837" y="2910435"/>
                    <a:pt x="2889697" y="2910500"/>
                  </a:cubicBezTo>
                  <a:cubicBezTo>
                    <a:pt x="2889030" y="2855297"/>
                    <a:pt x="2889300" y="2837976"/>
                    <a:pt x="2886301" y="2677940"/>
                  </a:cubicBezTo>
                  <a:cubicBezTo>
                    <a:pt x="2976323" y="2677851"/>
                    <a:pt x="2950720" y="2678991"/>
                    <a:pt x="3090156" y="2678927"/>
                  </a:cubicBezTo>
                  <a:close/>
                  <a:moveTo>
                    <a:pt x="2887531" y="3413654"/>
                  </a:moveTo>
                  <a:cubicBezTo>
                    <a:pt x="2887044" y="3515719"/>
                    <a:pt x="2890837" y="3567873"/>
                    <a:pt x="2892247" y="3644458"/>
                  </a:cubicBezTo>
                  <a:cubicBezTo>
                    <a:pt x="2801404" y="3644535"/>
                    <a:pt x="2809977" y="3646943"/>
                    <a:pt x="2687995" y="3645867"/>
                  </a:cubicBezTo>
                  <a:cubicBezTo>
                    <a:pt x="2686547" y="3557535"/>
                    <a:pt x="2686662" y="3599939"/>
                    <a:pt x="2683792" y="3413756"/>
                  </a:cubicBezTo>
                  <a:lnTo>
                    <a:pt x="2887531" y="3413654"/>
                  </a:lnTo>
                  <a:close/>
                  <a:moveTo>
                    <a:pt x="2890389" y="2960194"/>
                  </a:moveTo>
                  <a:cubicBezTo>
                    <a:pt x="2889556" y="2907079"/>
                    <a:pt x="2857840" y="2924067"/>
                    <a:pt x="3050546" y="2924067"/>
                  </a:cubicBezTo>
                  <a:cubicBezTo>
                    <a:pt x="3106802" y="2924067"/>
                    <a:pt x="3092398" y="2884698"/>
                    <a:pt x="3096320" y="3135244"/>
                  </a:cubicBezTo>
                  <a:cubicBezTo>
                    <a:pt x="3096768" y="3163838"/>
                    <a:pt x="3128561" y="3157176"/>
                    <a:pt x="2896796" y="3157176"/>
                  </a:cubicBezTo>
                  <a:cubicBezTo>
                    <a:pt x="2894874" y="3157176"/>
                    <a:pt x="2893823" y="3179967"/>
                    <a:pt x="2890389" y="2960194"/>
                  </a:cubicBezTo>
                  <a:close/>
                  <a:moveTo>
                    <a:pt x="2896796" y="3169065"/>
                  </a:moveTo>
                  <a:cubicBezTo>
                    <a:pt x="3136160" y="3169065"/>
                    <a:pt x="3096217" y="3151873"/>
                    <a:pt x="3098216" y="3222743"/>
                  </a:cubicBezTo>
                  <a:cubicBezTo>
                    <a:pt x="3099933" y="3285928"/>
                    <a:pt x="3100561" y="3333905"/>
                    <a:pt x="3101227" y="3397486"/>
                  </a:cubicBezTo>
                  <a:cubicBezTo>
                    <a:pt x="3101292" y="3403225"/>
                    <a:pt x="3120693" y="3401752"/>
                    <a:pt x="2898116" y="3401752"/>
                  </a:cubicBezTo>
                  <a:cubicBezTo>
                    <a:pt x="2899461" y="3228227"/>
                    <a:pt x="2891260" y="3169065"/>
                    <a:pt x="2896796" y="3169065"/>
                  </a:cubicBezTo>
                  <a:close/>
                  <a:moveTo>
                    <a:pt x="2898039" y="3413654"/>
                  </a:moveTo>
                  <a:cubicBezTo>
                    <a:pt x="2905151" y="3413654"/>
                    <a:pt x="3073522" y="3413487"/>
                    <a:pt x="3101394" y="3413282"/>
                  </a:cubicBezTo>
                  <a:cubicBezTo>
                    <a:pt x="3102740" y="3536986"/>
                    <a:pt x="3104226" y="3565695"/>
                    <a:pt x="3105559" y="3645637"/>
                  </a:cubicBezTo>
                  <a:cubicBezTo>
                    <a:pt x="2986767" y="3646559"/>
                    <a:pt x="2988113" y="3644547"/>
                    <a:pt x="2902742" y="3644471"/>
                  </a:cubicBezTo>
                  <a:cubicBezTo>
                    <a:pt x="2901256" y="3563185"/>
                    <a:pt x="2897552" y="3514029"/>
                    <a:pt x="2898039" y="3413654"/>
                  </a:cubicBezTo>
                  <a:close/>
                  <a:moveTo>
                    <a:pt x="3281324" y="2910986"/>
                  </a:moveTo>
                  <a:cubicBezTo>
                    <a:pt x="3074650" y="2906272"/>
                    <a:pt x="3104342" y="2928742"/>
                    <a:pt x="3103060" y="2872694"/>
                  </a:cubicBezTo>
                  <a:cubicBezTo>
                    <a:pt x="3101714" y="2814250"/>
                    <a:pt x="3100689" y="2756011"/>
                    <a:pt x="3100689" y="2698028"/>
                  </a:cubicBezTo>
                  <a:cubicBezTo>
                    <a:pt x="3100689" y="2669357"/>
                    <a:pt x="3070652" y="2680913"/>
                    <a:pt x="3303544" y="2677838"/>
                  </a:cubicBezTo>
                  <a:cubicBezTo>
                    <a:pt x="3306915" y="2948202"/>
                    <a:pt x="3317845" y="2911819"/>
                    <a:pt x="3281324" y="2910986"/>
                  </a:cubicBezTo>
                  <a:close/>
                  <a:moveTo>
                    <a:pt x="3281145" y="2666295"/>
                  </a:moveTo>
                  <a:cubicBezTo>
                    <a:pt x="3234692" y="2667115"/>
                    <a:pt x="3229578" y="2666961"/>
                    <a:pt x="3100612" y="2667025"/>
                  </a:cubicBezTo>
                  <a:cubicBezTo>
                    <a:pt x="3100510" y="2648398"/>
                    <a:pt x="3098037" y="2458641"/>
                    <a:pt x="3097665" y="2433621"/>
                  </a:cubicBezTo>
                  <a:cubicBezTo>
                    <a:pt x="3098972" y="2433621"/>
                    <a:pt x="3244303" y="2433326"/>
                    <a:pt x="3299725" y="2433070"/>
                  </a:cubicBezTo>
                  <a:cubicBezTo>
                    <a:pt x="3303942" y="2702140"/>
                    <a:pt x="3312104" y="2665757"/>
                    <a:pt x="3281145" y="2666295"/>
                  </a:cubicBezTo>
                  <a:close/>
                  <a:moveTo>
                    <a:pt x="3281183" y="2421271"/>
                  </a:moveTo>
                  <a:cubicBezTo>
                    <a:pt x="3210561" y="2421655"/>
                    <a:pt x="3196350" y="2421335"/>
                    <a:pt x="3127408" y="2421604"/>
                  </a:cubicBezTo>
                  <a:cubicBezTo>
                    <a:pt x="3086401" y="2421770"/>
                    <a:pt x="3097921" y="2458948"/>
                    <a:pt x="3093180" y="2188801"/>
                  </a:cubicBezTo>
                  <a:cubicBezTo>
                    <a:pt x="3155433" y="2189045"/>
                    <a:pt x="3144092" y="2189455"/>
                    <a:pt x="3295087" y="2189135"/>
                  </a:cubicBezTo>
                  <a:cubicBezTo>
                    <a:pt x="3296471" y="2453119"/>
                    <a:pt x="3310874" y="2421104"/>
                    <a:pt x="3281183" y="2421271"/>
                  </a:cubicBezTo>
                  <a:close/>
                  <a:moveTo>
                    <a:pt x="3281208" y="2177259"/>
                  </a:moveTo>
                  <a:cubicBezTo>
                    <a:pt x="3070806" y="2177835"/>
                    <a:pt x="3092975" y="2177681"/>
                    <a:pt x="3092898" y="2173403"/>
                  </a:cubicBezTo>
                  <a:cubicBezTo>
                    <a:pt x="3088067" y="1901475"/>
                    <a:pt x="3076316" y="1942457"/>
                    <a:pt x="3127331" y="1943354"/>
                  </a:cubicBezTo>
                  <a:cubicBezTo>
                    <a:pt x="3320447" y="1946724"/>
                    <a:pt x="3292985" y="1925099"/>
                    <a:pt x="3293280" y="1999108"/>
                  </a:cubicBezTo>
                  <a:cubicBezTo>
                    <a:pt x="3293933" y="2204457"/>
                    <a:pt x="3302852" y="2177195"/>
                    <a:pt x="3281208" y="2177259"/>
                  </a:cubicBezTo>
                  <a:close/>
                  <a:moveTo>
                    <a:pt x="3281247" y="1932516"/>
                  </a:moveTo>
                  <a:cubicBezTo>
                    <a:pt x="3058811" y="1930120"/>
                    <a:pt x="3088656" y="1939203"/>
                    <a:pt x="3088221" y="1911237"/>
                  </a:cubicBezTo>
                  <a:cubicBezTo>
                    <a:pt x="3084312" y="1660089"/>
                    <a:pt x="3071895" y="1698163"/>
                    <a:pt x="3127331" y="1699368"/>
                  </a:cubicBezTo>
                  <a:cubicBezTo>
                    <a:pt x="3320062" y="1703506"/>
                    <a:pt x="3287385" y="1682098"/>
                    <a:pt x="3288218" y="1736699"/>
                  </a:cubicBezTo>
                  <a:cubicBezTo>
                    <a:pt x="3291652" y="1955615"/>
                    <a:pt x="3299674" y="1932696"/>
                    <a:pt x="3281247" y="1932516"/>
                  </a:cubicBezTo>
                  <a:close/>
                  <a:moveTo>
                    <a:pt x="3050558" y="2421770"/>
                  </a:moveTo>
                  <a:cubicBezTo>
                    <a:pt x="2973543" y="2421770"/>
                    <a:pt x="2973991" y="2422180"/>
                    <a:pt x="2896809" y="2422180"/>
                  </a:cubicBezTo>
                  <a:cubicBezTo>
                    <a:pt x="2876280" y="2422180"/>
                    <a:pt x="2882546" y="2446573"/>
                    <a:pt x="2879586" y="2260876"/>
                  </a:cubicBezTo>
                  <a:cubicBezTo>
                    <a:pt x="2878253" y="2175798"/>
                    <a:pt x="2872794" y="2188814"/>
                    <a:pt x="2896809" y="2188814"/>
                  </a:cubicBezTo>
                  <a:cubicBezTo>
                    <a:pt x="3053544" y="2188737"/>
                    <a:pt x="3057581" y="2188712"/>
                    <a:pt x="3082672" y="2188776"/>
                  </a:cubicBezTo>
                  <a:cubicBezTo>
                    <a:pt x="3087541" y="2462074"/>
                    <a:pt x="3099254" y="2421770"/>
                    <a:pt x="3050558" y="2421770"/>
                  </a:cubicBezTo>
                  <a:close/>
                  <a:moveTo>
                    <a:pt x="3050558" y="2176849"/>
                  </a:moveTo>
                  <a:cubicBezTo>
                    <a:pt x="2877741" y="2176938"/>
                    <a:pt x="2896386" y="2176938"/>
                    <a:pt x="2878523" y="2176913"/>
                  </a:cubicBezTo>
                  <a:cubicBezTo>
                    <a:pt x="2878087" y="2135840"/>
                    <a:pt x="2875447" y="1943956"/>
                    <a:pt x="2875434" y="1943034"/>
                  </a:cubicBezTo>
                  <a:cubicBezTo>
                    <a:pt x="2876370" y="1943034"/>
                    <a:pt x="3048418" y="1942598"/>
                    <a:pt x="3078251" y="1942752"/>
                  </a:cubicBezTo>
                  <a:cubicBezTo>
                    <a:pt x="3082954" y="2214359"/>
                    <a:pt x="3096166" y="2176849"/>
                    <a:pt x="3050558" y="2176849"/>
                  </a:cubicBezTo>
                  <a:close/>
                  <a:moveTo>
                    <a:pt x="2875575" y="2666065"/>
                  </a:moveTo>
                  <a:cubicBezTo>
                    <a:pt x="2820267" y="2666193"/>
                    <a:pt x="2755938" y="2667666"/>
                    <a:pt x="2672694" y="2666321"/>
                  </a:cubicBezTo>
                  <a:cubicBezTo>
                    <a:pt x="2669965" y="2506016"/>
                    <a:pt x="2671682" y="2538249"/>
                    <a:pt x="2670080" y="2435645"/>
                  </a:cubicBezTo>
                  <a:cubicBezTo>
                    <a:pt x="2670016" y="2431981"/>
                    <a:pt x="2654793" y="2433480"/>
                    <a:pt x="2871859" y="2434044"/>
                  </a:cubicBezTo>
                  <a:cubicBezTo>
                    <a:pt x="2875178" y="2643850"/>
                    <a:pt x="2875088" y="2639072"/>
                    <a:pt x="2875575" y="2666065"/>
                  </a:cubicBezTo>
                  <a:close/>
                  <a:moveTo>
                    <a:pt x="2669850" y="2421642"/>
                  </a:moveTo>
                  <a:cubicBezTo>
                    <a:pt x="2665967" y="2175363"/>
                    <a:pt x="2665262" y="2188020"/>
                    <a:pt x="2666172" y="2188020"/>
                  </a:cubicBezTo>
                  <a:cubicBezTo>
                    <a:pt x="2746160" y="2188353"/>
                    <a:pt x="2749595" y="2187943"/>
                    <a:pt x="2819883" y="2188507"/>
                  </a:cubicBezTo>
                  <a:cubicBezTo>
                    <a:pt x="2883738" y="2189019"/>
                    <a:pt x="2867271" y="2146282"/>
                    <a:pt x="2871654" y="2422142"/>
                  </a:cubicBezTo>
                  <a:cubicBezTo>
                    <a:pt x="2824189" y="2422001"/>
                    <a:pt x="2772456" y="2420963"/>
                    <a:pt x="2669850" y="2421642"/>
                  </a:cubicBezTo>
                  <a:close/>
                  <a:moveTo>
                    <a:pt x="2665467" y="2173377"/>
                  </a:moveTo>
                  <a:cubicBezTo>
                    <a:pt x="2659713" y="1923420"/>
                    <a:pt x="2663545" y="1943944"/>
                    <a:pt x="2666172" y="1943944"/>
                  </a:cubicBezTo>
                  <a:cubicBezTo>
                    <a:pt x="2905292" y="1944930"/>
                    <a:pt x="2864734" y="1924266"/>
                    <a:pt x="2865669" y="1998813"/>
                  </a:cubicBezTo>
                  <a:cubicBezTo>
                    <a:pt x="2866592" y="2079356"/>
                    <a:pt x="2867246" y="2096049"/>
                    <a:pt x="2867976" y="2173633"/>
                  </a:cubicBezTo>
                  <a:cubicBezTo>
                    <a:pt x="2868015" y="2178424"/>
                    <a:pt x="2665557" y="2177681"/>
                    <a:pt x="2665467" y="2173377"/>
                  </a:cubicBezTo>
                  <a:close/>
                  <a:moveTo>
                    <a:pt x="2819857" y="1931645"/>
                  </a:moveTo>
                  <a:cubicBezTo>
                    <a:pt x="2633674" y="1934399"/>
                    <a:pt x="2662673" y="1939088"/>
                    <a:pt x="2662225" y="1911224"/>
                  </a:cubicBezTo>
                  <a:cubicBezTo>
                    <a:pt x="2658586" y="1673131"/>
                    <a:pt x="2655177" y="1699073"/>
                    <a:pt x="2666172" y="1699137"/>
                  </a:cubicBezTo>
                  <a:cubicBezTo>
                    <a:pt x="2897821" y="1700687"/>
                    <a:pt x="2861799" y="1687517"/>
                    <a:pt x="2862568" y="1736686"/>
                  </a:cubicBezTo>
                  <a:cubicBezTo>
                    <a:pt x="2863875" y="1820202"/>
                    <a:pt x="2863094" y="1824173"/>
                    <a:pt x="2864465" y="1911455"/>
                  </a:cubicBezTo>
                  <a:cubicBezTo>
                    <a:pt x="2864849" y="1936539"/>
                    <a:pt x="2873730" y="1930838"/>
                    <a:pt x="2819857" y="1931645"/>
                  </a:cubicBezTo>
                  <a:close/>
                  <a:moveTo>
                    <a:pt x="2659354" y="2421706"/>
                  </a:moveTo>
                  <a:cubicBezTo>
                    <a:pt x="2618617" y="2421924"/>
                    <a:pt x="2621897" y="2421886"/>
                    <a:pt x="2455243" y="2421963"/>
                  </a:cubicBezTo>
                  <a:cubicBezTo>
                    <a:pt x="2453872" y="2326136"/>
                    <a:pt x="2455525" y="2357805"/>
                    <a:pt x="2452488" y="2189749"/>
                  </a:cubicBezTo>
                  <a:cubicBezTo>
                    <a:pt x="2535194" y="2189403"/>
                    <a:pt x="2498160" y="2187315"/>
                    <a:pt x="2655305" y="2187982"/>
                  </a:cubicBezTo>
                  <a:cubicBezTo>
                    <a:pt x="2656061" y="2221252"/>
                    <a:pt x="2659239" y="2414340"/>
                    <a:pt x="2659354" y="2421706"/>
                  </a:cubicBezTo>
                  <a:close/>
                  <a:moveTo>
                    <a:pt x="2452271" y="2177835"/>
                  </a:moveTo>
                  <a:cubicBezTo>
                    <a:pt x="2448170" y="1941894"/>
                    <a:pt x="2449041" y="2004271"/>
                    <a:pt x="2447978" y="1944482"/>
                  </a:cubicBezTo>
                  <a:cubicBezTo>
                    <a:pt x="2530939" y="1944392"/>
                    <a:pt x="2525877" y="1943367"/>
                    <a:pt x="2652178" y="1943892"/>
                  </a:cubicBezTo>
                  <a:cubicBezTo>
                    <a:pt x="2652806" y="2000607"/>
                    <a:pt x="2651922" y="2046355"/>
                    <a:pt x="2654985" y="2173697"/>
                  </a:cubicBezTo>
                  <a:cubicBezTo>
                    <a:pt x="2655023" y="2176093"/>
                    <a:pt x="2672861" y="2176887"/>
                    <a:pt x="2452271" y="2177835"/>
                  </a:cubicBezTo>
                  <a:close/>
                  <a:moveTo>
                    <a:pt x="2447760" y="1932593"/>
                  </a:moveTo>
                  <a:cubicBezTo>
                    <a:pt x="2446107" y="1834191"/>
                    <a:pt x="2446991" y="1835780"/>
                    <a:pt x="2444864" y="1699060"/>
                  </a:cubicBezTo>
                  <a:cubicBezTo>
                    <a:pt x="2684586" y="1699022"/>
                    <a:pt x="2647924" y="1686288"/>
                    <a:pt x="2648705" y="1736686"/>
                  </a:cubicBezTo>
                  <a:cubicBezTo>
                    <a:pt x="2649910" y="1814257"/>
                    <a:pt x="2650282" y="1821201"/>
                    <a:pt x="2651717" y="1911429"/>
                  </a:cubicBezTo>
                  <a:cubicBezTo>
                    <a:pt x="2652165" y="1939152"/>
                    <a:pt x="2684727" y="1932337"/>
                    <a:pt x="2447760" y="1932593"/>
                  </a:cubicBezTo>
                  <a:close/>
                  <a:moveTo>
                    <a:pt x="2444928" y="2433851"/>
                  </a:moveTo>
                  <a:cubicBezTo>
                    <a:pt x="2446222" y="2519762"/>
                    <a:pt x="2449413" y="2578706"/>
                    <a:pt x="2449477" y="2666641"/>
                  </a:cubicBezTo>
                  <a:cubicBezTo>
                    <a:pt x="2382111" y="2666769"/>
                    <a:pt x="2355443" y="2665847"/>
                    <a:pt x="2245263" y="2665847"/>
                  </a:cubicBezTo>
                  <a:cubicBezTo>
                    <a:pt x="2242649" y="2570187"/>
                    <a:pt x="2243982" y="2519788"/>
                    <a:pt x="2242573" y="2433800"/>
                  </a:cubicBezTo>
                  <a:cubicBezTo>
                    <a:pt x="2268830" y="2433967"/>
                    <a:pt x="2274378" y="2433928"/>
                    <a:pt x="2444928" y="2433851"/>
                  </a:cubicBezTo>
                  <a:close/>
                  <a:moveTo>
                    <a:pt x="2282016" y="2422027"/>
                  </a:moveTo>
                  <a:cubicBezTo>
                    <a:pt x="2231513" y="2422027"/>
                    <a:pt x="2243290" y="2436478"/>
                    <a:pt x="2240625" y="2348158"/>
                  </a:cubicBezTo>
                  <a:cubicBezTo>
                    <a:pt x="2239048" y="2296068"/>
                    <a:pt x="2237908" y="2237547"/>
                    <a:pt x="2238177" y="2189403"/>
                  </a:cubicBezTo>
                  <a:cubicBezTo>
                    <a:pt x="2245212" y="2189442"/>
                    <a:pt x="2416159" y="2189813"/>
                    <a:pt x="2441980" y="2189775"/>
                  </a:cubicBezTo>
                  <a:cubicBezTo>
                    <a:pt x="2444992" y="2356959"/>
                    <a:pt x="2443428" y="2330043"/>
                    <a:pt x="2444748" y="2421963"/>
                  </a:cubicBezTo>
                  <a:lnTo>
                    <a:pt x="2282016" y="2422027"/>
                  </a:lnTo>
                  <a:close/>
                  <a:moveTo>
                    <a:pt x="2238638" y="2872874"/>
                  </a:moveTo>
                  <a:cubicBezTo>
                    <a:pt x="2238690" y="2919916"/>
                    <a:pt x="2275314" y="2912690"/>
                    <a:pt x="2051455" y="2911793"/>
                  </a:cubicBezTo>
                  <a:cubicBezTo>
                    <a:pt x="2036501" y="2911729"/>
                    <a:pt x="2031375" y="2945743"/>
                    <a:pt x="2032964" y="2698259"/>
                  </a:cubicBezTo>
                  <a:cubicBezTo>
                    <a:pt x="2033131" y="2670984"/>
                    <a:pt x="2000774" y="2677748"/>
                    <a:pt x="2235114" y="2677748"/>
                  </a:cubicBezTo>
                  <a:cubicBezTo>
                    <a:pt x="2236883" y="2736436"/>
                    <a:pt x="2238536" y="2780108"/>
                    <a:pt x="2238638" y="2872874"/>
                  </a:cubicBezTo>
                  <a:close/>
                  <a:moveTo>
                    <a:pt x="2033054" y="2665962"/>
                  </a:moveTo>
                  <a:cubicBezTo>
                    <a:pt x="2032887" y="2556812"/>
                    <a:pt x="2029107" y="2519878"/>
                    <a:pt x="2028017" y="2433967"/>
                  </a:cubicBezTo>
                  <a:cubicBezTo>
                    <a:pt x="2123960" y="2432762"/>
                    <a:pt x="2083902" y="2432468"/>
                    <a:pt x="2232064" y="2433723"/>
                  </a:cubicBezTo>
                  <a:cubicBezTo>
                    <a:pt x="2233564" y="2525630"/>
                    <a:pt x="2232052" y="2566446"/>
                    <a:pt x="2234743" y="2665847"/>
                  </a:cubicBezTo>
                  <a:cubicBezTo>
                    <a:pt x="2052788" y="2665859"/>
                    <a:pt x="2107289" y="2665847"/>
                    <a:pt x="2033054" y="2665962"/>
                  </a:cubicBezTo>
                  <a:close/>
                  <a:moveTo>
                    <a:pt x="2205205" y="2421527"/>
                  </a:moveTo>
                  <a:cubicBezTo>
                    <a:pt x="2155946" y="2420861"/>
                    <a:pt x="2101830" y="2420797"/>
                    <a:pt x="2051366" y="2421681"/>
                  </a:cubicBezTo>
                  <a:cubicBezTo>
                    <a:pt x="2012589" y="2422360"/>
                    <a:pt x="2033989" y="2451684"/>
                    <a:pt x="2025314" y="2188814"/>
                  </a:cubicBezTo>
                  <a:cubicBezTo>
                    <a:pt x="2197837" y="2188417"/>
                    <a:pt x="2147834" y="2188635"/>
                    <a:pt x="2227682" y="2189314"/>
                  </a:cubicBezTo>
                  <a:cubicBezTo>
                    <a:pt x="2226247" y="2451466"/>
                    <a:pt x="2249556" y="2422065"/>
                    <a:pt x="2205205" y="2421527"/>
                  </a:cubicBezTo>
                  <a:close/>
                  <a:moveTo>
                    <a:pt x="2227784" y="2173479"/>
                  </a:moveTo>
                  <a:cubicBezTo>
                    <a:pt x="2227733" y="2179975"/>
                    <a:pt x="2248441" y="2176054"/>
                    <a:pt x="2051404" y="2176836"/>
                  </a:cubicBezTo>
                  <a:cubicBezTo>
                    <a:pt x="2015126" y="2176938"/>
                    <a:pt x="2024109" y="2212860"/>
                    <a:pt x="2021251" y="1997148"/>
                  </a:cubicBezTo>
                  <a:cubicBezTo>
                    <a:pt x="2020444" y="1933413"/>
                    <a:pt x="2012525" y="1943777"/>
                    <a:pt x="2051353" y="1944353"/>
                  </a:cubicBezTo>
                  <a:cubicBezTo>
                    <a:pt x="2099369" y="1945122"/>
                    <a:pt x="2117258" y="1944943"/>
                    <a:pt x="2225221" y="1944968"/>
                  </a:cubicBezTo>
                  <a:cubicBezTo>
                    <a:pt x="2227900" y="2114369"/>
                    <a:pt x="2228233" y="2119699"/>
                    <a:pt x="2227784" y="2173479"/>
                  </a:cubicBezTo>
                  <a:close/>
                  <a:moveTo>
                    <a:pt x="2020342" y="1932055"/>
                  </a:moveTo>
                  <a:cubicBezTo>
                    <a:pt x="2018829" y="1833717"/>
                    <a:pt x="2018432" y="1820778"/>
                    <a:pt x="2016561" y="1698676"/>
                  </a:cubicBezTo>
                  <a:cubicBezTo>
                    <a:pt x="2073356" y="1698304"/>
                    <a:pt x="2091450" y="1697164"/>
                    <a:pt x="2220595" y="1698509"/>
                  </a:cubicBezTo>
                  <a:cubicBezTo>
                    <a:pt x="2223338" y="1877685"/>
                    <a:pt x="2222453" y="1770559"/>
                    <a:pt x="2225029" y="1933080"/>
                  </a:cubicBezTo>
                  <a:cubicBezTo>
                    <a:pt x="2016138" y="1933041"/>
                    <a:pt x="2105841" y="1932849"/>
                    <a:pt x="2020342" y="1932055"/>
                  </a:cubicBezTo>
                  <a:close/>
                  <a:moveTo>
                    <a:pt x="2017010" y="2348350"/>
                  </a:moveTo>
                  <a:cubicBezTo>
                    <a:pt x="2016702" y="2443152"/>
                    <a:pt x="2060144" y="2422808"/>
                    <a:pt x="1814270" y="2422424"/>
                  </a:cubicBezTo>
                  <a:cubicBezTo>
                    <a:pt x="1811771" y="2263170"/>
                    <a:pt x="1811182" y="2224493"/>
                    <a:pt x="1810592" y="2190031"/>
                  </a:cubicBezTo>
                  <a:cubicBezTo>
                    <a:pt x="1905202" y="2190006"/>
                    <a:pt x="1861735" y="2189096"/>
                    <a:pt x="2014780" y="2188840"/>
                  </a:cubicBezTo>
                  <a:cubicBezTo>
                    <a:pt x="2016190" y="2231001"/>
                    <a:pt x="2017202" y="2286639"/>
                    <a:pt x="2017010" y="2348350"/>
                  </a:cubicBezTo>
                  <a:close/>
                  <a:moveTo>
                    <a:pt x="1974542" y="2176977"/>
                  </a:moveTo>
                  <a:cubicBezTo>
                    <a:pt x="1792216" y="2176977"/>
                    <a:pt x="1810451" y="2181883"/>
                    <a:pt x="1810298" y="2173441"/>
                  </a:cubicBezTo>
                  <a:cubicBezTo>
                    <a:pt x="1805697" y="1913786"/>
                    <a:pt x="1805582" y="1944661"/>
                    <a:pt x="1820793" y="1944661"/>
                  </a:cubicBezTo>
                  <a:cubicBezTo>
                    <a:pt x="2048521" y="1944661"/>
                    <a:pt x="2009834" y="1927007"/>
                    <a:pt x="2010743" y="1997353"/>
                  </a:cubicBezTo>
                  <a:cubicBezTo>
                    <a:pt x="2011858" y="2081509"/>
                    <a:pt x="2012422" y="2121979"/>
                    <a:pt x="2014255" y="2173800"/>
                  </a:cubicBezTo>
                  <a:cubicBezTo>
                    <a:pt x="2014408" y="2177989"/>
                    <a:pt x="2020380" y="2176977"/>
                    <a:pt x="1974542" y="2176977"/>
                  </a:cubicBezTo>
                  <a:close/>
                  <a:moveTo>
                    <a:pt x="1974542" y="1931875"/>
                  </a:moveTo>
                  <a:cubicBezTo>
                    <a:pt x="1781439" y="1931875"/>
                    <a:pt x="1808388" y="1941125"/>
                    <a:pt x="1807901" y="1911211"/>
                  </a:cubicBezTo>
                  <a:cubicBezTo>
                    <a:pt x="1804082" y="1667276"/>
                    <a:pt x="1794228" y="1698714"/>
                    <a:pt x="1820780" y="1698714"/>
                  </a:cubicBezTo>
                  <a:cubicBezTo>
                    <a:pt x="1957678" y="1698778"/>
                    <a:pt x="1980450" y="1698843"/>
                    <a:pt x="2006066" y="1698727"/>
                  </a:cubicBezTo>
                  <a:cubicBezTo>
                    <a:pt x="2010218" y="1970539"/>
                    <a:pt x="2024545" y="1931875"/>
                    <a:pt x="1974542" y="1931875"/>
                  </a:cubicBezTo>
                  <a:close/>
                  <a:moveTo>
                    <a:pt x="1803775" y="2422398"/>
                  </a:moveTo>
                  <a:cubicBezTo>
                    <a:pt x="1745622" y="2422168"/>
                    <a:pt x="1683958" y="2419400"/>
                    <a:pt x="1600856" y="2421527"/>
                  </a:cubicBezTo>
                  <a:cubicBezTo>
                    <a:pt x="1599856" y="2345929"/>
                    <a:pt x="1601817" y="2284487"/>
                    <a:pt x="1598126" y="2189506"/>
                  </a:cubicBezTo>
                  <a:cubicBezTo>
                    <a:pt x="1642516" y="2190313"/>
                    <a:pt x="1666787" y="2190082"/>
                    <a:pt x="1800071" y="2190031"/>
                  </a:cubicBezTo>
                  <a:cubicBezTo>
                    <a:pt x="1800879" y="2235933"/>
                    <a:pt x="1801263" y="2261837"/>
                    <a:pt x="1803775" y="2422398"/>
                  </a:cubicBezTo>
                  <a:close/>
                  <a:moveTo>
                    <a:pt x="1594384" y="1931107"/>
                  </a:moveTo>
                  <a:cubicBezTo>
                    <a:pt x="1593359" y="1844235"/>
                    <a:pt x="1591360" y="1816435"/>
                    <a:pt x="1589835" y="1699047"/>
                  </a:cubicBezTo>
                  <a:cubicBezTo>
                    <a:pt x="1604047" y="1699047"/>
                    <a:pt x="1734922" y="1698894"/>
                    <a:pt x="1792703" y="1698740"/>
                  </a:cubicBezTo>
                  <a:cubicBezTo>
                    <a:pt x="1794664" y="1836177"/>
                    <a:pt x="1796548" y="1831975"/>
                    <a:pt x="1797713" y="1932670"/>
                  </a:cubicBezTo>
                  <a:cubicBezTo>
                    <a:pt x="1702270" y="1932145"/>
                    <a:pt x="1794164" y="1930940"/>
                    <a:pt x="1594384" y="1931107"/>
                  </a:cubicBezTo>
                  <a:close/>
                  <a:moveTo>
                    <a:pt x="1590091" y="2421822"/>
                  </a:moveTo>
                  <a:cubicBezTo>
                    <a:pt x="1494392" y="2424576"/>
                    <a:pt x="1443211" y="2421553"/>
                    <a:pt x="1388941" y="2421104"/>
                  </a:cubicBezTo>
                  <a:cubicBezTo>
                    <a:pt x="1384597" y="2145859"/>
                    <a:pt x="1368155" y="2190339"/>
                    <a:pt x="1436611" y="2189237"/>
                  </a:cubicBezTo>
                  <a:cubicBezTo>
                    <a:pt x="1487177" y="2188417"/>
                    <a:pt x="1535412" y="2188340"/>
                    <a:pt x="1587605" y="2189327"/>
                  </a:cubicBezTo>
                  <a:cubicBezTo>
                    <a:pt x="1589989" y="2250423"/>
                    <a:pt x="1591001" y="2421783"/>
                    <a:pt x="1590091" y="2421822"/>
                  </a:cubicBezTo>
                  <a:close/>
                  <a:moveTo>
                    <a:pt x="1513396" y="1931171"/>
                  </a:moveTo>
                  <a:cubicBezTo>
                    <a:pt x="1441967" y="1931171"/>
                    <a:pt x="1439789" y="1932004"/>
                    <a:pt x="1380227" y="1932170"/>
                  </a:cubicBezTo>
                  <a:cubicBezTo>
                    <a:pt x="1377971" y="1769278"/>
                    <a:pt x="1377549" y="1740594"/>
                    <a:pt x="1376831" y="1700136"/>
                  </a:cubicBezTo>
                  <a:cubicBezTo>
                    <a:pt x="1612350" y="1699419"/>
                    <a:pt x="1579045" y="1684046"/>
                    <a:pt x="1579878" y="1736699"/>
                  </a:cubicBezTo>
                  <a:cubicBezTo>
                    <a:pt x="1583569" y="1972282"/>
                    <a:pt x="1603239" y="1931094"/>
                    <a:pt x="1513396" y="1931171"/>
                  </a:cubicBezTo>
                  <a:close/>
                  <a:moveTo>
                    <a:pt x="1378458" y="2421040"/>
                  </a:moveTo>
                  <a:cubicBezTo>
                    <a:pt x="1280645" y="2420553"/>
                    <a:pt x="1274583" y="2423666"/>
                    <a:pt x="1175052" y="2422782"/>
                  </a:cubicBezTo>
                  <a:cubicBezTo>
                    <a:pt x="1170221" y="2152303"/>
                    <a:pt x="1154177" y="2188251"/>
                    <a:pt x="1206012" y="2188251"/>
                  </a:cubicBezTo>
                  <a:cubicBezTo>
                    <a:pt x="1281644" y="2188251"/>
                    <a:pt x="1283207" y="2189852"/>
                    <a:pt x="1359672" y="2189852"/>
                  </a:cubicBezTo>
                  <a:cubicBezTo>
                    <a:pt x="1380124" y="2189852"/>
                    <a:pt x="1374306" y="2158144"/>
                    <a:pt x="1378458" y="2421040"/>
                  </a:cubicBezTo>
                  <a:close/>
                  <a:moveTo>
                    <a:pt x="1359672" y="2177963"/>
                  </a:moveTo>
                  <a:cubicBezTo>
                    <a:pt x="1358532" y="2177963"/>
                    <a:pt x="1169965" y="2177361"/>
                    <a:pt x="1169952" y="2173569"/>
                  </a:cubicBezTo>
                  <a:cubicBezTo>
                    <a:pt x="1169401" y="1909149"/>
                    <a:pt x="1147078" y="1944789"/>
                    <a:pt x="1206012" y="1944789"/>
                  </a:cubicBezTo>
                  <a:cubicBezTo>
                    <a:pt x="1402716" y="1944789"/>
                    <a:pt x="1369975" y="1926328"/>
                    <a:pt x="1370347" y="1998775"/>
                  </a:cubicBezTo>
                  <a:cubicBezTo>
                    <a:pt x="1371423" y="2205225"/>
                    <a:pt x="1381739" y="2177963"/>
                    <a:pt x="1359672" y="2177963"/>
                  </a:cubicBezTo>
                  <a:close/>
                  <a:moveTo>
                    <a:pt x="1359672" y="1932209"/>
                  </a:moveTo>
                  <a:cubicBezTo>
                    <a:pt x="1135673" y="1932209"/>
                    <a:pt x="1165672" y="1942099"/>
                    <a:pt x="1165185" y="1911263"/>
                  </a:cubicBezTo>
                  <a:cubicBezTo>
                    <a:pt x="1163814" y="1823994"/>
                    <a:pt x="1165557" y="1823942"/>
                    <a:pt x="1164185" y="1736469"/>
                  </a:cubicBezTo>
                  <a:cubicBezTo>
                    <a:pt x="1163455" y="1689875"/>
                    <a:pt x="1155010" y="1699393"/>
                    <a:pt x="1206012" y="1699393"/>
                  </a:cubicBezTo>
                  <a:cubicBezTo>
                    <a:pt x="1398731" y="1699393"/>
                    <a:pt x="1366195" y="1688324"/>
                    <a:pt x="1366951" y="1736673"/>
                  </a:cubicBezTo>
                  <a:cubicBezTo>
                    <a:pt x="1370526" y="1962379"/>
                    <a:pt x="1372948" y="1932209"/>
                    <a:pt x="1359672" y="1932209"/>
                  </a:cubicBezTo>
                  <a:close/>
                  <a:moveTo>
                    <a:pt x="1164544" y="2422667"/>
                  </a:moveTo>
                  <a:cubicBezTo>
                    <a:pt x="1088451" y="2421694"/>
                    <a:pt x="1140914" y="2420592"/>
                    <a:pt x="961369" y="2421284"/>
                  </a:cubicBezTo>
                  <a:cubicBezTo>
                    <a:pt x="956832" y="2154135"/>
                    <a:pt x="947657" y="2188251"/>
                    <a:pt x="975542" y="2188020"/>
                  </a:cubicBezTo>
                  <a:cubicBezTo>
                    <a:pt x="1021969" y="2187648"/>
                    <a:pt x="1059939" y="2187508"/>
                    <a:pt x="1129112" y="2187969"/>
                  </a:cubicBezTo>
                  <a:cubicBezTo>
                    <a:pt x="1166953" y="2188263"/>
                    <a:pt x="1159585" y="2148882"/>
                    <a:pt x="1164544" y="2422667"/>
                  </a:cubicBezTo>
                  <a:close/>
                  <a:moveTo>
                    <a:pt x="954705" y="2679068"/>
                  </a:moveTo>
                  <a:cubicBezTo>
                    <a:pt x="958088" y="2859076"/>
                    <a:pt x="957242" y="2842358"/>
                    <a:pt x="958011" y="2911076"/>
                  </a:cubicBezTo>
                  <a:cubicBezTo>
                    <a:pt x="925232" y="2910628"/>
                    <a:pt x="915967" y="2910730"/>
                    <a:pt x="754695" y="2910692"/>
                  </a:cubicBezTo>
                  <a:cubicBezTo>
                    <a:pt x="753272" y="2846547"/>
                    <a:pt x="751914" y="2829162"/>
                    <a:pt x="750838" y="2678081"/>
                  </a:cubicBezTo>
                  <a:cubicBezTo>
                    <a:pt x="752260" y="2678094"/>
                    <a:pt x="953642" y="2679068"/>
                    <a:pt x="954705" y="2679068"/>
                  </a:cubicBezTo>
                  <a:close/>
                  <a:moveTo>
                    <a:pt x="750748" y="2666193"/>
                  </a:moveTo>
                  <a:cubicBezTo>
                    <a:pt x="750453" y="2634037"/>
                    <a:pt x="750133" y="2617280"/>
                    <a:pt x="747339" y="2435645"/>
                  </a:cubicBezTo>
                  <a:cubicBezTo>
                    <a:pt x="747250" y="2429662"/>
                    <a:pt x="736678" y="2433928"/>
                    <a:pt x="951066" y="2433224"/>
                  </a:cubicBezTo>
                  <a:cubicBezTo>
                    <a:pt x="952386" y="2512908"/>
                    <a:pt x="952450" y="2554262"/>
                    <a:pt x="954487" y="2667179"/>
                  </a:cubicBezTo>
                  <a:cubicBezTo>
                    <a:pt x="953437" y="2667166"/>
                    <a:pt x="751722" y="2666193"/>
                    <a:pt x="750748" y="2666193"/>
                  </a:cubicBezTo>
                  <a:close/>
                  <a:moveTo>
                    <a:pt x="898654" y="2922619"/>
                  </a:moveTo>
                  <a:cubicBezTo>
                    <a:pt x="976592" y="2922619"/>
                    <a:pt x="956448" y="2880278"/>
                    <a:pt x="960433" y="3135244"/>
                  </a:cubicBezTo>
                  <a:cubicBezTo>
                    <a:pt x="960946" y="3167835"/>
                    <a:pt x="987869" y="3155883"/>
                    <a:pt x="758091" y="3155050"/>
                  </a:cubicBezTo>
                  <a:cubicBezTo>
                    <a:pt x="756579" y="3076326"/>
                    <a:pt x="756835" y="3016050"/>
                    <a:pt x="754951" y="2922593"/>
                  </a:cubicBezTo>
                  <a:lnTo>
                    <a:pt x="898654" y="2922619"/>
                  </a:lnTo>
                  <a:close/>
                  <a:moveTo>
                    <a:pt x="1129176" y="2176067"/>
                  </a:moveTo>
                  <a:cubicBezTo>
                    <a:pt x="1082134" y="2175696"/>
                    <a:pt x="1029107" y="2175657"/>
                    <a:pt x="975439" y="2176093"/>
                  </a:cubicBezTo>
                  <a:cubicBezTo>
                    <a:pt x="948426" y="2176311"/>
                    <a:pt x="957050" y="2211682"/>
                    <a:pt x="953129" y="1943406"/>
                  </a:cubicBezTo>
                  <a:cubicBezTo>
                    <a:pt x="1032938" y="1945122"/>
                    <a:pt x="985588" y="1945314"/>
                    <a:pt x="1155292" y="1944840"/>
                  </a:cubicBezTo>
                  <a:cubicBezTo>
                    <a:pt x="1160700" y="2212681"/>
                    <a:pt x="1171054" y="2176349"/>
                    <a:pt x="1129176" y="2176067"/>
                  </a:cubicBezTo>
                  <a:close/>
                  <a:moveTo>
                    <a:pt x="950874" y="2421322"/>
                  </a:moveTo>
                  <a:cubicBezTo>
                    <a:pt x="827546" y="2421770"/>
                    <a:pt x="837016" y="2420694"/>
                    <a:pt x="747096" y="2420681"/>
                  </a:cubicBezTo>
                  <a:cubicBezTo>
                    <a:pt x="742841" y="2171942"/>
                    <a:pt x="740419" y="2188801"/>
                    <a:pt x="744969" y="2188789"/>
                  </a:cubicBezTo>
                  <a:cubicBezTo>
                    <a:pt x="746481" y="2188789"/>
                    <a:pt x="945145" y="2188225"/>
                    <a:pt x="946260" y="2188212"/>
                  </a:cubicBezTo>
                  <a:cubicBezTo>
                    <a:pt x="948259" y="2311634"/>
                    <a:pt x="950323" y="2389538"/>
                    <a:pt x="950874" y="2421322"/>
                  </a:cubicBezTo>
                  <a:close/>
                  <a:moveTo>
                    <a:pt x="742354" y="2173505"/>
                  </a:moveTo>
                  <a:cubicBezTo>
                    <a:pt x="741650" y="2121915"/>
                    <a:pt x="737536" y="1943815"/>
                    <a:pt x="744981" y="1943815"/>
                  </a:cubicBezTo>
                  <a:cubicBezTo>
                    <a:pt x="982321" y="1943815"/>
                    <a:pt x="942467" y="1925022"/>
                    <a:pt x="943390" y="1998813"/>
                  </a:cubicBezTo>
                  <a:cubicBezTo>
                    <a:pt x="944184" y="2062446"/>
                    <a:pt x="944671" y="2089093"/>
                    <a:pt x="946081" y="2176311"/>
                  </a:cubicBezTo>
                  <a:cubicBezTo>
                    <a:pt x="717084" y="2177617"/>
                    <a:pt x="742418" y="2178258"/>
                    <a:pt x="742354" y="2173505"/>
                  </a:cubicBezTo>
                  <a:close/>
                  <a:moveTo>
                    <a:pt x="898654" y="1930992"/>
                  </a:moveTo>
                  <a:cubicBezTo>
                    <a:pt x="710882" y="1930992"/>
                    <a:pt x="740650" y="1941356"/>
                    <a:pt x="740176" y="1911211"/>
                  </a:cubicBezTo>
                  <a:cubicBezTo>
                    <a:pt x="736460" y="1673425"/>
                    <a:pt x="729835" y="1699022"/>
                    <a:pt x="744969" y="1699022"/>
                  </a:cubicBezTo>
                  <a:cubicBezTo>
                    <a:pt x="974209" y="1699022"/>
                    <a:pt x="938200" y="1687517"/>
                    <a:pt x="938969" y="1736699"/>
                  </a:cubicBezTo>
                  <a:cubicBezTo>
                    <a:pt x="942595" y="1967746"/>
                    <a:pt x="954603" y="1930992"/>
                    <a:pt x="898654" y="1930992"/>
                  </a:cubicBezTo>
                  <a:close/>
                  <a:moveTo>
                    <a:pt x="736793" y="2432583"/>
                  </a:moveTo>
                  <a:cubicBezTo>
                    <a:pt x="736806" y="2433710"/>
                    <a:pt x="739907" y="2629284"/>
                    <a:pt x="740240" y="2666193"/>
                  </a:cubicBezTo>
                  <a:cubicBezTo>
                    <a:pt x="676616" y="2666167"/>
                    <a:pt x="752491" y="2666052"/>
                    <a:pt x="537731" y="2665488"/>
                  </a:cubicBezTo>
                  <a:cubicBezTo>
                    <a:pt x="537270" y="2629719"/>
                    <a:pt x="536744" y="2598128"/>
                    <a:pt x="534194" y="2435658"/>
                  </a:cubicBezTo>
                  <a:cubicBezTo>
                    <a:pt x="534168" y="2433288"/>
                    <a:pt x="516587" y="2432775"/>
                    <a:pt x="736793" y="2432583"/>
                  </a:cubicBezTo>
                  <a:close/>
                  <a:moveTo>
                    <a:pt x="740343" y="2678081"/>
                  </a:moveTo>
                  <a:cubicBezTo>
                    <a:pt x="741496" y="2835734"/>
                    <a:pt x="742790" y="2847431"/>
                    <a:pt x="744187" y="2910692"/>
                  </a:cubicBezTo>
                  <a:cubicBezTo>
                    <a:pt x="743085" y="2910692"/>
                    <a:pt x="542729" y="2911076"/>
                    <a:pt x="541216" y="2911089"/>
                  </a:cubicBezTo>
                  <a:cubicBezTo>
                    <a:pt x="537859" y="2693134"/>
                    <a:pt x="539012" y="2769053"/>
                    <a:pt x="537872" y="2677377"/>
                  </a:cubicBezTo>
                  <a:cubicBezTo>
                    <a:pt x="731078" y="2677825"/>
                    <a:pt x="668850" y="2678056"/>
                    <a:pt x="740343" y="2678081"/>
                  </a:cubicBezTo>
                  <a:close/>
                  <a:moveTo>
                    <a:pt x="744443" y="2922593"/>
                  </a:moveTo>
                  <a:cubicBezTo>
                    <a:pt x="746442" y="3021610"/>
                    <a:pt x="745866" y="3064296"/>
                    <a:pt x="747596" y="3155024"/>
                  </a:cubicBezTo>
                  <a:cubicBezTo>
                    <a:pt x="746314" y="3155024"/>
                    <a:pt x="724196" y="3154935"/>
                    <a:pt x="544087" y="3155460"/>
                  </a:cubicBezTo>
                  <a:cubicBezTo>
                    <a:pt x="542331" y="3047539"/>
                    <a:pt x="543562" y="3063387"/>
                    <a:pt x="541409" y="2922990"/>
                  </a:cubicBezTo>
                  <a:cubicBezTo>
                    <a:pt x="543933" y="2922990"/>
                    <a:pt x="732090" y="2922593"/>
                    <a:pt x="744443" y="2922593"/>
                  </a:cubicBezTo>
                  <a:close/>
                  <a:moveTo>
                    <a:pt x="744969" y="3166913"/>
                  </a:moveTo>
                  <a:cubicBezTo>
                    <a:pt x="749287" y="3166913"/>
                    <a:pt x="747301" y="3160738"/>
                    <a:pt x="749441" y="3222769"/>
                  </a:cubicBezTo>
                  <a:cubicBezTo>
                    <a:pt x="756297" y="3421891"/>
                    <a:pt x="754772" y="3401804"/>
                    <a:pt x="744969" y="3401804"/>
                  </a:cubicBezTo>
                  <a:cubicBezTo>
                    <a:pt x="743700" y="3401804"/>
                    <a:pt x="548675" y="3401842"/>
                    <a:pt x="548546" y="3397230"/>
                  </a:cubicBezTo>
                  <a:cubicBezTo>
                    <a:pt x="546945" y="3340580"/>
                    <a:pt x="547073" y="3338235"/>
                    <a:pt x="544292" y="3167374"/>
                  </a:cubicBezTo>
                  <a:cubicBezTo>
                    <a:pt x="545714" y="3167374"/>
                    <a:pt x="743828" y="3166913"/>
                    <a:pt x="744969" y="3166913"/>
                  </a:cubicBezTo>
                  <a:close/>
                  <a:moveTo>
                    <a:pt x="591360" y="3412257"/>
                  </a:moveTo>
                  <a:cubicBezTo>
                    <a:pt x="667850" y="3412257"/>
                    <a:pt x="668119" y="3413705"/>
                    <a:pt x="744981" y="3413705"/>
                  </a:cubicBezTo>
                  <a:cubicBezTo>
                    <a:pt x="757360" y="3413705"/>
                    <a:pt x="751222" y="3388044"/>
                    <a:pt x="754836" y="3644881"/>
                  </a:cubicBezTo>
                  <a:cubicBezTo>
                    <a:pt x="749838" y="3644868"/>
                    <a:pt x="554595" y="3645970"/>
                    <a:pt x="553647" y="3645982"/>
                  </a:cubicBezTo>
                  <a:cubicBezTo>
                    <a:pt x="549072" y="3370673"/>
                    <a:pt x="534476" y="3412257"/>
                    <a:pt x="591360" y="3412257"/>
                  </a:cubicBezTo>
                  <a:close/>
                  <a:moveTo>
                    <a:pt x="758334" y="3166938"/>
                  </a:moveTo>
                  <a:cubicBezTo>
                    <a:pt x="826610" y="3167208"/>
                    <a:pt x="822510" y="3169142"/>
                    <a:pt x="898654" y="3169142"/>
                  </a:cubicBezTo>
                  <a:cubicBezTo>
                    <a:pt x="980539" y="3169142"/>
                    <a:pt x="959075" y="3120601"/>
                    <a:pt x="965995" y="3397589"/>
                  </a:cubicBezTo>
                  <a:cubicBezTo>
                    <a:pt x="966123" y="3402752"/>
                    <a:pt x="991714" y="3401394"/>
                    <a:pt x="763050" y="3401791"/>
                  </a:cubicBezTo>
                  <a:cubicBezTo>
                    <a:pt x="762512" y="3268594"/>
                    <a:pt x="759462" y="3219387"/>
                    <a:pt x="758334" y="3166938"/>
                  </a:cubicBezTo>
                  <a:close/>
                  <a:moveTo>
                    <a:pt x="966392" y="3413346"/>
                  </a:moveTo>
                  <a:cubicBezTo>
                    <a:pt x="969788" y="3552436"/>
                    <a:pt x="967263" y="3561826"/>
                    <a:pt x="968353" y="3645906"/>
                  </a:cubicBezTo>
                  <a:cubicBezTo>
                    <a:pt x="779914" y="3646033"/>
                    <a:pt x="852906" y="3645149"/>
                    <a:pt x="765318" y="3644893"/>
                  </a:cubicBezTo>
                  <a:cubicBezTo>
                    <a:pt x="765305" y="3643881"/>
                    <a:pt x="763127" y="3414679"/>
                    <a:pt x="763114" y="3413679"/>
                  </a:cubicBezTo>
                  <a:cubicBezTo>
                    <a:pt x="820741" y="3413590"/>
                    <a:pt x="881303" y="3412475"/>
                    <a:pt x="966392" y="3413346"/>
                  </a:cubicBezTo>
                  <a:close/>
                  <a:moveTo>
                    <a:pt x="968532" y="3657794"/>
                  </a:moveTo>
                  <a:cubicBezTo>
                    <a:pt x="968545" y="3658742"/>
                    <a:pt x="971608" y="3854483"/>
                    <a:pt x="972517" y="3890853"/>
                  </a:cubicBezTo>
                  <a:cubicBezTo>
                    <a:pt x="862478" y="3890136"/>
                    <a:pt x="817576" y="3891263"/>
                    <a:pt x="769829" y="3891404"/>
                  </a:cubicBezTo>
                  <a:cubicBezTo>
                    <a:pt x="769816" y="3890494"/>
                    <a:pt x="765575" y="3660920"/>
                    <a:pt x="765510" y="3656795"/>
                  </a:cubicBezTo>
                  <a:cubicBezTo>
                    <a:pt x="861889" y="3657102"/>
                    <a:pt x="773673" y="3657935"/>
                    <a:pt x="968532" y="3657794"/>
                  </a:cubicBezTo>
                  <a:close/>
                  <a:moveTo>
                    <a:pt x="972812" y="3902767"/>
                  </a:moveTo>
                  <a:cubicBezTo>
                    <a:pt x="976849" y="4051158"/>
                    <a:pt x="975785" y="4066787"/>
                    <a:pt x="976451" y="4135506"/>
                  </a:cubicBezTo>
                  <a:cubicBezTo>
                    <a:pt x="898154" y="4134622"/>
                    <a:pt x="802096" y="4135570"/>
                    <a:pt x="773212" y="4135647"/>
                  </a:cubicBezTo>
                  <a:cubicBezTo>
                    <a:pt x="772558" y="4070221"/>
                    <a:pt x="773481" y="4073052"/>
                    <a:pt x="770047" y="3903293"/>
                  </a:cubicBezTo>
                  <a:cubicBezTo>
                    <a:pt x="833159" y="3903139"/>
                    <a:pt x="856597" y="3902011"/>
                    <a:pt x="972812" y="3902767"/>
                  </a:cubicBezTo>
                  <a:close/>
                  <a:moveTo>
                    <a:pt x="975439" y="4147433"/>
                  </a:moveTo>
                  <a:cubicBezTo>
                    <a:pt x="978041" y="4147446"/>
                    <a:pt x="975273" y="4133917"/>
                    <a:pt x="980104" y="4379582"/>
                  </a:cubicBezTo>
                  <a:cubicBezTo>
                    <a:pt x="863593" y="4378929"/>
                    <a:pt x="830916" y="4379633"/>
                    <a:pt x="778274" y="4379774"/>
                  </a:cubicBezTo>
                  <a:cubicBezTo>
                    <a:pt x="776454" y="4258594"/>
                    <a:pt x="774673" y="4264462"/>
                    <a:pt x="773327" y="4147561"/>
                  </a:cubicBezTo>
                  <a:cubicBezTo>
                    <a:pt x="837247" y="4147420"/>
                    <a:pt x="879894" y="4146523"/>
                    <a:pt x="975439" y="4147433"/>
                  </a:cubicBezTo>
                  <a:close/>
                  <a:moveTo>
                    <a:pt x="979040" y="3659652"/>
                  </a:moveTo>
                  <a:cubicBezTo>
                    <a:pt x="978989" y="3656308"/>
                    <a:pt x="962830" y="3657999"/>
                    <a:pt x="1184010" y="3658486"/>
                  </a:cubicBezTo>
                  <a:cubicBezTo>
                    <a:pt x="1184317" y="3677485"/>
                    <a:pt x="1186778" y="3885101"/>
                    <a:pt x="1186816" y="3890840"/>
                  </a:cubicBezTo>
                  <a:cubicBezTo>
                    <a:pt x="1125857" y="3890878"/>
                    <a:pt x="1060054" y="3891417"/>
                    <a:pt x="982987" y="3890917"/>
                  </a:cubicBezTo>
                  <a:cubicBezTo>
                    <a:pt x="982193" y="3858197"/>
                    <a:pt x="982013" y="3841659"/>
                    <a:pt x="979040" y="3659652"/>
                  </a:cubicBezTo>
                  <a:close/>
                  <a:moveTo>
                    <a:pt x="1186893" y="3902742"/>
                  </a:moveTo>
                  <a:cubicBezTo>
                    <a:pt x="1187367" y="4034247"/>
                    <a:pt x="1188777" y="4062765"/>
                    <a:pt x="1190225" y="4136005"/>
                  </a:cubicBezTo>
                  <a:cubicBezTo>
                    <a:pt x="1031375" y="4135877"/>
                    <a:pt x="1021943" y="4135929"/>
                    <a:pt x="986959" y="4135608"/>
                  </a:cubicBezTo>
                  <a:cubicBezTo>
                    <a:pt x="986357" y="4071066"/>
                    <a:pt x="987267" y="4049223"/>
                    <a:pt x="983320" y="3902831"/>
                  </a:cubicBezTo>
                  <a:cubicBezTo>
                    <a:pt x="1057735" y="3903293"/>
                    <a:pt x="1139825" y="3902780"/>
                    <a:pt x="1186893" y="3902742"/>
                  </a:cubicBezTo>
                  <a:close/>
                  <a:moveTo>
                    <a:pt x="1052314" y="4147792"/>
                  </a:moveTo>
                  <a:cubicBezTo>
                    <a:pt x="1216994" y="4147932"/>
                    <a:pt x="1190302" y="4135723"/>
                    <a:pt x="1191058" y="4184559"/>
                  </a:cubicBezTo>
                  <a:cubicBezTo>
                    <a:pt x="1192262" y="4261579"/>
                    <a:pt x="1192147" y="4273084"/>
                    <a:pt x="1193492" y="4359481"/>
                  </a:cubicBezTo>
                  <a:cubicBezTo>
                    <a:pt x="1193915" y="4386692"/>
                    <a:pt x="1226644" y="4380850"/>
                    <a:pt x="990586" y="4379633"/>
                  </a:cubicBezTo>
                  <a:cubicBezTo>
                    <a:pt x="990278" y="4364119"/>
                    <a:pt x="990483" y="4376828"/>
                    <a:pt x="987549" y="4184354"/>
                  </a:cubicBezTo>
                  <a:cubicBezTo>
                    <a:pt x="986844" y="4137671"/>
                    <a:pt x="974017" y="4147792"/>
                    <a:pt x="1052314" y="4147792"/>
                  </a:cubicBezTo>
                  <a:close/>
                  <a:moveTo>
                    <a:pt x="1188841" y="3412180"/>
                  </a:moveTo>
                  <a:cubicBezTo>
                    <a:pt x="1189751" y="3412180"/>
                    <a:pt x="1350676" y="3411822"/>
                    <a:pt x="1392888" y="3411886"/>
                  </a:cubicBezTo>
                  <a:cubicBezTo>
                    <a:pt x="1396142" y="3687695"/>
                    <a:pt x="1407137" y="3645431"/>
                    <a:pt x="1359672" y="3645431"/>
                  </a:cubicBezTo>
                  <a:cubicBezTo>
                    <a:pt x="1283169" y="3645431"/>
                    <a:pt x="1281490" y="3646623"/>
                    <a:pt x="1206012" y="3646623"/>
                  </a:cubicBezTo>
                  <a:cubicBezTo>
                    <a:pt x="1190724" y="3646623"/>
                    <a:pt x="1193749" y="3677728"/>
                    <a:pt x="1188841" y="3412180"/>
                  </a:cubicBezTo>
                  <a:close/>
                  <a:moveTo>
                    <a:pt x="1206012" y="3658511"/>
                  </a:moveTo>
                  <a:cubicBezTo>
                    <a:pt x="1411212" y="3658511"/>
                    <a:pt x="1395758" y="3654591"/>
                    <a:pt x="1395848" y="3659857"/>
                  </a:cubicBezTo>
                  <a:cubicBezTo>
                    <a:pt x="1400102" y="3930593"/>
                    <a:pt x="1416069" y="3891596"/>
                    <a:pt x="1359672" y="3891635"/>
                  </a:cubicBezTo>
                  <a:cubicBezTo>
                    <a:pt x="1284668" y="3891635"/>
                    <a:pt x="1284720" y="3890840"/>
                    <a:pt x="1206012" y="3890840"/>
                  </a:cubicBezTo>
                  <a:cubicBezTo>
                    <a:pt x="1194236" y="3890840"/>
                    <a:pt x="1197696" y="3899372"/>
                    <a:pt x="1196683" y="3834549"/>
                  </a:cubicBezTo>
                  <a:cubicBezTo>
                    <a:pt x="1193505" y="3631442"/>
                    <a:pt x="1190084" y="3658511"/>
                    <a:pt x="1206012" y="3658511"/>
                  </a:cubicBezTo>
                  <a:close/>
                  <a:moveTo>
                    <a:pt x="1206012" y="3902742"/>
                  </a:moveTo>
                  <a:cubicBezTo>
                    <a:pt x="1431575" y="3902742"/>
                    <a:pt x="1400563" y="3897502"/>
                    <a:pt x="1401179" y="3922266"/>
                  </a:cubicBezTo>
                  <a:cubicBezTo>
                    <a:pt x="1407278" y="4176450"/>
                    <a:pt x="1413647" y="4134686"/>
                    <a:pt x="1359672" y="4134686"/>
                  </a:cubicBezTo>
                  <a:cubicBezTo>
                    <a:pt x="1168440" y="4134686"/>
                    <a:pt x="1201143" y="4152237"/>
                    <a:pt x="1199874" y="4096855"/>
                  </a:cubicBezTo>
                  <a:cubicBezTo>
                    <a:pt x="1194864" y="3878862"/>
                    <a:pt x="1196107" y="3902742"/>
                    <a:pt x="1206012" y="3902742"/>
                  </a:cubicBezTo>
                  <a:close/>
                  <a:moveTo>
                    <a:pt x="1403370" y="3411911"/>
                  </a:moveTo>
                  <a:cubicBezTo>
                    <a:pt x="1609852" y="3412322"/>
                    <a:pt x="1516587" y="3411937"/>
                    <a:pt x="1606046" y="3412603"/>
                  </a:cubicBezTo>
                  <a:cubicBezTo>
                    <a:pt x="1613414" y="3683493"/>
                    <a:pt x="1612825" y="3646110"/>
                    <a:pt x="1590335" y="3645573"/>
                  </a:cubicBezTo>
                  <a:cubicBezTo>
                    <a:pt x="1367310" y="3640166"/>
                    <a:pt x="1405984" y="3671156"/>
                    <a:pt x="1405356" y="3572267"/>
                  </a:cubicBezTo>
                  <a:cubicBezTo>
                    <a:pt x="1404946" y="3505074"/>
                    <a:pt x="1404267" y="3486882"/>
                    <a:pt x="1403370" y="3411911"/>
                  </a:cubicBezTo>
                  <a:close/>
                  <a:moveTo>
                    <a:pt x="1436585" y="3656936"/>
                  </a:moveTo>
                  <a:cubicBezTo>
                    <a:pt x="1627625" y="3655130"/>
                    <a:pt x="1609134" y="3658922"/>
                    <a:pt x="1609160" y="3659857"/>
                  </a:cubicBezTo>
                  <a:cubicBezTo>
                    <a:pt x="1613311" y="3925212"/>
                    <a:pt x="1627036" y="3890827"/>
                    <a:pt x="1590181" y="3891173"/>
                  </a:cubicBezTo>
                  <a:cubicBezTo>
                    <a:pt x="1539076" y="3891583"/>
                    <a:pt x="1546150" y="3891481"/>
                    <a:pt x="1410956" y="3891596"/>
                  </a:cubicBezTo>
                  <a:cubicBezTo>
                    <a:pt x="1405061" y="3619707"/>
                    <a:pt x="1395105" y="3657384"/>
                    <a:pt x="1436585" y="3656936"/>
                  </a:cubicBezTo>
                  <a:close/>
                  <a:moveTo>
                    <a:pt x="1615029" y="3902883"/>
                  </a:moveTo>
                  <a:cubicBezTo>
                    <a:pt x="1618386" y="4081392"/>
                    <a:pt x="1617502" y="4065480"/>
                    <a:pt x="1618335" y="4136121"/>
                  </a:cubicBezTo>
                  <a:cubicBezTo>
                    <a:pt x="1400807" y="4134776"/>
                    <a:pt x="1576265" y="4136236"/>
                    <a:pt x="1414583" y="4134878"/>
                  </a:cubicBezTo>
                  <a:cubicBezTo>
                    <a:pt x="1413993" y="4072322"/>
                    <a:pt x="1414736" y="4054565"/>
                    <a:pt x="1411225" y="3903497"/>
                  </a:cubicBezTo>
                  <a:cubicBezTo>
                    <a:pt x="1606879" y="3903331"/>
                    <a:pt x="1528786" y="3903446"/>
                    <a:pt x="1615029" y="3902883"/>
                  </a:cubicBezTo>
                  <a:close/>
                  <a:moveTo>
                    <a:pt x="1616566" y="3412668"/>
                  </a:moveTo>
                  <a:cubicBezTo>
                    <a:pt x="1737113" y="3413385"/>
                    <a:pt x="1730924" y="3411578"/>
                    <a:pt x="1819934" y="3411553"/>
                  </a:cubicBezTo>
                  <a:cubicBezTo>
                    <a:pt x="1819473" y="3592676"/>
                    <a:pt x="1829327" y="3645098"/>
                    <a:pt x="1820805" y="3645098"/>
                  </a:cubicBezTo>
                  <a:cubicBezTo>
                    <a:pt x="1745545" y="3645098"/>
                    <a:pt x="1700130" y="3647417"/>
                    <a:pt x="1619463" y="3646175"/>
                  </a:cubicBezTo>
                  <a:cubicBezTo>
                    <a:pt x="1618424" y="3573408"/>
                    <a:pt x="1619347" y="3514310"/>
                    <a:pt x="1616566" y="3412668"/>
                  </a:cubicBezTo>
                  <a:close/>
                  <a:moveTo>
                    <a:pt x="1667081" y="3658384"/>
                  </a:moveTo>
                  <a:cubicBezTo>
                    <a:pt x="1836875" y="3658384"/>
                    <a:pt x="1824458" y="3653797"/>
                    <a:pt x="1824547" y="3659831"/>
                  </a:cubicBezTo>
                  <a:cubicBezTo>
                    <a:pt x="1828571" y="3917461"/>
                    <a:pt x="1830429" y="3889751"/>
                    <a:pt x="1820780" y="3889751"/>
                  </a:cubicBezTo>
                  <a:cubicBezTo>
                    <a:pt x="1585619" y="3889751"/>
                    <a:pt x="1625524" y="3909275"/>
                    <a:pt x="1624358" y="3834523"/>
                  </a:cubicBezTo>
                  <a:cubicBezTo>
                    <a:pt x="1621051" y="3622116"/>
                    <a:pt x="1600766" y="3658384"/>
                    <a:pt x="1667081" y="3658384"/>
                  </a:cubicBezTo>
                  <a:close/>
                  <a:moveTo>
                    <a:pt x="1667081" y="3902742"/>
                  </a:moveTo>
                  <a:cubicBezTo>
                    <a:pt x="1855636" y="3902742"/>
                    <a:pt x="1827982" y="3892544"/>
                    <a:pt x="1828699" y="3922752"/>
                  </a:cubicBezTo>
                  <a:cubicBezTo>
                    <a:pt x="1834773" y="4163408"/>
                    <a:pt x="1832249" y="4134391"/>
                    <a:pt x="1820780" y="4134391"/>
                  </a:cubicBezTo>
                  <a:cubicBezTo>
                    <a:pt x="1596960" y="4134391"/>
                    <a:pt x="1628933" y="4153377"/>
                    <a:pt x="1628458" y="4096919"/>
                  </a:cubicBezTo>
                  <a:cubicBezTo>
                    <a:pt x="1626575" y="3867985"/>
                    <a:pt x="1612760" y="3902742"/>
                    <a:pt x="1667081" y="3902742"/>
                  </a:cubicBezTo>
                  <a:close/>
                  <a:moveTo>
                    <a:pt x="1667081" y="4148150"/>
                  </a:moveTo>
                  <a:cubicBezTo>
                    <a:pt x="1859262" y="4148150"/>
                    <a:pt x="1830878" y="4131201"/>
                    <a:pt x="1831711" y="4184559"/>
                  </a:cubicBezTo>
                  <a:cubicBezTo>
                    <a:pt x="1835209" y="4407958"/>
                    <a:pt x="1844525" y="4380274"/>
                    <a:pt x="1820793" y="4380274"/>
                  </a:cubicBezTo>
                  <a:cubicBezTo>
                    <a:pt x="1602035" y="4380274"/>
                    <a:pt x="1631726" y="4386897"/>
                    <a:pt x="1631278" y="4359277"/>
                  </a:cubicBezTo>
                  <a:cubicBezTo>
                    <a:pt x="1627331" y="4107001"/>
                    <a:pt x="1619937" y="4148150"/>
                    <a:pt x="1667081" y="4148150"/>
                  </a:cubicBezTo>
                  <a:close/>
                  <a:moveTo>
                    <a:pt x="1835043" y="3659626"/>
                  </a:moveTo>
                  <a:cubicBezTo>
                    <a:pt x="1834953" y="3653490"/>
                    <a:pt x="1830814" y="3659319"/>
                    <a:pt x="2037577" y="3658396"/>
                  </a:cubicBezTo>
                  <a:cubicBezTo>
                    <a:pt x="2038859" y="3743936"/>
                    <a:pt x="2038397" y="3808568"/>
                    <a:pt x="2040576" y="3891173"/>
                  </a:cubicBezTo>
                  <a:cubicBezTo>
                    <a:pt x="1926052" y="3892454"/>
                    <a:pt x="1904639" y="3890071"/>
                    <a:pt x="1838451" y="3889790"/>
                  </a:cubicBezTo>
                  <a:cubicBezTo>
                    <a:pt x="1836888" y="3816715"/>
                    <a:pt x="1836375" y="3744909"/>
                    <a:pt x="1835043" y="3659626"/>
                  </a:cubicBezTo>
                  <a:close/>
                  <a:moveTo>
                    <a:pt x="2051430" y="3414038"/>
                  </a:moveTo>
                  <a:cubicBezTo>
                    <a:pt x="2120321" y="3413948"/>
                    <a:pt x="2070677" y="3413948"/>
                    <a:pt x="2247327" y="3413974"/>
                  </a:cubicBezTo>
                  <a:cubicBezTo>
                    <a:pt x="2249582" y="3577712"/>
                    <a:pt x="2250325" y="3558637"/>
                    <a:pt x="2251812" y="3646149"/>
                  </a:cubicBezTo>
                  <a:cubicBezTo>
                    <a:pt x="2089233" y="3646251"/>
                    <a:pt x="2083415" y="3646226"/>
                    <a:pt x="2047893" y="3646431"/>
                  </a:cubicBezTo>
                  <a:cubicBezTo>
                    <a:pt x="2043690" y="3387289"/>
                    <a:pt x="2039102" y="3414064"/>
                    <a:pt x="2051430" y="3414038"/>
                  </a:cubicBezTo>
                  <a:close/>
                  <a:moveTo>
                    <a:pt x="2051443" y="3658332"/>
                  </a:moveTo>
                  <a:cubicBezTo>
                    <a:pt x="2095704" y="3658102"/>
                    <a:pt x="2095012" y="3658153"/>
                    <a:pt x="2251991" y="3658038"/>
                  </a:cubicBezTo>
                  <a:cubicBezTo>
                    <a:pt x="2252004" y="3659101"/>
                    <a:pt x="2255054" y="3859645"/>
                    <a:pt x="2255259" y="3889469"/>
                  </a:cubicBezTo>
                  <a:cubicBezTo>
                    <a:pt x="2254285" y="3889469"/>
                    <a:pt x="2051994" y="3891032"/>
                    <a:pt x="2051071" y="3891045"/>
                  </a:cubicBezTo>
                  <a:cubicBezTo>
                    <a:pt x="2051058" y="3890136"/>
                    <a:pt x="2045586" y="3658371"/>
                    <a:pt x="2051443" y="3658332"/>
                  </a:cubicBezTo>
                  <a:close/>
                  <a:moveTo>
                    <a:pt x="2051494" y="3902947"/>
                  </a:moveTo>
                  <a:cubicBezTo>
                    <a:pt x="2287949" y="3900077"/>
                    <a:pt x="2255336" y="3895055"/>
                    <a:pt x="2255400" y="3922112"/>
                  </a:cubicBezTo>
                  <a:cubicBezTo>
                    <a:pt x="2255925" y="4174042"/>
                    <a:pt x="2275608" y="4136338"/>
                    <a:pt x="2205205" y="4135493"/>
                  </a:cubicBezTo>
                  <a:cubicBezTo>
                    <a:pt x="2156510" y="4134839"/>
                    <a:pt x="2103444" y="4134776"/>
                    <a:pt x="2055326" y="4135608"/>
                  </a:cubicBezTo>
                  <a:cubicBezTo>
                    <a:pt x="2054992" y="4103388"/>
                    <a:pt x="2053339" y="3902921"/>
                    <a:pt x="2051494" y="3902947"/>
                  </a:cubicBezTo>
                  <a:close/>
                  <a:moveTo>
                    <a:pt x="2258001" y="4147830"/>
                  </a:moveTo>
                  <a:cubicBezTo>
                    <a:pt x="2259321" y="4242247"/>
                    <a:pt x="2259911" y="4252624"/>
                    <a:pt x="2261987" y="4379403"/>
                  </a:cubicBezTo>
                  <a:cubicBezTo>
                    <a:pt x="2117784" y="4379428"/>
                    <a:pt x="2099664" y="4379198"/>
                    <a:pt x="2058324" y="4380210"/>
                  </a:cubicBezTo>
                  <a:cubicBezTo>
                    <a:pt x="2057812" y="4352769"/>
                    <a:pt x="2055466" y="4148483"/>
                    <a:pt x="2055454" y="4147523"/>
                  </a:cubicBezTo>
                  <a:cubicBezTo>
                    <a:pt x="2144400" y="4145960"/>
                    <a:pt x="2202604" y="4147650"/>
                    <a:pt x="2258001" y="4147830"/>
                  </a:cubicBezTo>
                  <a:close/>
                  <a:moveTo>
                    <a:pt x="2257835" y="3413987"/>
                  </a:moveTo>
                  <a:cubicBezTo>
                    <a:pt x="2376331" y="3414000"/>
                    <a:pt x="2364644" y="3411412"/>
                    <a:pt x="2459818" y="3412027"/>
                  </a:cubicBezTo>
                  <a:cubicBezTo>
                    <a:pt x="2460485" y="3463233"/>
                    <a:pt x="2461356" y="3521305"/>
                    <a:pt x="2462637" y="3572473"/>
                  </a:cubicBezTo>
                  <a:cubicBezTo>
                    <a:pt x="2464957" y="3668645"/>
                    <a:pt x="2502965" y="3646136"/>
                    <a:pt x="2282016" y="3646136"/>
                  </a:cubicBezTo>
                  <a:cubicBezTo>
                    <a:pt x="2255438" y="3646149"/>
                    <a:pt x="2261538" y="3684159"/>
                    <a:pt x="2257835" y="3413987"/>
                  </a:cubicBezTo>
                  <a:close/>
                  <a:moveTo>
                    <a:pt x="2282016" y="3658025"/>
                  </a:moveTo>
                  <a:cubicBezTo>
                    <a:pt x="2283156" y="3658025"/>
                    <a:pt x="2464368" y="3658217"/>
                    <a:pt x="2464393" y="3659831"/>
                  </a:cubicBezTo>
                  <a:cubicBezTo>
                    <a:pt x="2468583" y="3926903"/>
                    <a:pt x="2479079" y="3890482"/>
                    <a:pt x="2435753" y="3890482"/>
                  </a:cubicBezTo>
                  <a:cubicBezTo>
                    <a:pt x="2362722" y="3890482"/>
                    <a:pt x="2357801" y="3889418"/>
                    <a:pt x="2282016" y="3889418"/>
                  </a:cubicBezTo>
                  <a:cubicBezTo>
                    <a:pt x="2261320" y="3889418"/>
                    <a:pt x="2266151" y="3900461"/>
                    <a:pt x="2265113" y="3834523"/>
                  </a:cubicBezTo>
                  <a:cubicBezTo>
                    <a:pt x="2261820" y="3623819"/>
                    <a:pt x="2254349" y="3658050"/>
                    <a:pt x="2282016" y="3658025"/>
                  </a:cubicBezTo>
                  <a:close/>
                  <a:moveTo>
                    <a:pt x="2282016" y="3901319"/>
                  </a:moveTo>
                  <a:cubicBezTo>
                    <a:pt x="2497724" y="3901319"/>
                    <a:pt x="2467802" y="3898463"/>
                    <a:pt x="2467994" y="3922189"/>
                  </a:cubicBezTo>
                  <a:cubicBezTo>
                    <a:pt x="2468468" y="3978442"/>
                    <a:pt x="2468686" y="3987436"/>
                    <a:pt x="2471095" y="4136223"/>
                  </a:cubicBezTo>
                  <a:cubicBezTo>
                    <a:pt x="2428243" y="4136748"/>
                    <a:pt x="2397258" y="4136172"/>
                    <a:pt x="2268342" y="4135967"/>
                  </a:cubicBezTo>
                  <a:cubicBezTo>
                    <a:pt x="2264908" y="3871777"/>
                    <a:pt x="2259013" y="3901319"/>
                    <a:pt x="2282016" y="3901319"/>
                  </a:cubicBezTo>
                  <a:close/>
                  <a:moveTo>
                    <a:pt x="2282016" y="4147868"/>
                  </a:moveTo>
                  <a:cubicBezTo>
                    <a:pt x="2343346" y="4147868"/>
                    <a:pt x="2424066" y="4148688"/>
                    <a:pt x="2471287" y="4148112"/>
                  </a:cubicBezTo>
                  <a:cubicBezTo>
                    <a:pt x="2475760" y="4423486"/>
                    <a:pt x="2485781" y="4380710"/>
                    <a:pt x="2435740" y="4380710"/>
                  </a:cubicBezTo>
                  <a:cubicBezTo>
                    <a:pt x="2244841" y="4380710"/>
                    <a:pt x="2272546" y="4384514"/>
                    <a:pt x="2272161" y="4359277"/>
                  </a:cubicBezTo>
                  <a:cubicBezTo>
                    <a:pt x="2268342" y="4115226"/>
                    <a:pt x="2262589" y="4147868"/>
                    <a:pt x="2282016" y="4147868"/>
                  </a:cubicBezTo>
                  <a:close/>
                  <a:moveTo>
                    <a:pt x="2474875" y="3659626"/>
                  </a:moveTo>
                  <a:cubicBezTo>
                    <a:pt x="2474837" y="3657513"/>
                    <a:pt x="2581634" y="3656641"/>
                    <a:pt x="2666146" y="3657564"/>
                  </a:cubicBezTo>
                  <a:cubicBezTo>
                    <a:pt x="2681677" y="3657730"/>
                    <a:pt x="2678282" y="3631083"/>
                    <a:pt x="2681473" y="3834766"/>
                  </a:cubicBezTo>
                  <a:cubicBezTo>
                    <a:pt x="2682600" y="3906444"/>
                    <a:pt x="2717917" y="3889508"/>
                    <a:pt x="2512525" y="3890328"/>
                  </a:cubicBezTo>
                  <a:cubicBezTo>
                    <a:pt x="2465841" y="3890507"/>
                    <a:pt x="2479092" y="3928671"/>
                    <a:pt x="2474875" y="3659626"/>
                  </a:cubicBezTo>
                  <a:close/>
                  <a:moveTo>
                    <a:pt x="2512576" y="3902242"/>
                  </a:moveTo>
                  <a:cubicBezTo>
                    <a:pt x="2709114" y="3901448"/>
                    <a:pt x="2682562" y="3896990"/>
                    <a:pt x="2683113" y="3922202"/>
                  </a:cubicBezTo>
                  <a:cubicBezTo>
                    <a:pt x="2688533" y="4169622"/>
                    <a:pt x="2689930" y="4135877"/>
                    <a:pt x="2666300" y="4135262"/>
                  </a:cubicBezTo>
                  <a:cubicBezTo>
                    <a:pt x="2615990" y="4133879"/>
                    <a:pt x="2564770" y="4133815"/>
                    <a:pt x="2512409" y="4135314"/>
                  </a:cubicBezTo>
                  <a:cubicBezTo>
                    <a:pt x="2471287" y="4136441"/>
                    <a:pt x="2481923" y="4157553"/>
                    <a:pt x="2479527" y="4009471"/>
                  </a:cubicBezTo>
                  <a:cubicBezTo>
                    <a:pt x="2477515" y="3880643"/>
                    <a:pt x="2470467" y="3902421"/>
                    <a:pt x="2512576" y="3902242"/>
                  </a:cubicBezTo>
                  <a:close/>
                  <a:moveTo>
                    <a:pt x="2512691" y="4147215"/>
                  </a:moveTo>
                  <a:cubicBezTo>
                    <a:pt x="2567717" y="4145703"/>
                    <a:pt x="2613799" y="4145793"/>
                    <a:pt x="2666057" y="4147164"/>
                  </a:cubicBezTo>
                  <a:cubicBezTo>
                    <a:pt x="2690494" y="4147830"/>
                    <a:pt x="2685112" y="4140194"/>
                    <a:pt x="2685804" y="4184546"/>
                  </a:cubicBezTo>
                  <a:cubicBezTo>
                    <a:pt x="2689366" y="4411738"/>
                    <a:pt x="2696491" y="4381286"/>
                    <a:pt x="2666210" y="4381171"/>
                  </a:cubicBezTo>
                  <a:cubicBezTo>
                    <a:pt x="2456704" y="4380325"/>
                    <a:pt x="2485653" y="4387948"/>
                    <a:pt x="2485204" y="4359264"/>
                  </a:cubicBezTo>
                  <a:cubicBezTo>
                    <a:pt x="2481257" y="4115661"/>
                    <a:pt x="2469442" y="4148458"/>
                    <a:pt x="2512691" y="4147215"/>
                  </a:cubicBezTo>
                  <a:close/>
                  <a:moveTo>
                    <a:pt x="2688226" y="3659626"/>
                  </a:moveTo>
                  <a:cubicBezTo>
                    <a:pt x="2688200" y="3657769"/>
                    <a:pt x="2891504" y="3656347"/>
                    <a:pt x="2892452" y="3656347"/>
                  </a:cubicBezTo>
                  <a:cubicBezTo>
                    <a:pt x="2894169" y="3761333"/>
                    <a:pt x="2891440" y="3758271"/>
                    <a:pt x="2894579" y="3889969"/>
                  </a:cubicBezTo>
                  <a:cubicBezTo>
                    <a:pt x="2652255" y="3890020"/>
                    <a:pt x="2693134" y="3909544"/>
                    <a:pt x="2691955" y="3834549"/>
                  </a:cubicBezTo>
                  <a:cubicBezTo>
                    <a:pt x="2690596" y="3747049"/>
                    <a:pt x="2689584" y="3746613"/>
                    <a:pt x="2688226" y="3659626"/>
                  </a:cubicBezTo>
                  <a:close/>
                  <a:moveTo>
                    <a:pt x="2743047" y="4148201"/>
                  </a:moveTo>
                  <a:cubicBezTo>
                    <a:pt x="2929730" y="4148201"/>
                    <a:pt x="2898001" y="4132751"/>
                    <a:pt x="2898808" y="4184585"/>
                  </a:cubicBezTo>
                  <a:cubicBezTo>
                    <a:pt x="2902204" y="4402757"/>
                    <a:pt x="2908932" y="4380735"/>
                    <a:pt x="2896796" y="4380735"/>
                  </a:cubicBezTo>
                  <a:cubicBezTo>
                    <a:pt x="2668632" y="4380735"/>
                    <a:pt x="2699362" y="4390382"/>
                    <a:pt x="2698862" y="4359277"/>
                  </a:cubicBezTo>
                  <a:cubicBezTo>
                    <a:pt x="2694941" y="4108052"/>
                    <a:pt x="2682856" y="4148201"/>
                    <a:pt x="2743047" y="4148201"/>
                  </a:cubicBezTo>
                  <a:close/>
                  <a:moveTo>
                    <a:pt x="2902947" y="3656347"/>
                  </a:moveTo>
                  <a:cubicBezTo>
                    <a:pt x="2903857" y="3656347"/>
                    <a:pt x="3105751" y="3657205"/>
                    <a:pt x="3105789" y="3659831"/>
                  </a:cubicBezTo>
                  <a:cubicBezTo>
                    <a:pt x="3107840" y="3796333"/>
                    <a:pt x="3108468" y="3840877"/>
                    <a:pt x="3109339" y="3891596"/>
                  </a:cubicBezTo>
                  <a:cubicBezTo>
                    <a:pt x="2963881" y="3892659"/>
                    <a:pt x="2997993" y="3890136"/>
                    <a:pt x="2905100" y="3889969"/>
                  </a:cubicBezTo>
                  <a:cubicBezTo>
                    <a:pt x="2901858" y="3755888"/>
                    <a:pt x="2904677" y="3763972"/>
                    <a:pt x="2902947" y="3656347"/>
                  </a:cubicBezTo>
                  <a:close/>
                  <a:moveTo>
                    <a:pt x="3109544" y="3903523"/>
                  </a:moveTo>
                  <a:cubicBezTo>
                    <a:pt x="3112312" y="4060420"/>
                    <a:pt x="3108839" y="3865666"/>
                    <a:pt x="3113516" y="4135608"/>
                  </a:cubicBezTo>
                  <a:cubicBezTo>
                    <a:pt x="3072484" y="4135762"/>
                    <a:pt x="3022020" y="4135775"/>
                    <a:pt x="2973709" y="4135454"/>
                  </a:cubicBezTo>
                  <a:cubicBezTo>
                    <a:pt x="2885827" y="4134878"/>
                    <a:pt x="2913173" y="4178730"/>
                    <a:pt x="2905959" y="3921587"/>
                  </a:cubicBezTo>
                  <a:cubicBezTo>
                    <a:pt x="2905049" y="3890020"/>
                    <a:pt x="2876998" y="3905099"/>
                    <a:pt x="3109544" y="3903523"/>
                  </a:cubicBezTo>
                  <a:close/>
                  <a:moveTo>
                    <a:pt x="3112863" y="3484755"/>
                  </a:moveTo>
                  <a:cubicBezTo>
                    <a:pt x="3111543" y="3400330"/>
                    <a:pt x="3106930" y="3413244"/>
                    <a:pt x="3127485" y="3413026"/>
                  </a:cubicBezTo>
                  <a:cubicBezTo>
                    <a:pt x="3172963" y="3412539"/>
                    <a:pt x="3176231" y="3412629"/>
                    <a:pt x="3315231" y="3412552"/>
                  </a:cubicBezTo>
                  <a:cubicBezTo>
                    <a:pt x="3317935" y="3685146"/>
                    <a:pt x="3333799" y="3646290"/>
                    <a:pt x="3281285" y="3645585"/>
                  </a:cubicBezTo>
                  <a:cubicBezTo>
                    <a:pt x="3240163" y="3645034"/>
                    <a:pt x="3192762" y="3644816"/>
                    <a:pt x="3127395" y="3645431"/>
                  </a:cubicBezTo>
                  <a:cubicBezTo>
                    <a:pt x="3112210" y="3645585"/>
                    <a:pt x="3115721" y="3667428"/>
                    <a:pt x="3112863" y="3484755"/>
                  </a:cubicBezTo>
                  <a:close/>
                  <a:moveTo>
                    <a:pt x="3127472" y="3657358"/>
                  </a:moveTo>
                  <a:cubicBezTo>
                    <a:pt x="3336016" y="3655386"/>
                    <a:pt x="3319319" y="3658768"/>
                    <a:pt x="3319332" y="3659844"/>
                  </a:cubicBezTo>
                  <a:cubicBezTo>
                    <a:pt x="3323561" y="3930196"/>
                    <a:pt x="3338054" y="3891647"/>
                    <a:pt x="3281221" y="3891340"/>
                  </a:cubicBezTo>
                  <a:cubicBezTo>
                    <a:pt x="3238216" y="3891109"/>
                    <a:pt x="3180486" y="3891045"/>
                    <a:pt x="3127382" y="3891468"/>
                  </a:cubicBezTo>
                  <a:cubicBezTo>
                    <a:pt x="3117348" y="3891545"/>
                    <a:pt x="3119924" y="3900179"/>
                    <a:pt x="3118899" y="3834561"/>
                  </a:cubicBezTo>
                  <a:cubicBezTo>
                    <a:pt x="3115887" y="3633376"/>
                    <a:pt x="3111851" y="3657500"/>
                    <a:pt x="3127472" y="3657358"/>
                  </a:cubicBezTo>
                  <a:close/>
                  <a:moveTo>
                    <a:pt x="3511820" y="3154947"/>
                  </a:moveTo>
                  <a:cubicBezTo>
                    <a:pt x="3293036" y="3154947"/>
                    <a:pt x="3321446" y="3167707"/>
                    <a:pt x="3320934" y="3135013"/>
                  </a:cubicBezTo>
                  <a:cubicBezTo>
                    <a:pt x="3316987" y="2883033"/>
                    <a:pt x="3307466" y="2923785"/>
                    <a:pt x="3358083" y="2923785"/>
                  </a:cubicBezTo>
                  <a:cubicBezTo>
                    <a:pt x="3548470" y="2923785"/>
                    <a:pt x="3521521" y="2910115"/>
                    <a:pt x="3522302" y="2960373"/>
                  </a:cubicBezTo>
                  <a:cubicBezTo>
                    <a:pt x="3525814" y="3185105"/>
                    <a:pt x="3526467" y="3154947"/>
                    <a:pt x="3511820" y="3154947"/>
                  </a:cubicBezTo>
                  <a:close/>
                  <a:moveTo>
                    <a:pt x="3511820" y="2911422"/>
                  </a:moveTo>
                  <a:cubicBezTo>
                    <a:pt x="3283425" y="2911422"/>
                    <a:pt x="3318076" y="2924323"/>
                    <a:pt x="3317064" y="2872745"/>
                  </a:cubicBezTo>
                  <a:cubicBezTo>
                    <a:pt x="3312451" y="2640558"/>
                    <a:pt x="3303749" y="2677518"/>
                    <a:pt x="3358083" y="2677518"/>
                  </a:cubicBezTo>
                  <a:cubicBezTo>
                    <a:pt x="3541947" y="2677518"/>
                    <a:pt x="3517727" y="2668294"/>
                    <a:pt x="3517856" y="2698054"/>
                  </a:cubicBezTo>
                  <a:cubicBezTo>
                    <a:pt x="3518868" y="2936878"/>
                    <a:pt x="3528043" y="2911422"/>
                    <a:pt x="3511820" y="2911422"/>
                  </a:cubicBezTo>
                  <a:close/>
                  <a:moveTo>
                    <a:pt x="3511820" y="2665360"/>
                  </a:moveTo>
                  <a:cubicBezTo>
                    <a:pt x="3273084" y="2665360"/>
                    <a:pt x="3314193" y="2682463"/>
                    <a:pt x="3313066" y="2610516"/>
                  </a:cubicBezTo>
                  <a:cubicBezTo>
                    <a:pt x="3309170" y="2367388"/>
                    <a:pt x="3310490" y="2451108"/>
                    <a:pt x="3310221" y="2433031"/>
                  </a:cubicBezTo>
                  <a:cubicBezTo>
                    <a:pt x="3341322" y="2432916"/>
                    <a:pt x="3365567" y="2432955"/>
                    <a:pt x="3511820" y="2432980"/>
                  </a:cubicBezTo>
                  <a:cubicBezTo>
                    <a:pt x="3512717" y="2432980"/>
                    <a:pt x="3522520" y="2665360"/>
                    <a:pt x="3511820" y="2665360"/>
                  </a:cubicBezTo>
                  <a:close/>
                  <a:moveTo>
                    <a:pt x="3511820" y="2421092"/>
                  </a:moveTo>
                  <a:cubicBezTo>
                    <a:pt x="3369347" y="2421066"/>
                    <a:pt x="3341514" y="2421027"/>
                    <a:pt x="3310029" y="2421143"/>
                  </a:cubicBezTo>
                  <a:cubicBezTo>
                    <a:pt x="3308709" y="2344379"/>
                    <a:pt x="3306159" y="2297900"/>
                    <a:pt x="3305569" y="2189122"/>
                  </a:cubicBezTo>
                  <a:cubicBezTo>
                    <a:pt x="3306915" y="2189122"/>
                    <a:pt x="3507527" y="2188789"/>
                    <a:pt x="3509116" y="2188789"/>
                  </a:cubicBezTo>
                  <a:cubicBezTo>
                    <a:pt x="3510321" y="2246323"/>
                    <a:pt x="3512909" y="2421092"/>
                    <a:pt x="3511820" y="2421092"/>
                  </a:cubicBezTo>
                  <a:close/>
                  <a:moveTo>
                    <a:pt x="3305505" y="2177207"/>
                  </a:moveTo>
                  <a:cubicBezTo>
                    <a:pt x="3305505" y="2176054"/>
                    <a:pt x="3303403" y="1945596"/>
                    <a:pt x="3303391" y="1944623"/>
                  </a:cubicBezTo>
                  <a:cubicBezTo>
                    <a:pt x="3429832" y="1945583"/>
                    <a:pt x="3421541" y="1943149"/>
                    <a:pt x="3504452" y="1942996"/>
                  </a:cubicBezTo>
                  <a:cubicBezTo>
                    <a:pt x="3504465" y="1943905"/>
                    <a:pt x="3508783" y="2172365"/>
                    <a:pt x="3508809" y="2173710"/>
                  </a:cubicBezTo>
                  <a:cubicBezTo>
                    <a:pt x="3508898" y="2178501"/>
                    <a:pt x="3530183" y="2176926"/>
                    <a:pt x="3305505" y="2177207"/>
                  </a:cubicBezTo>
                  <a:close/>
                  <a:moveTo>
                    <a:pt x="3303237" y="1932721"/>
                  </a:moveTo>
                  <a:cubicBezTo>
                    <a:pt x="3301827" y="1831770"/>
                    <a:pt x="3300200" y="1832436"/>
                    <a:pt x="3298149" y="1698996"/>
                  </a:cubicBezTo>
                  <a:cubicBezTo>
                    <a:pt x="3332966" y="1698343"/>
                    <a:pt x="3379778" y="1698228"/>
                    <a:pt x="3434856" y="1699188"/>
                  </a:cubicBezTo>
                  <a:cubicBezTo>
                    <a:pt x="3521597" y="1700700"/>
                    <a:pt x="3499813" y="1655631"/>
                    <a:pt x="3503939" y="1911480"/>
                  </a:cubicBezTo>
                  <a:cubicBezTo>
                    <a:pt x="3504259" y="1932952"/>
                    <a:pt x="3538090" y="1934553"/>
                    <a:pt x="3303237" y="1932721"/>
                  </a:cubicBezTo>
                  <a:close/>
                  <a:moveTo>
                    <a:pt x="3297957" y="1687082"/>
                  </a:moveTo>
                  <a:cubicBezTo>
                    <a:pt x="3295599" y="1534003"/>
                    <a:pt x="3295317" y="1527495"/>
                    <a:pt x="3295433" y="1474380"/>
                  </a:cubicBezTo>
                  <a:cubicBezTo>
                    <a:pt x="3295484" y="1448963"/>
                    <a:pt x="3261781" y="1454318"/>
                    <a:pt x="3497673" y="1453959"/>
                  </a:cubicBezTo>
                  <a:cubicBezTo>
                    <a:pt x="3498877" y="1594420"/>
                    <a:pt x="3500095" y="1624167"/>
                    <a:pt x="3501338" y="1687940"/>
                  </a:cubicBezTo>
                  <a:cubicBezTo>
                    <a:pt x="3432895" y="1687825"/>
                    <a:pt x="3382636" y="1685480"/>
                    <a:pt x="3297957" y="1687082"/>
                  </a:cubicBezTo>
                  <a:close/>
                  <a:moveTo>
                    <a:pt x="3295433" y="1442532"/>
                  </a:moveTo>
                  <a:cubicBezTo>
                    <a:pt x="3294984" y="1326822"/>
                    <a:pt x="3291652" y="1306235"/>
                    <a:pt x="3290153" y="1209652"/>
                  </a:cubicBezTo>
                  <a:cubicBezTo>
                    <a:pt x="3517830" y="1209524"/>
                    <a:pt x="3495071" y="1208333"/>
                    <a:pt x="3495148" y="1212342"/>
                  </a:cubicBezTo>
                  <a:cubicBezTo>
                    <a:pt x="3495353" y="1226089"/>
                    <a:pt x="3494751" y="1164737"/>
                    <a:pt x="3497570" y="1442070"/>
                  </a:cubicBezTo>
                  <a:cubicBezTo>
                    <a:pt x="3431613" y="1442160"/>
                    <a:pt x="3379074" y="1443441"/>
                    <a:pt x="3295433" y="1442532"/>
                  </a:cubicBezTo>
                  <a:close/>
                  <a:moveTo>
                    <a:pt x="3289987" y="1197699"/>
                  </a:moveTo>
                  <a:cubicBezTo>
                    <a:pt x="3289166" y="1134797"/>
                    <a:pt x="3291012" y="1059494"/>
                    <a:pt x="3287436" y="964782"/>
                  </a:cubicBezTo>
                  <a:cubicBezTo>
                    <a:pt x="3382495" y="967459"/>
                    <a:pt x="3436816" y="963987"/>
                    <a:pt x="3490125" y="963641"/>
                  </a:cubicBezTo>
                  <a:cubicBezTo>
                    <a:pt x="3492573" y="1117272"/>
                    <a:pt x="3494046" y="1147647"/>
                    <a:pt x="3494917" y="1197635"/>
                  </a:cubicBezTo>
                  <a:lnTo>
                    <a:pt x="3289987" y="1197699"/>
                  </a:lnTo>
                  <a:close/>
                  <a:moveTo>
                    <a:pt x="3281247" y="1442365"/>
                  </a:moveTo>
                  <a:cubicBezTo>
                    <a:pt x="3041037" y="1439457"/>
                    <a:pt x="3080673" y="1464144"/>
                    <a:pt x="3079468" y="1386880"/>
                  </a:cubicBezTo>
                  <a:cubicBezTo>
                    <a:pt x="3078123" y="1301482"/>
                    <a:pt x="3078956" y="1298894"/>
                    <a:pt x="3077597" y="1212163"/>
                  </a:cubicBezTo>
                  <a:cubicBezTo>
                    <a:pt x="3077508" y="1206180"/>
                    <a:pt x="3057491" y="1209575"/>
                    <a:pt x="3279658" y="1209652"/>
                  </a:cubicBezTo>
                  <a:cubicBezTo>
                    <a:pt x="3280927" y="1298010"/>
                    <a:pt x="3288961" y="1442467"/>
                    <a:pt x="3281247" y="1442365"/>
                  </a:cubicBezTo>
                  <a:close/>
                  <a:moveTo>
                    <a:pt x="3074240" y="1698573"/>
                  </a:moveTo>
                  <a:cubicBezTo>
                    <a:pt x="3074868" y="1751765"/>
                    <a:pt x="3075714" y="1790262"/>
                    <a:pt x="3078046" y="1930851"/>
                  </a:cubicBezTo>
                  <a:cubicBezTo>
                    <a:pt x="3048598" y="1930684"/>
                    <a:pt x="2876203" y="1931120"/>
                    <a:pt x="2875255" y="1931120"/>
                  </a:cubicBezTo>
                  <a:cubicBezTo>
                    <a:pt x="2873333" y="1802407"/>
                    <a:pt x="2874614" y="1822482"/>
                    <a:pt x="2872448" y="1699803"/>
                  </a:cubicBezTo>
                  <a:cubicBezTo>
                    <a:pt x="2981680" y="1699944"/>
                    <a:pt x="2987652" y="1698099"/>
                    <a:pt x="3074240" y="1698573"/>
                  </a:cubicBezTo>
                  <a:close/>
                  <a:moveTo>
                    <a:pt x="3050558" y="1686621"/>
                  </a:moveTo>
                  <a:cubicBezTo>
                    <a:pt x="2840348" y="1686621"/>
                    <a:pt x="2872551" y="1700931"/>
                    <a:pt x="2871462" y="1649020"/>
                  </a:cubicBezTo>
                  <a:cubicBezTo>
                    <a:pt x="2866733" y="1422495"/>
                    <a:pt x="2859826" y="1455189"/>
                    <a:pt x="2896796" y="1455189"/>
                  </a:cubicBezTo>
                  <a:cubicBezTo>
                    <a:pt x="3097370" y="1455189"/>
                    <a:pt x="3070165" y="1448002"/>
                    <a:pt x="3070934" y="1474559"/>
                  </a:cubicBezTo>
                  <a:cubicBezTo>
                    <a:pt x="3078161" y="1720967"/>
                    <a:pt x="3077008" y="1686621"/>
                    <a:pt x="3050558" y="1686621"/>
                  </a:cubicBezTo>
                  <a:close/>
                  <a:moveTo>
                    <a:pt x="3050558" y="1443147"/>
                  </a:moveTo>
                  <a:cubicBezTo>
                    <a:pt x="2830929" y="1443147"/>
                    <a:pt x="2868681" y="1459301"/>
                    <a:pt x="2867540" y="1386855"/>
                  </a:cubicBezTo>
                  <a:cubicBezTo>
                    <a:pt x="2864221" y="1174652"/>
                    <a:pt x="2849498" y="1210152"/>
                    <a:pt x="2896796" y="1210152"/>
                  </a:cubicBezTo>
                  <a:cubicBezTo>
                    <a:pt x="3081659" y="1210152"/>
                    <a:pt x="3066987" y="1204976"/>
                    <a:pt x="3067102" y="1212381"/>
                  </a:cubicBezTo>
                  <a:cubicBezTo>
                    <a:pt x="3071305" y="1480004"/>
                    <a:pt x="3076277" y="1443147"/>
                    <a:pt x="3050558" y="1443147"/>
                  </a:cubicBezTo>
                  <a:close/>
                  <a:moveTo>
                    <a:pt x="3050558" y="1196751"/>
                  </a:moveTo>
                  <a:cubicBezTo>
                    <a:pt x="2973197" y="1196751"/>
                    <a:pt x="2973145" y="1198250"/>
                    <a:pt x="2896809" y="1198250"/>
                  </a:cubicBezTo>
                  <a:cubicBezTo>
                    <a:pt x="2850100" y="1198250"/>
                    <a:pt x="2864004" y="1233878"/>
                    <a:pt x="2859647" y="963757"/>
                  </a:cubicBezTo>
                  <a:cubicBezTo>
                    <a:pt x="2934266" y="962681"/>
                    <a:pt x="2983128" y="965256"/>
                    <a:pt x="3063706" y="965025"/>
                  </a:cubicBezTo>
                  <a:cubicBezTo>
                    <a:pt x="3069652" y="1234480"/>
                    <a:pt x="3071062" y="1196751"/>
                    <a:pt x="3050558" y="1196751"/>
                  </a:cubicBezTo>
                  <a:close/>
                  <a:moveTo>
                    <a:pt x="2860954" y="1649302"/>
                  </a:moveTo>
                  <a:cubicBezTo>
                    <a:pt x="2861966" y="1698048"/>
                    <a:pt x="2899141" y="1688798"/>
                    <a:pt x="2666223" y="1687236"/>
                  </a:cubicBezTo>
                  <a:cubicBezTo>
                    <a:pt x="2654869" y="1687159"/>
                    <a:pt x="2659098" y="1713498"/>
                    <a:pt x="2654370" y="1474226"/>
                  </a:cubicBezTo>
                  <a:cubicBezTo>
                    <a:pt x="2653844" y="1448028"/>
                    <a:pt x="2625050" y="1454600"/>
                    <a:pt x="2819934" y="1455112"/>
                  </a:cubicBezTo>
                  <a:cubicBezTo>
                    <a:pt x="2869399" y="1455253"/>
                    <a:pt x="2856161" y="1419882"/>
                    <a:pt x="2860954" y="1649302"/>
                  </a:cubicBezTo>
                  <a:close/>
                  <a:moveTo>
                    <a:pt x="2819921" y="1443198"/>
                  </a:moveTo>
                  <a:cubicBezTo>
                    <a:pt x="2619257" y="1442660"/>
                    <a:pt x="2653908" y="1457866"/>
                    <a:pt x="2652806" y="1386880"/>
                  </a:cubicBezTo>
                  <a:cubicBezTo>
                    <a:pt x="2649615" y="1183620"/>
                    <a:pt x="2642004" y="1210664"/>
                    <a:pt x="2666236" y="1210408"/>
                  </a:cubicBezTo>
                  <a:cubicBezTo>
                    <a:pt x="2870142" y="1208205"/>
                    <a:pt x="2853124" y="1210549"/>
                    <a:pt x="2853150" y="1212368"/>
                  </a:cubicBezTo>
                  <a:cubicBezTo>
                    <a:pt x="2857340" y="1481055"/>
                    <a:pt x="2872820" y="1443339"/>
                    <a:pt x="2819921" y="1443198"/>
                  </a:cubicBezTo>
                  <a:close/>
                  <a:moveTo>
                    <a:pt x="2819921" y="1198173"/>
                  </a:moveTo>
                  <a:cubicBezTo>
                    <a:pt x="2771380" y="1198045"/>
                    <a:pt x="2714675" y="1197981"/>
                    <a:pt x="2666146" y="1198507"/>
                  </a:cubicBezTo>
                  <a:cubicBezTo>
                    <a:pt x="2643285" y="1198750"/>
                    <a:pt x="2648872" y="1234992"/>
                    <a:pt x="2645656" y="965204"/>
                  </a:cubicBezTo>
                  <a:cubicBezTo>
                    <a:pt x="2810528" y="966755"/>
                    <a:pt x="2783643" y="965243"/>
                    <a:pt x="2849139" y="963936"/>
                  </a:cubicBezTo>
                  <a:cubicBezTo>
                    <a:pt x="2853496" y="1233686"/>
                    <a:pt x="2866118" y="1198225"/>
                    <a:pt x="2819921" y="1198173"/>
                  </a:cubicBezTo>
                  <a:close/>
                  <a:moveTo>
                    <a:pt x="2647052" y="1649302"/>
                  </a:moveTo>
                  <a:cubicBezTo>
                    <a:pt x="2648142" y="1699163"/>
                    <a:pt x="2684497" y="1687082"/>
                    <a:pt x="2444684" y="1687159"/>
                  </a:cubicBezTo>
                  <a:cubicBezTo>
                    <a:pt x="2442250" y="1530223"/>
                    <a:pt x="2442365" y="1526213"/>
                    <a:pt x="2440519" y="1474124"/>
                  </a:cubicBezTo>
                  <a:cubicBezTo>
                    <a:pt x="2439507" y="1445619"/>
                    <a:pt x="2417120" y="1453818"/>
                    <a:pt x="2589348" y="1453933"/>
                  </a:cubicBezTo>
                  <a:cubicBezTo>
                    <a:pt x="2658432" y="1453933"/>
                    <a:pt x="2641914" y="1414770"/>
                    <a:pt x="2647052" y="1649302"/>
                  </a:cubicBezTo>
                  <a:close/>
                  <a:moveTo>
                    <a:pt x="2439469" y="1441929"/>
                  </a:moveTo>
                  <a:cubicBezTo>
                    <a:pt x="2436175" y="1327283"/>
                    <a:pt x="2439161" y="1306811"/>
                    <a:pt x="2437675" y="1212138"/>
                  </a:cubicBezTo>
                  <a:cubicBezTo>
                    <a:pt x="2437623" y="1208435"/>
                    <a:pt x="2436996" y="1212138"/>
                    <a:pt x="2639095" y="1210664"/>
                  </a:cubicBezTo>
                  <a:cubicBezTo>
                    <a:pt x="2639120" y="1211958"/>
                    <a:pt x="2639146" y="1220452"/>
                    <a:pt x="2643247" y="1442288"/>
                  </a:cubicBezTo>
                  <a:cubicBezTo>
                    <a:pt x="2613888" y="1441968"/>
                    <a:pt x="2601996" y="1442045"/>
                    <a:pt x="2439469" y="1441929"/>
                  </a:cubicBezTo>
                  <a:close/>
                  <a:moveTo>
                    <a:pt x="2435740" y="2177874"/>
                  </a:moveTo>
                  <a:cubicBezTo>
                    <a:pt x="2214893" y="2177874"/>
                    <a:pt x="2238241" y="2178834"/>
                    <a:pt x="2238292" y="2173607"/>
                  </a:cubicBezTo>
                  <a:cubicBezTo>
                    <a:pt x="2238754" y="2119634"/>
                    <a:pt x="2238331" y="2110334"/>
                    <a:pt x="2235729" y="1944968"/>
                  </a:cubicBezTo>
                  <a:cubicBezTo>
                    <a:pt x="2356609" y="1944994"/>
                    <a:pt x="2373768" y="1944482"/>
                    <a:pt x="2437482" y="1944482"/>
                  </a:cubicBezTo>
                  <a:cubicBezTo>
                    <a:pt x="2442109" y="2205878"/>
                    <a:pt x="2445338" y="2177874"/>
                    <a:pt x="2435740" y="2177874"/>
                  </a:cubicBezTo>
                  <a:close/>
                  <a:moveTo>
                    <a:pt x="2435740" y="1932593"/>
                  </a:moveTo>
                  <a:cubicBezTo>
                    <a:pt x="2200630" y="1932593"/>
                    <a:pt x="2235678" y="1942317"/>
                    <a:pt x="2235191" y="1911211"/>
                  </a:cubicBezTo>
                  <a:cubicBezTo>
                    <a:pt x="2231244" y="1659410"/>
                    <a:pt x="2215393" y="1698791"/>
                    <a:pt x="2282016" y="1698791"/>
                  </a:cubicBezTo>
                  <a:cubicBezTo>
                    <a:pt x="2353995" y="1698791"/>
                    <a:pt x="2360697" y="1699047"/>
                    <a:pt x="2434381" y="1699047"/>
                  </a:cubicBezTo>
                  <a:cubicBezTo>
                    <a:pt x="2438315" y="1952181"/>
                    <a:pt x="2437303" y="1932593"/>
                    <a:pt x="2435740" y="1932593"/>
                  </a:cubicBezTo>
                  <a:close/>
                  <a:moveTo>
                    <a:pt x="2230924" y="1686710"/>
                  </a:moveTo>
                  <a:cubicBezTo>
                    <a:pt x="2228733" y="1543111"/>
                    <a:pt x="2228669" y="1528122"/>
                    <a:pt x="2227028" y="1474175"/>
                  </a:cubicBezTo>
                  <a:cubicBezTo>
                    <a:pt x="2226144" y="1444825"/>
                    <a:pt x="2194748" y="1453754"/>
                    <a:pt x="2429320" y="1453831"/>
                  </a:cubicBezTo>
                  <a:cubicBezTo>
                    <a:pt x="2432075" y="1540857"/>
                    <a:pt x="2431050" y="1483962"/>
                    <a:pt x="2434202" y="1687171"/>
                  </a:cubicBezTo>
                  <a:cubicBezTo>
                    <a:pt x="2418286" y="1687159"/>
                    <a:pt x="2247224" y="1686851"/>
                    <a:pt x="2230924" y="1686710"/>
                  </a:cubicBezTo>
                  <a:close/>
                  <a:moveTo>
                    <a:pt x="2223876" y="1197546"/>
                  </a:moveTo>
                  <a:cubicBezTo>
                    <a:pt x="2221223" y="1029593"/>
                    <a:pt x="2220954" y="1007199"/>
                    <a:pt x="2219955" y="964756"/>
                  </a:cubicBezTo>
                  <a:cubicBezTo>
                    <a:pt x="2297239" y="966178"/>
                    <a:pt x="2363670" y="964320"/>
                    <a:pt x="2422733" y="964205"/>
                  </a:cubicBezTo>
                  <a:cubicBezTo>
                    <a:pt x="2423656" y="1003215"/>
                    <a:pt x="2426949" y="1197597"/>
                    <a:pt x="2426975" y="1198763"/>
                  </a:cubicBezTo>
                  <a:cubicBezTo>
                    <a:pt x="2341898" y="1198622"/>
                    <a:pt x="2341130" y="1196508"/>
                    <a:pt x="2223876" y="1197546"/>
                  </a:cubicBezTo>
                  <a:close/>
                  <a:moveTo>
                    <a:pt x="2220429" y="1686608"/>
                  </a:moveTo>
                  <a:cubicBezTo>
                    <a:pt x="2092116" y="1685237"/>
                    <a:pt x="2071690" y="1686416"/>
                    <a:pt x="2016395" y="1686774"/>
                  </a:cubicBezTo>
                  <a:cubicBezTo>
                    <a:pt x="2012204" y="1412233"/>
                    <a:pt x="2003708" y="1454318"/>
                    <a:pt x="2051481" y="1453741"/>
                  </a:cubicBezTo>
                  <a:cubicBezTo>
                    <a:pt x="2242265" y="1451448"/>
                    <a:pt x="2215726" y="1448091"/>
                    <a:pt x="2216520" y="1474559"/>
                  </a:cubicBezTo>
                  <a:cubicBezTo>
                    <a:pt x="2218314" y="1534054"/>
                    <a:pt x="2218340" y="1549824"/>
                    <a:pt x="2220429" y="1686608"/>
                  </a:cubicBezTo>
                  <a:close/>
                  <a:moveTo>
                    <a:pt x="2205090" y="1197738"/>
                  </a:moveTo>
                  <a:cubicBezTo>
                    <a:pt x="2150512" y="1198327"/>
                    <a:pt x="2107583" y="1198340"/>
                    <a:pt x="2051468" y="1197738"/>
                  </a:cubicBezTo>
                  <a:cubicBezTo>
                    <a:pt x="1996404" y="1197072"/>
                    <a:pt x="2007873" y="1241360"/>
                    <a:pt x="2004695" y="963974"/>
                  </a:cubicBezTo>
                  <a:cubicBezTo>
                    <a:pt x="2107404" y="963834"/>
                    <a:pt x="2138133" y="963052"/>
                    <a:pt x="2209434" y="964551"/>
                  </a:cubicBezTo>
                  <a:cubicBezTo>
                    <a:pt x="2215521" y="1223527"/>
                    <a:pt x="2215662" y="1197623"/>
                    <a:pt x="2205090" y="1197738"/>
                  </a:cubicBezTo>
                  <a:close/>
                  <a:moveTo>
                    <a:pt x="2005899" y="1686838"/>
                  </a:moveTo>
                  <a:cubicBezTo>
                    <a:pt x="1766946" y="1687940"/>
                    <a:pt x="1803134" y="1697369"/>
                    <a:pt x="1802532" y="1649097"/>
                  </a:cubicBezTo>
                  <a:cubicBezTo>
                    <a:pt x="1799687" y="1421214"/>
                    <a:pt x="1790179" y="1453049"/>
                    <a:pt x="1820793" y="1453049"/>
                  </a:cubicBezTo>
                  <a:cubicBezTo>
                    <a:pt x="2032234" y="1453049"/>
                    <a:pt x="2003260" y="1449898"/>
                    <a:pt x="2003260" y="1474098"/>
                  </a:cubicBezTo>
                  <a:cubicBezTo>
                    <a:pt x="2003311" y="1527751"/>
                    <a:pt x="2003401" y="1523549"/>
                    <a:pt x="2005899" y="1686838"/>
                  </a:cubicBezTo>
                  <a:close/>
                  <a:moveTo>
                    <a:pt x="1974542" y="1442288"/>
                  </a:moveTo>
                  <a:cubicBezTo>
                    <a:pt x="1897770" y="1442288"/>
                    <a:pt x="1897732" y="1441148"/>
                    <a:pt x="1820793" y="1441148"/>
                  </a:cubicBezTo>
                  <a:cubicBezTo>
                    <a:pt x="1793088" y="1441148"/>
                    <a:pt x="1798623" y="1452204"/>
                    <a:pt x="1797598" y="1386906"/>
                  </a:cubicBezTo>
                  <a:cubicBezTo>
                    <a:pt x="1794254" y="1173679"/>
                    <a:pt x="1786898" y="1208384"/>
                    <a:pt x="1820793" y="1208384"/>
                  </a:cubicBezTo>
                  <a:cubicBezTo>
                    <a:pt x="2018932" y="1208384"/>
                    <a:pt x="1998224" y="1208486"/>
                    <a:pt x="1998288" y="1212394"/>
                  </a:cubicBezTo>
                  <a:cubicBezTo>
                    <a:pt x="2002427" y="1476763"/>
                    <a:pt x="2016523" y="1442288"/>
                    <a:pt x="1974542" y="1442288"/>
                  </a:cubicBezTo>
                  <a:close/>
                  <a:moveTo>
                    <a:pt x="1820793" y="1196495"/>
                  </a:moveTo>
                  <a:cubicBezTo>
                    <a:pt x="1783848" y="1196495"/>
                    <a:pt x="1798277" y="1232315"/>
                    <a:pt x="1791601" y="964077"/>
                  </a:cubicBezTo>
                  <a:cubicBezTo>
                    <a:pt x="1812335" y="963987"/>
                    <a:pt x="1825342" y="964013"/>
                    <a:pt x="1974555" y="963987"/>
                  </a:cubicBezTo>
                  <a:cubicBezTo>
                    <a:pt x="2000710" y="963987"/>
                    <a:pt x="1993687" y="926963"/>
                    <a:pt x="1998057" y="1197328"/>
                  </a:cubicBezTo>
                  <a:cubicBezTo>
                    <a:pt x="1870385" y="1196956"/>
                    <a:pt x="1886288" y="1196495"/>
                    <a:pt x="1820793" y="1196495"/>
                  </a:cubicBezTo>
                  <a:close/>
                  <a:moveTo>
                    <a:pt x="1792037" y="1649251"/>
                  </a:moveTo>
                  <a:cubicBezTo>
                    <a:pt x="1792626" y="1696613"/>
                    <a:pt x="1831377" y="1688453"/>
                    <a:pt x="1590258" y="1687159"/>
                  </a:cubicBezTo>
                  <a:cubicBezTo>
                    <a:pt x="1588515" y="1687146"/>
                    <a:pt x="1590258" y="1607961"/>
                    <a:pt x="1586221" y="1473867"/>
                  </a:cubicBezTo>
                  <a:cubicBezTo>
                    <a:pt x="1585286" y="1442224"/>
                    <a:pt x="1561425" y="1459404"/>
                    <a:pt x="1744084" y="1454164"/>
                  </a:cubicBezTo>
                  <a:cubicBezTo>
                    <a:pt x="1798572" y="1452588"/>
                    <a:pt x="1789115" y="1415961"/>
                    <a:pt x="1792037" y="1649251"/>
                  </a:cubicBezTo>
                  <a:close/>
                  <a:moveTo>
                    <a:pt x="1743802" y="1442237"/>
                  </a:moveTo>
                  <a:cubicBezTo>
                    <a:pt x="1704859" y="1443364"/>
                    <a:pt x="1661212" y="1443941"/>
                    <a:pt x="1590322" y="1442596"/>
                  </a:cubicBezTo>
                  <a:cubicBezTo>
                    <a:pt x="1583876" y="1442480"/>
                    <a:pt x="1585260" y="1450244"/>
                    <a:pt x="1584235" y="1386893"/>
                  </a:cubicBezTo>
                  <a:cubicBezTo>
                    <a:pt x="1581031" y="1182595"/>
                    <a:pt x="1579058" y="1210088"/>
                    <a:pt x="1590348" y="1209819"/>
                  </a:cubicBezTo>
                  <a:cubicBezTo>
                    <a:pt x="1809029" y="1204797"/>
                    <a:pt x="1785668" y="1210037"/>
                    <a:pt x="1785694" y="1212355"/>
                  </a:cubicBezTo>
                  <a:cubicBezTo>
                    <a:pt x="1787052" y="1298689"/>
                    <a:pt x="1785745" y="1299791"/>
                    <a:pt x="1787103" y="1387098"/>
                  </a:cubicBezTo>
                  <a:cubicBezTo>
                    <a:pt x="1788141" y="1452716"/>
                    <a:pt x="1799431" y="1440648"/>
                    <a:pt x="1743802" y="1442237"/>
                  </a:cubicBezTo>
                  <a:close/>
                  <a:moveTo>
                    <a:pt x="1743892" y="1196777"/>
                  </a:moveTo>
                  <a:cubicBezTo>
                    <a:pt x="1652639" y="1197392"/>
                    <a:pt x="1647783" y="1196598"/>
                    <a:pt x="1590117" y="1197917"/>
                  </a:cubicBezTo>
                  <a:cubicBezTo>
                    <a:pt x="1579186" y="1198173"/>
                    <a:pt x="1581211" y="1226627"/>
                    <a:pt x="1578994" y="965486"/>
                  </a:cubicBezTo>
                  <a:cubicBezTo>
                    <a:pt x="1642721" y="964922"/>
                    <a:pt x="1530850" y="965755"/>
                    <a:pt x="1781093" y="964128"/>
                  </a:cubicBezTo>
                  <a:cubicBezTo>
                    <a:pt x="1787885" y="1240206"/>
                    <a:pt x="1796958" y="1196354"/>
                    <a:pt x="1743892" y="1196777"/>
                  </a:cubicBezTo>
                  <a:close/>
                  <a:moveTo>
                    <a:pt x="1579173" y="1687095"/>
                  </a:moveTo>
                  <a:cubicBezTo>
                    <a:pt x="1343346" y="1685711"/>
                    <a:pt x="1376985" y="1704479"/>
                    <a:pt x="1375831" y="1649046"/>
                  </a:cubicBezTo>
                  <a:cubicBezTo>
                    <a:pt x="1374294" y="1575485"/>
                    <a:pt x="1373576" y="1521051"/>
                    <a:pt x="1373179" y="1474303"/>
                  </a:cubicBezTo>
                  <a:cubicBezTo>
                    <a:pt x="1372986" y="1451128"/>
                    <a:pt x="1340617" y="1450231"/>
                    <a:pt x="1575124" y="1454254"/>
                  </a:cubicBezTo>
                  <a:cubicBezTo>
                    <a:pt x="1578699" y="1582454"/>
                    <a:pt x="1578148" y="1602055"/>
                    <a:pt x="1579173" y="1687095"/>
                  </a:cubicBezTo>
                  <a:close/>
                  <a:moveTo>
                    <a:pt x="1372897" y="1442903"/>
                  </a:moveTo>
                  <a:cubicBezTo>
                    <a:pt x="1371615" y="1324657"/>
                    <a:pt x="1370078" y="1308400"/>
                    <a:pt x="1368514" y="1209486"/>
                  </a:cubicBezTo>
                  <a:cubicBezTo>
                    <a:pt x="1369680" y="1209486"/>
                    <a:pt x="1571562" y="1210587"/>
                    <a:pt x="1571600" y="1212394"/>
                  </a:cubicBezTo>
                  <a:cubicBezTo>
                    <a:pt x="1572766" y="1286416"/>
                    <a:pt x="1573022" y="1370021"/>
                    <a:pt x="1574829" y="1442327"/>
                  </a:cubicBezTo>
                  <a:cubicBezTo>
                    <a:pt x="1495545" y="1441033"/>
                    <a:pt x="1429960" y="1442801"/>
                    <a:pt x="1372897" y="1442903"/>
                  </a:cubicBezTo>
                  <a:close/>
                  <a:moveTo>
                    <a:pt x="1368335" y="1197584"/>
                  </a:moveTo>
                  <a:cubicBezTo>
                    <a:pt x="1365721" y="1032155"/>
                    <a:pt x="1365246" y="1010171"/>
                    <a:pt x="1365003" y="964730"/>
                  </a:cubicBezTo>
                  <a:cubicBezTo>
                    <a:pt x="1446594" y="964782"/>
                    <a:pt x="1459383" y="966357"/>
                    <a:pt x="1568486" y="965563"/>
                  </a:cubicBezTo>
                  <a:cubicBezTo>
                    <a:pt x="1568499" y="966537"/>
                    <a:pt x="1571356" y="1197289"/>
                    <a:pt x="1571369" y="1198314"/>
                  </a:cubicBezTo>
                  <a:cubicBezTo>
                    <a:pt x="1495353" y="1199749"/>
                    <a:pt x="1430883" y="1197661"/>
                    <a:pt x="1368335" y="1197584"/>
                  </a:cubicBezTo>
                  <a:close/>
                  <a:moveTo>
                    <a:pt x="1365349" y="1649328"/>
                  </a:moveTo>
                  <a:cubicBezTo>
                    <a:pt x="1366477" y="1703070"/>
                    <a:pt x="1398308" y="1687492"/>
                    <a:pt x="1206012" y="1687492"/>
                  </a:cubicBezTo>
                  <a:cubicBezTo>
                    <a:pt x="1153754" y="1687492"/>
                    <a:pt x="1161930" y="1728948"/>
                    <a:pt x="1159803" y="1473727"/>
                  </a:cubicBezTo>
                  <a:cubicBezTo>
                    <a:pt x="1159585" y="1447630"/>
                    <a:pt x="1127818" y="1454792"/>
                    <a:pt x="1362530" y="1454792"/>
                  </a:cubicBezTo>
                  <a:cubicBezTo>
                    <a:pt x="1363030" y="1506946"/>
                    <a:pt x="1363299" y="1550887"/>
                    <a:pt x="1365349" y="1649328"/>
                  </a:cubicBezTo>
                  <a:close/>
                  <a:moveTo>
                    <a:pt x="1359672" y="1442916"/>
                  </a:moveTo>
                  <a:cubicBezTo>
                    <a:pt x="1226593" y="1442954"/>
                    <a:pt x="1195145" y="1443006"/>
                    <a:pt x="1159521" y="1442903"/>
                  </a:cubicBezTo>
                  <a:cubicBezTo>
                    <a:pt x="1159508" y="1442224"/>
                    <a:pt x="1156766" y="1231508"/>
                    <a:pt x="1156407" y="1208832"/>
                  </a:cubicBezTo>
                  <a:cubicBezTo>
                    <a:pt x="1157317" y="1208819"/>
                    <a:pt x="1358006" y="1207321"/>
                    <a:pt x="1358083" y="1212381"/>
                  </a:cubicBezTo>
                  <a:cubicBezTo>
                    <a:pt x="1361902" y="1459365"/>
                    <a:pt x="1364849" y="1442916"/>
                    <a:pt x="1359672" y="1442916"/>
                  </a:cubicBezTo>
                  <a:close/>
                  <a:moveTo>
                    <a:pt x="1156202" y="1196918"/>
                  </a:moveTo>
                  <a:cubicBezTo>
                    <a:pt x="1155536" y="1155871"/>
                    <a:pt x="1157996" y="1303275"/>
                    <a:pt x="1152178" y="965268"/>
                  </a:cubicBezTo>
                  <a:cubicBezTo>
                    <a:pt x="1225362" y="966268"/>
                    <a:pt x="1291460" y="964769"/>
                    <a:pt x="1354495" y="964730"/>
                  </a:cubicBezTo>
                  <a:cubicBezTo>
                    <a:pt x="1354751" y="1010210"/>
                    <a:pt x="1355392" y="1042532"/>
                    <a:pt x="1357840" y="1197571"/>
                  </a:cubicBezTo>
                  <a:cubicBezTo>
                    <a:pt x="1281016" y="1197559"/>
                    <a:pt x="1238459" y="1196085"/>
                    <a:pt x="1156202" y="1196918"/>
                  </a:cubicBezTo>
                  <a:close/>
                  <a:moveTo>
                    <a:pt x="1152832" y="1687556"/>
                  </a:moveTo>
                  <a:cubicBezTo>
                    <a:pt x="979681" y="1687966"/>
                    <a:pt x="1029901" y="1687671"/>
                    <a:pt x="948836" y="1687069"/>
                  </a:cubicBezTo>
                  <a:cubicBezTo>
                    <a:pt x="948272" y="1625358"/>
                    <a:pt x="949144" y="1613956"/>
                    <a:pt x="945607" y="1454805"/>
                  </a:cubicBezTo>
                  <a:cubicBezTo>
                    <a:pt x="1006079" y="1454625"/>
                    <a:pt x="1011128" y="1454241"/>
                    <a:pt x="1149128" y="1454766"/>
                  </a:cubicBezTo>
                  <a:cubicBezTo>
                    <a:pt x="1150448" y="1597712"/>
                    <a:pt x="1151640" y="1626037"/>
                    <a:pt x="1152832" y="1687556"/>
                  </a:cubicBezTo>
                  <a:close/>
                  <a:moveTo>
                    <a:pt x="1129176" y="1442788"/>
                  </a:moveTo>
                  <a:cubicBezTo>
                    <a:pt x="908060" y="1441584"/>
                    <a:pt x="945479" y="1459801"/>
                    <a:pt x="944338" y="1386880"/>
                  </a:cubicBezTo>
                  <a:cubicBezTo>
                    <a:pt x="942967" y="1299675"/>
                    <a:pt x="943979" y="1299547"/>
                    <a:pt x="942608" y="1212163"/>
                  </a:cubicBezTo>
                  <a:cubicBezTo>
                    <a:pt x="942531" y="1207231"/>
                    <a:pt x="930627" y="1211740"/>
                    <a:pt x="1145912" y="1208948"/>
                  </a:cubicBezTo>
                  <a:cubicBezTo>
                    <a:pt x="1150038" y="1475559"/>
                    <a:pt x="1156228" y="1442890"/>
                    <a:pt x="1129176" y="1442788"/>
                  </a:cubicBezTo>
                  <a:close/>
                  <a:moveTo>
                    <a:pt x="942378" y="1197968"/>
                  </a:moveTo>
                  <a:cubicBezTo>
                    <a:pt x="938008" y="927450"/>
                    <a:pt x="923976" y="964449"/>
                    <a:pt x="975516" y="964295"/>
                  </a:cubicBezTo>
                  <a:cubicBezTo>
                    <a:pt x="1040614" y="964115"/>
                    <a:pt x="1078738" y="964013"/>
                    <a:pt x="1129061" y="964884"/>
                  </a:cubicBezTo>
                  <a:cubicBezTo>
                    <a:pt x="1146681" y="965217"/>
                    <a:pt x="1141504" y="936879"/>
                    <a:pt x="1145720" y="1197046"/>
                  </a:cubicBezTo>
                  <a:cubicBezTo>
                    <a:pt x="1070690" y="1198045"/>
                    <a:pt x="1110300" y="1197853"/>
                    <a:pt x="942378" y="1197968"/>
                  </a:cubicBezTo>
                  <a:close/>
                  <a:moveTo>
                    <a:pt x="938341" y="1686992"/>
                  </a:moveTo>
                  <a:cubicBezTo>
                    <a:pt x="885955" y="1686723"/>
                    <a:pt x="820088" y="1687095"/>
                    <a:pt x="735370" y="1687133"/>
                  </a:cubicBezTo>
                  <a:cubicBezTo>
                    <a:pt x="733781" y="1614917"/>
                    <a:pt x="732654" y="1614302"/>
                    <a:pt x="731462" y="1454138"/>
                  </a:cubicBezTo>
                  <a:cubicBezTo>
                    <a:pt x="813975" y="1453933"/>
                    <a:pt x="821920" y="1455048"/>
                    <a:pt x="935086" y="1454817"/>
                  </a:cubicBezTo>
                  <a:cubicBezTo>
                    <a:pt x="938828" y="1627318"/>
                    <a:pt x="937726" y="1619158"/>
                    <a:pt x="938341" y="1686992"/>
                  </a:cubicBezTo>
                  <a:close/>
                  <a:moveTo>
                    <a:pt x="898654" y="1442967"/>
                  </a:moveTo>
                  <a:cubicBezTo>
                    <a:pt x="821728" y="1442967"/>
                    <a:pt x="821984" y="1442250"/>
                    <a:pt x="744969" y="1442250"/>
                  </a:cubicBezTo>
                  <a:cubicBezTo>
                    <a:pt x="727208" y="1442250"/>
                    <a:pt x="731680" y="1453114"/>
                    <a:pt x="730642" y="1386893"/>
                  </a:cubicBezTo>
                  <a:cubicBezTo>
                    <a:pt x="727451" y="1183287"/>
                    <a:pt x="721544" y="1210395"/>
                    <a:pt x="744969" y="1210395"/>
                  </a:cubicBezTo>
                  <a:cubicBezTo>
                    <a:pt x="948682" y="1210395"/>
                    <a:pt x="932036" y="1207846"/>
                    <a:pt x="932113" y="1212381"/>
                  </a:cubicBezTo>
                  <a:cubicBezTo>
                    <a:pt x="936329" y="1480875"/>
                    <a:pt x="946171" y="1442967"/>
                    <a:pt x="898654" y="1442967"/>
                  </a:cubicBezTo>
                  <a:close/>
                  <a:moveTo>
                    <a:pt x="898654" y="1197994"/>
                  </a:moveTo>
                  <a:cubicBezTo>
                    <a:pt x="819421" y="1197994"/>
                    <a:pt x="819639" y="1198481"/>
                    <a:pt x="744969" y="1198481"/>
                  </a:cubicBezTo>
                  <a:cubicBezTo>
                    <a:pt x="715610" y="1198481"/>
                    <a:pt x="733564" y="1226793"/>
                    <a:pt x="724542" y="963654"/>
                  </a:cubicBezTo>
                  <a:cubicBezTo>
                    <a:pt x="777902" y="963347"/>
                    <a:pt x="821497" y="964449"/>
                    <a:pt x="927807" y="964384"/>
                  </a:cubicBezTo>
                  <a:cubicBezTo>
                    <a:pt x="932421" y="1235723"/>
                    <a:pt x="943210" y="1197968"/>
                    <a:pt x="898654" y="1197994"/>
                  </a:cubicBezTo>
                  <a:close/>
                  <a:moveTo>
                    <a:pt x="724863" y="1687159"/>
                  </a:moveTo>
                  <a:cubicBezTo>
                    <a:pt x="488062" y="1687761"/>
                    <a:pt x="522558" y="1701430"/>
                    <a:pt x="521572" y="1649046"/>
                  </a:cubicBezTo>
                  <a:cubicBezTo>
                    <a:pt x="520418" y="1587348"/>
                    <a:pt x="519521" y="1532055"/>
                    <a:pt x="518970" y="1474303"/>
                  </a:cubicBezTo>
                  <a:cubicBezTo>
                    <a:pt x="518727" y="1447489"/>
                    <a:pt x="486242" y="1455163"/>
                    <a:pt x="720967" y="1454177"/>
                  </a:cubicBezTo>
                  <a:cubicBezTo>
                    <a:pt x="722133" y="1612752"/>
                    <a:pt x="723414" y="1623026"/>
                    <a:pt x="724863" y="1687159"/>
                  </a:cubicBezTo>
                  <a:close/>
                  <a:moveTo>
                    <a:pt x="668094" y="1442839"/>
                  </a:moveTo>
                  <a:cubicBezTo>
                    <a:pt x="607993" y="1443736"/>
                    <a:pt x="562412" y="1443569"/>
                    <a:pt x="518637" y="1442801"/>
                  </a:cubicBezTo>
                  <a:cubicBezTo>
                    <a:pt x="518624" y="1441801"/>
                    <a:pt x="515574" y="1220285"/>
                    <a:pt x="515382" y="1209332"/>
                  </a:cubicBezTo>
                  <a:cubicBezTo>
                    <a:pt x="739522" y="1207526"/>
                    <a:pt x="717814" y="1211459"/>
                    <a:pt x="717827" y="1212368"/>
                  </a:cubicBezTo>
                  <a:cubicBezTo>
                    <a:pt x="722107" y="1484846"/>
                    <a:pt x="736562" y="1441724"/>
                    <a:pt x="668094" y="1442839"/>
                  </a:cubicBezTo>
                  <a:close/>
                  <a:moveTo>
                    <a:pt x="515190" y="1197418"/>
                  </a:moveTo>
                  <a:cubicBezTo>
                    <a:pt x="510859" y="952675"/>
                    <a:pt x="507283" y="965845"/>
                    <a:pt x="514498" y="965819"/>
                  </a:cubicBezTo>
                  <a:cubicBezTo>
                    <a:pt x="610889" y="965563"/>
                    <a:pt x="619193" y="966063"/>
                    <a:pt x="668299" y="964653"/>
                  </a:cubicBezTo>
                  <a:cubicBezTo>
                    <a:pt x="726951" y="963039"/>
                    <a:pt x="713586" y="922941"/>
                    <a:pt x="717622" y="1198417"/>
                  </a:cubicBezTo>
                  <a:cubicBezTo>
                    <a:pt x="659893" y="1198109"/>
                    <a:pt x="636365" y="1196431"/>
                    <a:pt x="515190" y="1197418"/>
                  </a:cubicBezTo>
                  <a:close/>
                  <a:moveTo>
                    <a:pt x="360928" y="1944392"/>
                  </a:moveTo>
                  <a:cubicBezTo>
                    <a:pt x="412391" y="1943418"/>
                    <a:pt x="461292" y="1943367"/>
                    <a:pt x="514408" y="1944443"/>
                  </a:cubicBezTo>
                  <a:cubicBezTo>
                    <a:pt x="515651" y="1944469"/>
                    <a:pt x="519995" y="2177528"/>
                    <a:pt x="514434" y="2177630"/>
                  </a:cubicBezTo>
                  <a:cubicBezTo>
                    <a:pt x="506566" y="2177745"/>
                    <a:pt x="316705" y="2180923"/>
                    <a:pt x="316615" y="2172852"/>
                  </a:cubicBezTo>
                  <a:cubicBezTo>
                    <a:pt x="314065" y="1901821"/>
                    <a:pt x="291985" y="1945686"/>
                    <a:pt x="360928" y="1944392"/>
                  </a:cubicBezTo>
                  <a:close/>
                  <a:moveTo>
                    <a:pt x="360787" y="2189647"/>
                  </a:moveTo>
                  <a:cubicBezTo>
                    <a:pt x="411763" y="2190262"/>
                    <a:pt x="463791" y="2190339"/>
                    <a:pt x="514562" y="2189519"/>
                  </a:cubicBezTo>
                  <a:cubicBezTo>
                    <a:pt x="519688" y="2189442"/>
                    <a:pt x="519060" y="2162487"/>
                    <a:pt x="523481" y="2422039"/>
                  </a:cubicBezTo>
                  <a:cubicBezTo>
                    <a:pt x="426462" y="2423718"/>
                    <a:pt x="381201" y="2422578"/>
                    <a:pt x="320523" y="2422373"/>
                  </a:cubicBezTo>
                  <a:cubicBezTo>
                    <a:pt x="316154" y="2148472"/>
                    <a:pt x="302045" y="2188929"/>
                    <a:pt x="360787" y="2189647"/>
                  </a:cubicBezTo>
                  <a:close/>
                  <a:moveTo>
                    <a:pt x="523712" y="2435863"/>
                  </a:moveTo>
                  <a:cubicBezTo>
                    <a:pt x="526557" y="2617703"/>
                    <a:pt x="526800" y="2631718"/>
                    <a:pt x="527223" y="2665462"/>
                  </a:cubicBezTo>
                  <a:cubicBezTo>
                    <a:pt x="368450" y="2665027"/>
                    <a:pt x="386877" y="2665603"/>
                    <a:pt x="324342" y="2665885"/>
                  </a:cubicBezTo>
                  <a:cubicBezTo>
                    <a:pt x="319562" y="2360265"/>
                    <a:pt x="320998" y="2451979"/>
                    <a:pt x="320716" y="2434274"/>
                  </a:cubicBezTo>
                  <a:cubicBezTo>
                    <a:pt x="541627" y="2435068"/>
                    <a:pt x="523660" y="2432839"/>
                    <a:pt x="523712" y="2435863"/>
                  </a:cubicBezTo>
                  <a:close/>
                  <a:moveTo>
                    <a:pt x="360877" y="2677518"/>
                  </a:moveTo>
                  <a:cubicBezTo>
                    <a:pt x="557940" y="2675916"/>
                    <a:pt x="527313" y="2672534"/>
                    <a:pt x="527607" y="2698079"/>
                  </a:cubicBezTo>
                  <a:cubicBezTo>
                    <a:pt x="528222" y="2752078"/>
                    <a:pt x="528363" y="2757881"/>
                    <a:pt x="530721" y="2911153"/>
                  </a:cubicBezTo>
                  <a:cubicBezTo>
                    <a:pt x="394310" y="2911896"/>
                    <a:pt x="388761" y="2911281"/>
                    <a:pt x="328674" y="2911050"/>
                  </a:cubicBezTo>
                  <a:cubicBezTo>
                    <a:pt x="323586" y="2641954"/>
                    <a:pt x="309875" y="2678005"/>
                    <a:pt x="360877" y="2677518"/>
                  </a:cubicBezTo>
                  <a:close/>
                  <a:moveTo>
                    <a:pt x="360787" y="3167284"/>
                  </a:moveTo>
                  <a:cubicBezTo>
                    <a:pt x="409764" y="3167810"/>
                    <a:pt x="465533" y="3167784"/>
                    <a:pt x="514524" y="3167515"/>
                  </a:cubicBezTo>
                  <a:cubicBezTo>
                    <a:pt x="545215" y="3167348"/>
                    <a:pt x="530593" y="3137921"/>
                    <a:pt x="538115" y="3400471"/>
                  </a:cubicBezTo>
                  <a:cubicBezTo>
                    <a:pt x="383635" y="3401240"/>
                    <a:pt x="416351" y="3400830"/>
                    <a:pt x="334914" y="3400292"/>
                  </a:cubicBezTo>
                  <a:cubicBezTo>
                    <a:pt x="327956" y="3128608"/>
                    <a:pt x="322253" y="3166875"/>
                    <a:pt x="360787" y="3167284"/>
                  </a:cubicBezTo>
                  <a:close/>
                  <a:moveTo>
                    <a:pt x="360787" y="3412437"/>
                  </a:moveTo>
                  <a:cubicBezTo>
                    <a:pt x="412186" y="3412924"/>
                    <a:pt x="462355" y="3412898"/>
                    <a:pt x="514524" y="3412539"/>
                  </a:cubicBezTo>
                  <a:cubicBezTo>
                    <a:pt x="545830" y="3412322"/>
                    <a:pt x="538487" y="3374375"/>
                    <a:pt x="543139" y="3646046"/>
                  </a:cubicBezTo>
                  <a:cubicBezTo>
                    <a:pt x="474004" y="3646610"/>
                    <a:pt x="497826" y="3647289"/>
                    <a:pt x="340271" y="3646444"/>
                  </a:cubicBezTo>
                  <a:cubicBezTo>
                    <a:pt x="335683" y="3376450"/>
                    <a:pt x="324150" y="3412091"/>
                    <a:pt x="360787" y="3412437"/>
                  </a:cubicBezTo>
                  <a:close/>
                  <a:moveTo>
                    <a:pt x="360813" y="3658486"/>
                  </a:moveTo>
                  <a:cubicBezTo>
                    <a:pt x="555056" y="3659780"/>
                    <a:pt x="543305" y="3655706"/>
                    <a:pt x="543369" y="3659806"/>
                  </a:cubicBezTo>
                  <a:cubicBezTo>
                    <a:pt x="544728" y="3746716"/>
                    <a:pt x="542831" y="3746049"/>
                    <a:pt x="544215" y="3834779"/>
                  </a:cubicBezTo>
                  <a:cubicBezTo>
                    <a:pt x="545266" y="3902050"/>
                    <a:pt x="553108" y="3890712"/>
                    <a:pt x="514472" y="3890917"/>
                  </a:cubicBezTo>
                  <a:cubicBezTo>
                    <a:pt x="462868" y="3891199"/>
                    <a:pt x="412212" y="3891353"/>
                    <a:pt x="360928" y="3890456"/>
                  </a:cubicBezTo>
                  <a:cubicBezTo>
                    <a:pt x="338592" y="3890071"/>
                    <a:pt x="343808" y="3900628"/>
                    <a:pt x="342770" y="3834523"/>
                  </a:cubicBezTo>
                  <a:cubicBezTo>
                    <a:pt x="339592" y="3631198"/>
                    <a:pt x="332159" y="3658294"/>
                    <a:pt x="360813" y="3658486"/>
                  </a:cubicBezTo>
                  <a:close/>
                  <a:moveTo>
                    <a:pt x="360813" y="4147843"/>
                  </a:moveTo>
                  <a:cubicBezTo>
                    <a:pt x="583479" y="4149034"/>
                    <a:pt x="550584" y="4132329"/>
                    <a:pt x="551391" y="4184534"/>
                  </a:cubicBezTo>
                  <a:cubicBezTo>
                    <a:pt x="552737" y="4270752"/>
                    <a:pt x="551622" y="4272289"/>
                    <a:pt x="552993" y="4359481"/>
                  </a:cubicBezTo>
                  <a:cubicBezTo>
                    <a:pt x="553429" y="4386974"/>
                    <a:pt x="561182" y="4381452"/>
                    <a:pt x="514524" y="4381196"/>
                  </a:cubicBezTo>
                  <a:cubicBezTo>
                    <a:pt x="326008" y="4380184"/>
                    <a:pt x="351970" y="4387128"/>
                    <a:pt x="351535" y="4359212"/>
                  </a:cubicBezTo>
                  <a:cubicBezTo>
                    <a:pt x="347844" y="4122797"/>
                    <a:pt x="337054" y="4147715"/>
                    <a:pt x="360813" y="4147843"/>
                  </a:cubicBezTo>
                  <a:close/>
                  <a:moveTo>
                    <a:pt x="351932" y="4391842"/>
                  </a:moveTo>
                  <a:cubicBezTo>
                    <a:pt x="400435" y="4392906"/>
                    <a:pt x="388351" y="4392867"/>
                    <a:pt x="553570" y="4393265"/>
                  </a:cubicBezTo>
                  <a:cubicBezTo>
                    <a:pt x="554736" y="4453527"/>
                    <a:pt x="557235" y="4517378"/>
                    <a:pt x="557414" y="4624299"/>
                  </a:cubicBezTo>
                  <a:cubicBezTo>
                    <a:pt x="336362" y="4625849"/>
                    <a:pt x="354674" y="4628040"/>
                    <a:pt x="354457" y="4621339"/>
                  </a:cubicBezTo>
                  <a:cubicBezTo>
                    <a:pt x="350561" y="4500403"/>
                    <a:pt x="352470" y="4452234"/>
                    <a:pt x="351932" y="4391842"/>
                  </a:cubicBezTo>
                  <a:close/>
                  <a:moveTo>
                    <a:pt x="559926" y="4096803"/>
                  </a:moveTo>
                  <a:cubicBezTo>
                    <a:pt x="553262" y="3869151"/>
                    <a:pt x="545650" y="3902639"/>
                    <a:pt x="591347" y="3902639"/>
                  </a:cubicBezTo>
                  <a:cubicBezTo>
                    <a:pt x="786360" y="3902639"/>
                    <a:pt x="759398" y="3897579"/>
                    <a:pt x="759923" y="3923124"/>
                  </a:cubicBezTo>
                  <a:cubicBezTo>
                    <a:pt x="765139" y="4169455"/>
                    <a:pt x="767753" y="4135698"/>
                    <a:pt x="744969" y="4135698"/>
                  </a:cubicBezTo>
                  <a:cubicBezTo>
                    <a:pt x="668837" y="4135698"/>
                    <a:pt x="668401" y="4134199"/>
                    <a:pt x="591347" y="4134199"/>
                  </a:cubicBezTo>
                  <a:cubicBezTo>
                    <a:pt x="552955" y="4134186"/>
                    <a:pt x="561246" y="4142039"/>
                    <a:pt x="559926" y="4096803"/>
                  </a:cubicBezTo>
                  <a:close/>
                  <a:moveTo>
                    <a:pt x="591360" y="4146088"/>
                  </a:moveTo>
                  <a:cubicBezTo>
                    <a:pt x="666940" y="4146088"/>
                    <a:pt x="668363" y="4147587"/>
                    <a:pt x="744981" y="4147587"/>
                  </a:cubicBezTo>
                  <a:cubicBezTo>
                    <a:pt x="767574" y="4147587"/>
                    <a:pt x="762666" y="4140156"/>
                    <a:pt x="763358" y="4184559"/>
                  </a:cubicBezTo>
                  <a:cubicBezTo>
                    <a:pt x="766894" y="4410777"/>
                    <a:pt x="777582" y="4379813"/>
                    <a:pt x="744981" y="4379813"/>
                  </a:cubicBezTo>
                  <a:cubicBezTo>
                    <a:pt x="536693" y="4379813"/>
                    <a:pt x="564014" y="4392073"/>
                    <a:pt x="563501" y="4359277"/>
                  </a:cubicBezTo>
                  <a:cubicBezTo>
                    <a:pt x="559605" y="4111498"/>
                    <a:pt x="554723" y="4146088"/>
                    <a:pt x="591360" y="4146088"/>
                  </a:cubicBezTo>
                  <a:close/>
                  <a:moveTo>
                    <a:pt x="591360" y="4393303"/>
                  </a:moveTo>
                  <a:cubicBezTo>
                    <a:pt x="803839" y="4393303"/>
                    <a:pt x="767830" y="4373881"/>
                    <a:pt x="768676" y="4446828"/>
                  </a:cubicBezTo>
                  <a:cubicBezTo>
                    <a:pt x="771136" y="4660990"/>
                    <a:pt x="781426" y="4625734"/>
                    <a:pt x="744981" y="4625708"/>
                  </a:cubicBezTo>
                  <a:cubicBezTo>
                    <a:pt x="734486" y="4625708"/>
                    <a:pt x="567948" y="4625170"/>
                    <a:pt x="567948" y="4621545"/>
                  </a:cubicBezTo>
                  <a:cubicBezTo>
                    <a:pt x="567384" y="4358918"/>
                    <a:pt x="550059" y="4393303"/>
                    <a:pt x="591360" y="4393303"/>
                  </a:cubicBezTo>
                  <a:close/>
                  <a:moveTo>
                    <a:pt x="591360" y="4636072"/>
                  </a:moveTo>
                  <a:cubicBezTo>
                    <a:pt x="667351" y="4636072"/>
                    <a:pt x="666979" y="4637597"/>
                    <a:pt x="744981" y="4637597"/>
                  </a:cubicBezTo>
                  <a:cubicBezTo>
                    <a:pt x="777966" y="4637622"/>
                    <a:pt x="770303" y="4598574"/>
                    <a:pt x="774878" y="4869669"/>
                  </a:cubicBezTo>
                  <a:cubicBezTo>
                    <a:pt x="698541" y="4869387"/>
                    <a:pt x="635493" y="4870476"/>
                    <a:pt x="570908" y="4870195"/>
                  </a:cubicBezTo>
                  <a:cubicBezTo>
                    <a:pt x="566769" y="4598152"/>
                    <a:pt x="559772" y="4636072"/>
                    <a:pt x="591360" y="4636072"/>
                  </a:cubicBezTo>
                  <a:close/>
                  <a:moveTo>
                    <a:pt x="591360" y="4882134"/>
                  </a:moveTo>
                  <a:cubicBezTo>
                    <a:pt x="790255" y="4882134"/>
                    <a:pt x="775045" y="4879559"/>
                    <a:pt x="775109" y="4883992"/>
                  </a:cubicBezTo>
                  <a:cubicBezTo>
                    <a:pt x="779350" y="5154830"/>
                    <a:pt x="791934" y="5115629"/>
                    <a:pt x="744981" y="5115629"/>
                  </a:cubicBezTo>
                  <a:cubicBezTo>
                    <a:pt x="669145" y="5115629"/>
                    <a:pt x="670311" y="5114616"/>
                    <a:pt x="591360" y="5114616"/>
                  </a:cubicBezTo>
                  <a:cubicBezTo>
                    <a:pt x="571741" y="5114616"/>
                    <a:pt x="577033" y="5125532"/>
                    <a:pt x="575995" y="5058683"/>
                  </a:cubicBezTo>
                  <a:cubicBezTo>
                    <a:pt x="572804" y="4855116"/>
                    <a:pt x="558286" y="4882134"/>
                    <a:pt x="591360" y="4882134"/>
                  </a:cubicBezTo>
                  <a:close/>
                  <a:moveTo>
                    <a:pt x="779184" y="4446648"/>
                  </a:moveTo>
                  <a:cubicBezTo>
                    <a:pt x="778402" y="4378275"/>
                    <a:pt x="737152" y="4390164"/>
                    <a:pt x="975465" y="4391445"/>
                  </a:cubicBezTo>
                  <a:cubicBezTo>
                    <a:pt x="981206" y="4391484"/>
                    <a:pt x="981795" y="4363030"/>
                    <a:pt x="985870" y="4625580"/>
                  </a:cubicBezTo>
                  <a:cubicBezTo>
                    <a:pt x="758450" y="4626682"/>
                    <a:pt x="781183" y="4627220"/>
                    <a:pt x="781170" y="4621545"/>
                  </a:cubicBezTo>
                  <a:cubicBezTo>
                    <a:pt x="781029" y="4553979"/>
                    <a:pt x="780337" y="4548022"/>
                    <a:pt x="779184" y="4446648"/>
                  </a:cubicBezTo>
                  <a:close/>
                  <a:moveTo>
                    <a:pt x="986050" y="4637494"/>
                  </a:moveTo>
                  <a:cubicBezTo>
                    <a:pt x="990137" y="4900954"/>
                    <a:pt x="995071" y="4870246"/>
                    <a:pt x="975465" y="4870310"/>
                  </a:cubicBezTo>
                  <a:cubicBezTo>
                    <a:pt x="921836" y="4870528"/>
                    <a:pt x="875332" y="4870604"/>
                    <a:pt x="821843" y="4870028"/>
                  </a:cubicBezTo>
                  <a:cubicBezTo>
                    <a:pt x="778402" y="4869554"/>
                    <a:pt x="782336" y="4909473"/>
                    <a:pt x="781208" y="4637622"/>
                  </a:cubicBezTo>
                  <a:cubicBezTo>
                    <a:pt x="912225" y="4637738"/>
                    <a:pt x="923015" y="4637828"/>
                    <a:pt x="986050" y="4637494"/>
                  </a:cubicBezTo>
                  <a:close/>
                  <a:moveTo>
                    <a:pt x="821754" y="4881955"/>
                  </a:moveTo>
                  <a:cubicBezTo>
                    <a:pt x="1002222" y="4883902"/>
                    <a:pt x="989561" y="4879982"/>
                    <a:pt x="989625" y="4883966"/>
                  </a:cubicBezTo>
                  <a:cubicBezTo>
                    <a:pt x="993815" y="5151858"/>
                    <a:pt x="999133" y="5115513"/>
                    <a:pt x="975554" y="5115155"/>
                  </a:cubicBezTo>
                  <a:cubicBezTo>
                    <a:pt x="751863" y="5111849"/>
                    <a:pt x="790358" y="5135165"/>
                    <a:pt x="789166" y="5058683"/>
                  </a:cubicBezTo>
                  <a:cubicBezTo>
                    <a:pt x="785847" y="4846186"/>
                    <a:pt x="771379" y="4881417"/>
                    <a:pt x="821754" y="4881955"/>
                  </a:cubicBezTo>
                  <a:close/>
                  <a:moveTo>
                    <a:pt x="990855" y="4391535"/>
                  </a:moveTo>
                  <a:cubicBezTo>
                    <a:pt x="1020162" y="4391689"/>
                    <a:pt x="1192352" y="4391830"/>
                    <a:pt x="1194018" y="4391830"/>
                  </a:cubicBezTo>
                  <a:cubicBezTo>
                    <a:pt x="1194031" y="4392829"/>
                    <a:pt x="1197452" y="4594629"/>
                    <a:pt x="1198003" y="4624427"/>
                  </a:cubicBezTo>
                  <a:cubicBezTo>
                    <a:pt x="1129663" y="4624504"/>
                    <a:pt x="1197273" y="4624799"/>
                    <a:pt x="996365" y="4625542"/>
                  </a:cubicBezTo>
                  <a:cubicBezTo>
                    <a:pt x="992880" y="4401117"/>
                    <a:pt x="992982" y="4483749"/>
                    <a:pt x="990855" y="4391535"/>
                  </a:cubicBezTo>
                  <a:close/>
                  <a:moveTo>
                    <a:pt x="1198234" y="4636316"/>
                  </a:moveTo>
                  <a:cubicBezTo>
                    <a:pt x="1202655" y="4870028"/>
                    <a:pt x="1201912" y="4800605"/>
                    <a:pt x="1203103" y="4869772"/>
                  </a:cubicBezTo>
                  <a:cubicBezTo>
                    <a:pt x="1194492" y="4869772"/>
                    <a:pt x="1239663" y="4869644"/>
                    <a:pt x="999915" y="4870233"/>
                  </a:cubicBezTo>
                  <a:cubicBezTo>
                    <a:pt x="998890" y="4803308"/>
                    <a:pt x="999505" y="4827738"/>
                    <a:pt x="996558" y="4637443"/>
                  </a:cubicBezTo>
                  <a:cubicBezTo>
                    <a:pt x="1213509" y="4636521"/>
                    <a:pt x="1134981" y="4636380"/>
                    <a:pt x="1198234" y="4636316"/>
                  </a:cubicBezTo>
                  <a:close/>
                  <a:moveTo>
                    <a:pt x="1200938" y="4147907"/>
                  </a:moveTo>
                  <a:cubicBezTo>
                    <a:pt x="1292665" y="4147996"/>
                    <a:pt x="1292306" y="4145934"/>
                    <a:pt x="1404216" y="4146703"/>
                  </a:cubicBezTo>
                  <a:cubicBezTo>
                    <a:pt x="1405651" y="4271931"/>
                    <a:pt x="1407240" y="4253944"/>
                    <a:pt x="1409124" y="4379198"/>
                  </a:cubicBezTo>
                  <a:cubicBezTo>
                    <a:pt x="1272072" y="4378903"/>
                    <a:pt x="1299995" y="4379928"/>
                    <a:pt x="1204334" y="4379928"/>
                  </a:cubicBezTo>
                  <a:cubicBezTo>
                    <a:pt x="1202860" y="4290340"/>
                    <a:pt x="1202437" y="4229347"/>
                    <a:pt x="1200938" y="4147907"/>
                  </a:cubicBezTo>
                  <a:close/>
                  <a:moveTo>
                    <a:pt x="1206012" y="4391830"/>
                  </a:moveTo>
                  <a:cubicBezTo>
                    <a:pt x="1448324" y="4391830"/>
                    <a:pt x="1409072" y="4372228"/>
                    <a:pt x="1410072" y="4446776"/>
                  </a:cubicBezTo>
                  <a:cubicBezTo>
                    <a:pt x="1411084" y="4527973"/>
                    <a:pt x="1411815" y="4551084"/>
                    <a:pt x="1412327" y="4621570"/>
                  </a:cubicBezTo>
                  <a:cubicBezTo>
                    <a:pt x="1412366" y="4627169"/>
                    <a:pt x="1428730" y="4624453"/>
                    <a:pt x="1208524" y="4624414"/>
                  </a:cubicBezTo>
                  <a:cubicBezTo>
                    <a:pt x="1208485" y="4622313"/>
                    <a:pt x="1203898" y="4391830"/>
                    <a:pt x="1206012" y="4391830"/>
                  </a:cubicBezTo>
                  <a:close/>
                  <a:moveTo>
                    <a:pt x="1412443" y="4636687"/>
                  </a:moveTo>
                  <a:cubicBezTo>
                    <a:pt x="1412455" y="4637815"/>
                    <a:pt x="1415134" y="4867645"/>
                    <a:pt x="1415147" y="4868952"/>
                  </a:cubicBezTo>
                  <a:cubicBezTo>
                    <a:pt x="1332262" y="4867786"/>
                    <a:pt x="1276044" y="4869695"/>
                    <a:pt x="1213586" y="4869772"/>
                  </a:cubicBezTo>
                  <a:cubicBezTo>
                    <a:pt x="1212253" y="4791868"/>
                    <a:pt x="1213060" y="4869182"/>
                    <a:pt x="1208742" y="4636316"/>
                  </a:cubicBezTo>
                  <a:cubicBezTo>
                    <a:pt x="1280632" y="4636329"/>
                    <a:pt x="1331723" y="4637264"/>
                    <a:pt x="1412443" y="4636687"/>
                  </a:cubicBezTo>
                  <a:close/>
                  <a:moveTo>
                    <a:pt x="1415339" y="4880866"/>
                  </a:moveTo>
                  <a:cubicBezTo>
                    <a:pt x="1416864" y="4980306"/>
                    <a:pt x="1415877" y="4956157"/>
                    <a:pt x="1418453" y="5114219"/>
                  </a:cubicBezTo>
                  <a:cubicBezTo>
                    <a:pt x="1370219" y="5114873"/>
                    <a:pt x="1312758" y="5114437"/>
                    <a:pt x="1216302" y="5114412"/>
                  </a:cubicBezTo>
                  <a:cubicBezTo>
                    <a:pt x="1216290" y="5112951"/>
                    <a:pt x="1213842" y="4884978"/>
                    <a:pt x="1213829" y="4883761"/>
                  </a:cubicBezTo>
                  <a:cubicBezTo>
                    <a:pt x="1213765" y="4879495"/>
                    <a:pt x="1411007" y="4880802"/>
                    <a:pt x="1415339" y="4880866"/>
                  </a:cubicBezTo>
                  <a:close/>
                  <a:moveTo>
                    <a:pt x="1414711" y="4146792"/>
                  </a:moveTo>
                  <a:cubicBezTo>
                    <a:pt x="1532836" y="4147843"/>
                    <a:pt x="1441493" y="4146908"/>
                    <a:pt x="1618489" y="4148022"/>
                  </a:cubicBezTo>
                  <a:cubicBezTo>
                    <a:pt x="1620167" y="4277683"/>
                    <a:pt x="1619821" y="4304048"/>
                    <a:pt x="1621116" y="4379684"/>
                  </a:cubicBezTo>
                  <a:cubicBezTo>
                    <a:pt x="1455564" y="4379275"/>
                    <a:pt x="1551020" y="4379621"/>
                    <a:pt x="1419606" y="4379236"/>
                  </a:cubicBezTo>
                  <a:cubicBezTo>
                    <a:pt x="1417709" y="4255174"/>
                    <a:pt x="1416044" y="4264359"/>
                    <a:pt x="1414711" y="4146792"/>
                  </a:cubicBezTo>
                  <a:close/>
                  <a:moveTo>
                    <a:pt x="1436521" y="4391215"/>
                  </a:moveTo>
                  <a:cubicBezTo>
                    <a:pt x="1659303" y="4392111"/>
                    <a:pt x="1620821" y="4375854"/>
                    <a:pt x="1622525" y="4447404"/>
                  </a:cubicBezTo>
                  <a:cubicBezTo>
                    <a:pt x="1623973" y="4507168"/>
                    <a:pt x="1624640" y="4553723"/>
                    <a:pt x="1625562" y="4621660"/>
                  </a:cubicBezTo>
                  <a:cubicBezTo>
                    <a:pt x="1625614" y="4626169"/>
                    <a:pt x="1422874" y="4626003"/>
                    <a:pt x="1422848" y="4621506"/>
                  </a:cubicBezTo>
                  <a:cubicBezTo>
                    <a:pt x="1420913" y="4357995"/>
                    <a:pt x="1411353" y="4391099"/>
                    <a:pt x="1436521" y="4391215"/>
                  </a:cubicBezTo>
                  <a:close/>
                  <a:moveTo>
                    <a:pt x="1436585" y="4636469"/>
                  </a:moveTo>
                  <a:cubicBezTo>
                    <a:pt x="1490407" y="4635957"/>
                    <a:pt x="1536373" y="4636034"/>
                    <a:pt x="1590207" y="4636187"/>
                  </a:cubicBezTo>
                  <a:cubicBezTo>
                    <a:pt x="1636198" y="4636316"/>
                    <a:pt x="1625537" y="4594731"/>
                    <a:pt x="1630188" y="4868875"/>
                  </a:cubicBezTo>
                  <a:cubicBezTo>
                    <a:pt x="1574022" y="4869285"/>
                    <a:pt x="1542536" y="4871168"/>
                    <a:pt x="1425654" y="4869118"/>
                  </a:cubicBezTo>
                  <a:cubicBezTo>
                    <a:pt x="1421746" y="4601739"/>
                    <a:pt x="1418222" y="4636662"/>
                    <a:pt x="1436585" y="4636469"/>
                  </a:cubicBezTo>
                  <a:close/>
                  <a:moveTo>
                    <a:pt x="1436457" y="4881225"/>
                  </a:moveTo>
                  <a:cubicBezTo>
                    <a:pt x="1625716" y="4884786"/>
                    <a:pt x="1630317" y="4875946"/>
                    <a:pt x="1630445" y="4883966"/>
                  </a:cubicBezTo>
                  <a:cubicBezTo>
                    <a:pt x="1631777" y="4968878"/>
                    <a:pt x="1629919" y="4973144"/>
                    <a:pt x="1631265" y="5058940"/>
                  </a:cubicBezTo>
                  <a:cubicBezTo>
                    <a:pt x="1632315" y="5126454"/>
                    <a:pt x="1642926" y="5116320"/>
                    <a:pt x="1590399" y="5114578"/>
                  </a:cubicBezTo>
                  <a:cubicBezTo>
                    <a:pt x="1396168" y="5108211"/>
                    <a:pt x="1429345" y="5138048"/>
                    <a:pt x="1428051" y="5058722"/>
                  </a:cubicBezTo>
                  <a:cubicBezTo>
                    <a:pt x="1424834" y="4854373"/>
                    <a:pt x="1420606" y="4880930"/>
                    <a:pt x="1436457" y="4881225"/>
                  </a:cubicBezTo>
                  <a:close/>
                  <a:moveTo>
                    <a:pt x="1631841" y="4391599"/>
                  </a:moveTo>
                  <a:cubicBezTo>
                    <a:pt x="1798546" y="4391804"/>
                    <a:pt x="1667697" y="4391817"/>
                    <a:pt x="1836350" y="4392175"/>
                  </a:cubicBezTo>
                  <a:cubicBezTo>
                    <a:pt x="1840540" y="4662015"/>
                    <a:pt x="1846409" y="4625926"/>
                    <a:pt x="1820793" y="4625926"/>
                  </a:cubicBezTo>
                  <a:cubicBezTo>
                    <a:pt x="1819793" y="4625926"/>
                    <a:pt x="1636121" y="4625196"/>
                    <a:pt x="1636070" y="4621429"/>
                  </a:cubicBezTo>
                  <a:cubicBezTo>
                    <a:pt x="1633879" y="4459702"/>
                    <a:pt x="1633174" y="4463764"/>
                    <a:pt x="1631841" y="4391599"/>
                  </a:cubicBezTo>
                  <a:close/>
                  <a:moveTo>
                    <a:pt x="1820793" y="4637840"/>
                  </a:moveTo>
                  <a:cubicBezTo>
                    <a:pt x="1845205" y="4637840"/>
                    <a:pt x="1838707" y="4600560"/>
                    <a:pt x="1843462" y="4868785"/>
                  </a:cubicBezTo>
                  <a:cubicBezTo>
                    <a:pt x="1828622" y="4868696"/>
                    <a:pt x="1817038" y="4868721"/>
                    <a:pt x="1667094" y="4868747"/>
                  </a:cubicBezTo>
                  <a:cubicBezTo>
                    <a:pt x="1633994" y="4868747"/>
                    <a:pt x="1639991" y="4907244"/>
                    <a:pt x="1636275" y="4636252"/>
                  </a:cubicBezTo>
                  <a:cubicBezTo>
                    <a:pt x="1746391" y="4636316"/>
                    <a:pt x="1748967" y="4637840"/>
                    <a:pt x="1820793" y="4637840"/>
                  </a:cubicBezTo>
                  <a:close/>
                  <a:moveTo>
                    <a:pt x="1846332" y="4359251"/>
                  </a:moveTo>
                  <a:cubicBezTo>
                    <a:pt x="1842437" y="4109089"/>
                    <a:pt x="1823420" y="4145383"/>
                    <a:pt x="1897552" y="4147279"/>
                  </a:cubicBezTo>
                  <a:cubicBezTo>
                    <a:pt x="1948272" y="4148573"/>
                    <a:pt x="2000159" y="4148471"/>
                    <a:pt x="2044958" y="4147702"/>
                  </a:cubicBezTo>
                  <a:cubicBezTo>
                    <a:pt x="2047611" y="4367002"/>
                    <a:pt x="2046817" y="4324366"/>
                    <a:pt x="2047842" y="4380466"/>
                  </a:cubicBezTo>
                  <a:cubicBezTo>
                    <a:pt x="1813732" y="4386423"/>
                    <a:pt x="1846678" y="4381056"/>
                    <a:pt x="1846332" y="4359251"/>
                  </a:cubicBezTo>
                  <a:close/>
                  <a:moveTo>
                    <a:pt x="2048060" y="4392381"/>
                  </a:moveTo>
                  <a:cubicBezTo>
                    <a:pt x="2049623" y="4470156"/>
                    <a:pt x="2051045" y="4464404"/>
                    <a:pt x="2052493" y="4625106"/>
                  </a:cubicBezTo>
                  <a:cubicBezTo>
                    <a:pt x="2024583" y="4625362"/>
                    <a:pt x="1850484" y="4625913"/>
                    <a:pt x="1849574" y="4625913"/>
                  </a:cubicBezTo>
                  <a:cubicBezTo>
                    <a:pt x="1849702" y="4561819"/>
                    <a:pt x="1849677" y="4574707"/>
                    <a:pt x="1846832" y="4392214"/>
                  </a:cubicBezTo>
                  <a:cubicBezTo>
                    <a:pt x="1903421" y="4392457"/>
                    <a:pt x="1967392" y="4394417"/>
                    <a:pt x="2048060" y="4392381"/>
                  </a:cubicBezTo>
                  <a:close/>
                  <a:moveTo>
                    <a:pt x="2051468" y="4637007"/>
                  </a:moveTo>
                  <a:cubicBezTo>
                    <a:pt x="2052762" y="4637007"/>
                    <a:pt x="2056440" y="4868721"/>
                    <a:pt x="2056453" y="4869733"/>
                  </a:cubicBezTo>
                  <a:cubicBezTo>
                    <a:pt x="1937085" y="4871770"/>
                    <a:pt x="1908970" y="4869336"/>
                    <a:pt x="1853944" y="4868849"/>
                  </a:cubicBezTo>
                  <a:cubicBezTo>
                    <a:pt x="1852739" y="4799939"/>
                    <a:pt x="1849446" y="4733231"/>
                    <a:pt x="1849549" y="4637802"/>
                  </a:cubicBezTo>
                  <a:cubicBezTo>
                    <a:pt x="1850459" y="4637815"/>
                    <a:pt x="2032541" y="4637187"/>
                    <a:pt x="2051468" y="4637007"/>
                  </a:cubicBezTo>
                  <a:close/>
                  <a:moveTo>
                    <a:pt x="2056697" y="4883992"/>
                  </a:moveTo>
                  <a:cubicBezTo>
                    <a:pt x="2060784" y="5144710"/>
                    <a:pt x="2062924" y="5115027"/>
                    <a:pt x="2051468" y="5114898"/>
                  </a:cubicBezTo>
                  <a:cubicBezTo>
                    <a:pt x="1818127" y="5112400"/>
                    <a:pt x="1857032" y="5133641"/>
                    <a:pt x="1855866" y="5058709"/>
                  </a:cubicBezTo>
                  <a:cubicBezTo>
                    <a:pt x="1854508" y="4971799"/>
                    <a:pt x="1855610" y="4973516"/>
                    <a:pt x="1854200" y="4883761"/>
                  </a:cubicBezTo>
                  <a:cubicBezTo>
                    <a:pt x="1854136" y="4879111"/>
                    <a:pt x="2056684" y="4882993"/>
                    <a:pt x="2056697" y="4883992"/>
                  </a:cubicBezTo>
                  <a:close/>
                  <a:moveTo>
                    <a:pt x="2058555" y="4392111"/>
                  </a:moveTo>
                  <a:cubicBezTo>
                    <a:pt x="2097588" y="4391138"/>
                    <a:pt x="2104444" y="4391304"/>
                    <a:pt x="2262179" y="4391278"/>
                  </a:cubicBezTo>
                  <a:cubicBezTo>
                    <a:pt x="2263998" y="4497828"/>
                    <a:pt x="2262794" y="4402616"/>
                    <a:pt x="2266138" y="4625657"/>
                  </a:cubicBezTo>
                  <a:cubicBezTo>
                    <a:pt x="2039551" y="4625208"/>
                    <a:pt x="2063027" y="4625977"/>
                    <a:pt x="2062989" y="4621481"/>
                  </a:cubicBezTo>
                  <a:cubicBezTo>
                    <a:pt x="2061835" y="4483185"/>
                    <a:pt x="2059875" y="4456346"/>
                    <a:pt x="2058555" y="4392111"/>
                  </a:cubicBezTo>
                  <a:close/>
                  <a:moveTo>
                    <a:pt x="2266318" y="4637559"/>
                  </a:moveTo>
                  <a:cubicBezTo>
                    <a:pt x="2269611" y="4857089"/>
                    <a:pt x="2268035" y="4742020"/>
                    <a:pt x="2270073" y="4870220"/>
                  </a:cubicBezTo>
                  <a:cubicBezTo>
                    <a:pt x="2201489" y="4870105"/>
                    <a:pt x="2152806" y="4868260"/>
                    <a:pt x="2066961" y="4869554"/>
                  </a:cubicBezTo>
                  <a:cubicBezTo>
                    <a:pt x="2065846" y="4801373"/>
                    <a:pt x="2063873" y="4723111"/>
                    <a:pt x="2063130" y="4636892"/>
                  </a:cubicBezTo>
                  <a:cubicBezTo>
                    <a:pt x="2167543" y="4635983"/>
                    <a:pt x="2201194" y="4637443"/>
                    <a:pt x="2266318" y="4637559"/>
                  </a:cubicBezTo>
                  <a:close/>
                  <a:moveTo>
                    <a:pt x="2270265" y="4882122"/>
                  </a:moveTo>
                  <a:cubicBezTo>
                    <a:pt x="2271764" y="4990452"/>
                    <a:pt x="2270034" y="4941501"/>
                    <a:pt x="2272725" y="5114155"/>
                  </a:cubicBezTo>
                  <a:cubicBezTo>
                    <a:pt x="2195812" y="5114258"/>
                    <a:pt x="2176103" y="5116000"/>
                    <a:pt x="2070575" y="5115091"/>
                  </a:cubicBezTo>
                  <a:cubicBezTo>
                    <a:pt x="2068794" y="5046539"/>
                    <a:pt x="2068525" y="4969826"/>
                    <a:pt x="2067179" y="4883787"/>
                  </a:cubicBezTo>
                  <a:cubicBezTo>
                    <a:pt x="2067115" y="4878855"/>
                    <a:pt x="2058491" y="4881801"/>
                    <a:pt x="2270265" y="4882122"/>
                  </a:cubicBezTo>
                  <a:close/>
                  <a:moveTo>
                    <a:pt x="2272674" y="4391291"/>
                  </a:moveTo>
                  <a:cubicBezTo>
                    <a:pt x="2338182" y="4391278"/>
                    <a:pt x="2343398" y="4392316"/>
                    <a:pt x="2475247" y="4392650"/>
                  </a:cubicBezTo>
                  <a:cubicBezTo>
                    <a:pt x="2475260" y="4393674"/>
                    <a:pt x="2479309" y="4616138"/>
                    <a:pt x="2479502" y="4625503"/>
                  </a:cubicBezTo>
                  <a:cubicBezTo>
                    <a:pt x="2379714" y="4625477"/>
                    <a:pt x="2312233" y="4625708"/>
                    <a:pt x="2276621" y="4625670"/>
                  </a:cubicBezTo>
                  <a:cubicBezTo>
                    <a:pt x="2273430" y="4412404"/>
                    <a:pt x="2274225" y="4482737"/>
                    <a:pt x="2272674" y="4391291"/>
                  </a:cubicBezTo>
                  <a:close/>
                  <a:moveTo>
                    <a:pt x="2282016" y="4637571"/>
                  </a:moveTo>
                  <a:cubicBezTo>
                    <a:pt x="2521175" y="4637571"/>
                    <a:pt x="2479617" y="4619918"/>
                    <a:pt x="2481014" y="4709070"/>
                  </a:cubicBezTo>
                  <a:cubicBezTo>
                    <a:pt x="2482385" y="4796877"/>
                    <a:pt x="2482654" y="4790817"/>
                    <a:pt x="2483948" y="4870912"/>
                  </a:cubicBezTo>
                  <a:cubicBezTo>
                    <a:pt x="2386057" y="4871488"/>
                    <a:pt x="2366374" y="4870233"/>
                    <a:pt x="2280568" y="4870233"/>
                  </a:cubicBezTo>
                  <a:cubicBezTo>
                    <a:pt x="2276480" y="4610156"/>
                    <a:pt x="2274212" y="4637571"/>
                    <a:pt x="2282016" y="4637571"/>
                  </a:cubicBezTo>
                  <a:close/>
                  <a:moveTo>
                    <a:pt x="2282016" y="4882134"/>
                  </a:moveTo>
                  <a:cubicBezTo>
                    <a:pt x="2282926" y="4882134"/>
                    <a:pt x="2484140" y="4882621"/>
                    <a:pt x="2484166" y="4883992"/>
                  </a:cubicBezTo>
                  <a:cubicBezTo>
                    <a:pt x="2484192" y="4885529"/>
                    <a:pt x="2486972" y="5114143"/>
                    <a:pt x="2486985" y="5115680"/>
                  </a:cubicBezTo>
                  <a:cubicBezTo>
                    <a:pt x="2345986" y="5116410"/>
                    <a:pt x="2380342" y="5114168"/>
                    <a:pt x="2283220" y="5114155"/>
                  </a:cubicBezTo>
                  <a:cubicBezTo>
                    <a:pt x="2279184" y="4856320"/>
                    <a:pt x="2281106" y="4882134"/>
                    <a:pt x="2282016" y="4882134"/>
                  </a:cubicBezTo>
                  <a:close/>
                  <a:moveTo>
                    <a:pt x="2512525" y="4392790"/>
                  </a:moveTo>
                  <a:cubicBezTo>
                    <a:pt x="2588387" y="4393098"/>
                    <a:pt x="2590873" y="4392803"/>
                    <a:pt x="2666159" y="4393098"/>
                  </a:cubicBezTo>
                  <a:cubicBezTo>
                    <a:pt x="2697119" y="4393226"/>
                    <a:pt x="2689187" y="4356522"/>
                    <a:pt x="2692352" y="4625119"/>
                  </a:cubicBezTo>
                  <a:cubicBezTo>
                    <a:pt x="2469122" y="4626144"/>
                    <a:pt x="2490035" y="4627335"/>
                    <a:pt x="2489920" y="4621417"/>
                  </a:cubicBezTo>
                  <a:cubicBezTo>
                    <a:pt x="2484666" y="4356394"/>
                    <a:pt x="2476465" y="4392637"/>
                    <a:pt x="2512525" y="4392790"/>
                  </a:cubicBezTo>
                  <a:close/>
                  <a:moveTo>
                    <a:pt x="2692506" y="4637007"/>
                  </a:moveTo>
                  <a:cubicBezTo>
                    <a:pt x="2693211" y="4696131"/>
                    <a:pt x="2693954" y="4745735"/>
                    <a:pt x="2695492" y="4796620"/>
                  </a:cubicBezTo>
                  <a:cubicBezTo>
                    <a:pt x="2698349" y="4890692"/>
                    <a:pt x="2734410" y="4868900"/>
                    <a:pt x="2512499" y="4870707"/>
                  </a:cubicBezTo>
                  <a:cubicBezTo>
                    <a:pt x="2486511" y="4870912"/>
                    <a:pt x="2495635" y="4906514"/>
                    <a:pt x="2490253" y="4637405"/>
                  </a:cubicBezTo>
                  <a:cubicBezTo>
                    <a:pt x="2676859" y="4637430"/>
                    <a:pt x="2604098" y="4637430"/>
                    <a:pt x="2692506" y="4637007"/>
                  </a:cubicBezTo>
                  <a:close/>
                  <a:moveTo>
                    <a:pt x="2512602" y="4882621"/>
                  </a:moveTo>
                  <a:cubicBezTo>
                    <a:pt x="2513511" y="4882608"/>
                    <a:pt x="2697452" y="4880802"/>
                    <a:pt x="2697503" y="4883992"/>
                  </a:cubicBezTo>
                  <a:cubicBezTo>
                    <a:pt x="2701694" y="5152525"/>
                    <a:pt x="2715995" y="5114514"/>
                    <a:pt x="2666146" y="5114924"/>
                  </a:cubicBezTo>
                  <a:cubicBezTo>
                    <a:pt x="2589476" y="5115552"/>
                    <a:pt x="2584812" y="5114937"/>
                    <a:pt x="2512525" y="5115513"/>
                  </a:cubicBezTo>
                  <a:cubicBezTo>
                    <a:pt x="2492739" y="5115642"/>
                    <a:pt x="2497775" y="5126121"/>
                    <a:pt x="2496724" y="5058709"/>
                  </a:cubicBezTo>
                  <a:cubicBezTo>
                    <a:pt x="2493636" y="4855859"/>
                    <a:pt x="2487498" y="4882826"/>
                    <a:pt x="2512602" y="4882621"/>
                  </a:cubicBezTo>
                  <a:close/>
                  <a:moveTo>
                    <a:pt x="2699413" y="4393187"/>
                  </a:moveTo>
                  <a:cubicBezTo>
                    <a:pt x="2826918" y="4393418"/>
                    <a:pt x="2808593" y="4392624"/>
                    <a:pt x="2896809" y="4392624"/>
                  </a:cubicBezTo>
                  <a:cubicBezTo>
                    <a:pt x="2907266" y="4392624"/>
                    <a:pt x="2902460" y="4364990"/>
                    <a:pt x="2906625" y="4626272"/>
                  </a:cubicBezTo>
                  <a:cubicBezTo>
                    <a:pt x="2827418" y="4626490"/>
                    <a:pt x="2814744" y="4624670"/>
                    <a:pt x="2702873" y="4625055"/>
                  </a:cubicBezTo>
                  <a:cubicBezTo>
                    <a:pt x="2702001" y="4557464"/>
                    <a:pt x="2702962" y="4618509"/>
                    <a:pt x="2699413" y="4393187"/>
                  </a:cubicBezTo>
                  <a:close/>
                  <a:moveTo>
                    <a:pt x="2743047" y="4636905"/>
                  </a:moveTo>
                  <a:cubicBezTo>
                    <a:pt x="2819076" y="4636905"/>
                    <a:pt x="2819870" y="4638199"/>
                    <a:pt x="2896796" y="4638199"/>
                  </a:cubicBezTo>
                  <a:cubicBezTo>
                    <a:pt x="2911802" y="4638199"/>
                    <a:pt x="2906587" y="4609361"/>
                    <a:pt x="2910841" y="4870643"/>
                  </a:cubicBezTo>
                  <a:cubicBezTo>
                    <a:pt x="2834363" y="4870848"/>
                    <a:pt x="2805684" y="4869490"/>
                    <a:pt x="2707768" y="4869836"/>
                  </a:cubicBezTo>
                  <a:cubicBezTo>
                    <a:pt x="2703103" y="4599548"/>
                    <a:pt x="2686778" y="4636905"/>
                    <a:pt x="2743047" y="4636905"/>
                  </a:cubicBezTo>
                  <a:close/>
                  <a:moveTo>
                    <a:pt x="2909290" y="4184380"/>
                  </a:moveTo>
                  <a:cubicBezTo>
                    <a:pt x="2908496" y="4133315"/>
                    <a:pt x="2873922" y="4148381"/>
                    <a:pt x="3113709" y="4147510"/>
                  </a:cubicBezTo>
                  <a:cubicBezTo>
                    <a:pt x="3115862" y="4275377"/>
                    <a:pt x="3114529" y="4277632"/>
                    <a:pt x="3116349" y="4380351"/>
                  </a:cubicBezTo>
                  <a:cubicBezTo>
                    <a:pt x="3073779" y="4380850"/>
                    <a:pt x="3056248" y="4380710"/>
                    <a:pt x="2913968" y="4380735"/>
                  </a:cubicBezTo>
                  <a:cubicBezTo>
                    <a:pt x="2912468" y="4273417"/>
                    <a:pt x="2910662" y="4271751"/>
                    <a:pt x="2909290" y="4184380"/>
                  </a:cubicBezTo>
                  <a:close/>
                  <a:moveTo>
                    <a:pt x="3116566" y="4392252"/>
                  </a:moveTo>
                  <a:cubicBezTo>
                    <a:pt x="3117784" y="4456308"/>
                    <a:pt x="3119693" y="4491884"/>
                    <a:pt x="3120770" y="4621596"/>
                  </a:cubicBezTo>
                  <a:cubicBezTo>
                    <a:pt x="3120795" y="4625106"/>
                    <a:pt x="3144374" y="4624875"/>
                    <a:pt x="2917107" y="4626234"/>
                  </a:cubicBezTo>
                  <a:cubicBezTo>
                    <a:pt x="2913596" y="4405909"/>
                    <a:pt x="2915313" y="4484940"/>
                    <a:pt x="2914134" y="4392624"/>
                  </a:cubicBezTo>
                  <a:cubicBezTo>
                    <a:pt x="3056428" y="4392598"/>
                    <a:pt x="3079289" y="4392714"/>
                    <a:pt x="3116566" y="4392252"/>
                  </a:cubicBezTo>
                  <a:close/>
                  <a:moveTo>
                    <a:pt x="3120911" y="4636841"/>
                  </a:moveTo>
                  <a:cubicBezTo>
                    <a:pt x="3120923" y="4637853"/>
                    <a:pt x="3123486" y="4868823"/>
                    <a:pt x="3123499" y="4869746"/>
                  </a:cubicBezTo>
                  <a:cubicBezTo>
                    <a:pt x="3016561" y="4868324"/>
                    <a:pt x="2972735" y="4870335"/>
                    <a:pt x="2921336" y="4870591"/>
                  </a:cubicBezTo>
                  <a:cubicBezTo>
                    <a:pt x="2920285" y="4805588"/>
                    <a:pt x="2920196" y="4820065"/>
                    <a:pt x="2917300" y="4638135"/>
                  </a:cubicBezTo>
                  <a:cubicBezTo>
                    <a:pt x="2976234" y="4637789"/>
                    <a:pt x="3020444" y="4634701"/>
                    <a:pt x="3120911" y="4636841"/>
                  </a:cubicBezTo>
                  <a:close/>
                  <a:moveTo>
                    <a:pt x="3123320" y="4096855"/>
                  </a:moveTo>
                  <a:cubicBezTo>
                    <a:pt x="3119257" y="3880207"/>
                    <a:pt x="3117361" y="3903472"/>
                    <a:pt x="3127472" y="3903395"/>
                  </a:cubicBezTo>
                  <a:cubicBezTo>
                    <a:pt x="3354290" y="3901550"/>
                    <a:pt x="3323035" y="3898245"/>
                    <a:pt x="3323138" y="3922137"/>
                  </a:cubicBezTo>
                  <a:cubicBezTo>
                    <a:pt x="3324201" y="4173081"/>
                    <a:pt x="3339964" y="4134724"/>
                    <a:pt x="3281170" y="4135121"/>
                  </a:cubicBezTo>
                  <a:cubicBezTo>
                    <a:pt x="3207627" y="4135621"/>
                    <a:pt x="3209895" y="4135237"/>
                    <a:pt x="3127395" y="4135557"/>
                  </a:cubicBezTo>
                  <a:cubicBezTo>
                    <a:pt x="3122820" y="4135583"/>
                    <a:pt x="3124166" y="4141386"/>
                    <a:pt x="3123320" y="4096855"/>
                  </a:cubicBezTo>
                  <a:close/>
                  <a:moveTo>
                    <a:pt x="3127459" y="4147458"/>
                  </a:moveTo>
                  <a:cubicBezTo>
                    <a:pt x="3362363" y="4146497"/>
                    <a:pt x="3325355" y="4136121"/>
                    <a:pt x="3326124" y="4184559"/>
                  </a:cubicBezTo>
                  <a:cubicBezTo>
                    <a:pt x="3329802" y="4420206"/>
                    <a:pt x="3344218" y="4380940"/>
                    <a:pt x="3281260" y="4380172"/>
                  </a:cubicBezTo>
                  <a:cubicBezTo>
                    <a:pt x="3100856" y="4377981"/>
                    <a:pt x="3126997" y="4390830"/>
                    <a:pt x="3126498" y="4359277"/>
                  </a:cubicBezTo>
                  <a:cubicBezTo>
                    <a:pt x="3122782" y="4122259"/>
                    <a:pt x="3123973" y="4147458"/>
                    <a:pt x="3127459" y="4147458"/>
                  </a:cubicBezTo>
                  <a:close/>
                  <a:moveTo>
                    <a:pt x="3127497" y="4392111"/>
                  </a:moveTo>
                  <a:cubicBezTo>
                    <a:pt x="3372987" y="4389126"/>
                    <a:pt x="3329712" y="4380607"/>
                    <a:pt x="3331519" y="4446930"/>
                  </a:cubicBezTo>
                  <a:cubicBezTo>
                    <a:pt x="3333172" y="4507770"/>
                    <a:pt x="3334146" y="4561871"/>
                    <a:pt x="3333954" y="4621519"/>
                  </a:cubicBezTo>
                  <a:cubicBezTo>
                    <a:pt x="3333928" y="4629539"/>
                    <a:pt x="3132239" y="4625157"/>
                    <a:pt x="3131316" y="4625144"/>
                  </a:cubicBezTo>
                  <a:cubicBezTo>
                    <a:pt x="3129804" y="4450978"/>
                    <a:pt x="3126024" y="4392137"/>
                    <a:pt x="3127497" y="4392111"/>
                  </a:cubicBezTo>
                  <a:close/>
                  <a:moveTo>
                    <a:pt x="3333915" y="4638161"/>
                  </a:moveTo>
                  <a:cubicBezTo>
                    <a:pt x="3333864" y="4722752"/>
                    <a:pt x="3336709" y="4797300"/>
                    <a:pt x="3337913" y="4868580"/>
                  </a:cubicBezTo>
                  <a:cubicBezTo>
                    <a:pt x="3277710" y="4868875"/>
                    <a:pt x="3244572" y="4871335"/>
                    <a:pt x="3133982" y="4869887"/>
                  </a:cubicBezTo>
                  <a:cubicBezTo>
                    <a:pt x="3133969" y="4868747"/>
                    <a:pt x="3131419" y="4637981"/>
                    <a:pt x="3131406" y="4637071"/>
                  </a:cubicBezTo>
                  <a:cubicBezTo>
                    <a:pt x="3174091" y="4637981"/>
                    <a:pt x="3332428" y="4638161"/>
                    <a:pt x="3333915" y="4638161"/>
                  </a:cubicBezTo>
                  <a:close/>
                  <a:moveTo>
                    <a:pt x="3338118" y="4880482"/>
                  </a:moveTo>
                  <a:cubicBezTo>
                    <a:pt x="3339515" y="4966482"/>
                    <a:pt x="3339451" y="5018713"/>
                    <a:pt x="3341424" y="5114296"/>
                  </a:cubicBezTo>
                  <a:lnTo>
                    <a:pt x="3138082" y="5114386"/>
                  </a:lnTo>
                  <a:cubicBezTo>
                    <a:pt x="3137429" y="5083422"/>
                    <a:pt x="3134264" y="4887451"/>
                    <a:pt x="3134199" y="4883825"/>
                  </a:cubicBezTo>
                  <a:cubicBezTo>
                    <a:pt x="3134174" y="4881686"/>
                    <a:pt x="3116362" y="4881609"/>
                    <a:pt x="3338118" y="4880482"/>
                  </a:cubicBezTo>
                  <a:close/>
                  <a:moveTo>
                    <a:pt x="3340719" y="4392508"/>
                  </a:moveTo>
                  <a:cubicBezTo>
                    <a:pt x="3428999" y="4392675"/>
                    <a:pt x="3413250" y="4391740"/>
                    <a:pt x="3543844" y="4391689"/>
                  </a:cubicBezTo>
                  <a:cubicBezTo>
                    <a:pt x="3544574" y="4454501"/>
                    <a:pt x="3543844" y="4530035"/>
                    <a:pt x="3547586" y="4623864"/>
                  </a:cubicBezTo>
                  <a:cubicBezTo>
                    <a:pt x="3415339" y="4623799"/>
                    <a:pt x="3446325" y="4626349"/>
                    <a:pt x="3344449" y="4626272"/>
                  </a:cubicBezTo>
                  <a:cubicBezTo>
                    <a:pt x="3344769" y="4519825"/>
                    <a:pt x="3341924" y="4452810"/>
                    <a:pt x="3340719" y="4392508"/>
                  </a:cubicBezTo>
                  <a:close/>
                  <a:moveTo>
                    <a:pt x="3358083" y="4638173"/>
                  </a:moveTo>
                  <a:cubicBezTo>
                    <a:pt x="3585171" y="4638173"/>
                    <a:pt x="3548380" y="4610232"/>
                    <a:pt x="3549918" y="4709044"/>
                  </a:cubicBezTo>
                  <a:cubicBezTo>
                    <a:pt x="3551225" y="4792790"/>
                    <a:pt x="3550277" y="4792329"/>
                    <a:pt x="3551366" y="4869477"/>
                  </a:cubicBezTo>
                  <a:cubicBezTo>
                    <a:pt x="3550456" y="4869464"/>
                    <a:pt x="3373384" y="4868490"/>
                    <a:pt x="3348408" y="4868554"/>
                  </a:cubicBezTo>
                  <a:cubicBezTo>
                    <a:pt x="3344051" y="4611667"/>
                    <a:pt x="3337542" y="4638173"/>
                    <a:pt x="3358083" y="4638173"/>
                  </a:cubicBezTo>
                  <a:close/>
                  <a:moveTo>
                    <a:pt x="3358083" y="4880430"/>
                  </a:moveTo>
                  <a:cubicBezTo>
                    <a:pt x="3573228" y="4880430"/>
                    <a:pt x="3551545" y="4880892"/>
                    <a:pt x="3551583" y="4884005"/>
                  </a:cubicBezTo>
                  <a:cubicBezTo>
                    <a:pt x="3555813" y="5154241"/>
                    <a:pt x="3568871" y="5113412"/>
                    <a:pt x="3511807" y="5113412"/>
                  </a:cubicBezTo>
                  <a:cubicBezTo>
                    <a:pt x="3435176" y="5113412"/>
                    <a:pt x="3433459" y="5114296"/>
                    <a:pt x="3358070" y="5114296"/>
                  </a:cubicBezTo>
                  <a:cubicBezTo>
                    <a:pt x="3349741" y="5114296"/>
                    <a:pt x="3351919" y="5122867"/>
                    <a:pt x="3350907" y="5058735"/>
                  </a:cubicBezTo>
                  <a:cubicBezTo>
                    <a:pt x="3347793" y="4858511"/>
                    <a:pt x="3343679" y="4880430"/>
                    <a:pt x="3358083" y="4880430"/>
                  </a:cubicBezTo>
                  <a:close/>
                  <a:moveTo>
                    <a:pt x="3755144" y="4184534"/>
                  </a:moveTo>
                  <a:cubicBezTo>
                    <a:pt x="3758693" y="4410059"/>
                    <a:pt x="3764434" y="4380568"/>
                    <a:pt x="3742688" y="4380223"/>
                  </a:cubicBezTo>
                  <a:cubicBezTo>
                    <a:pt x="3698362" y="4379505"/>
                    <a:pt x="3659765" y="4379518"/>
                    <a:pt x="3588682" y="4379710"/>
                  </a:cubicBezTo>
                  <a:cubicBezTo>
                    <a:pt x="3542588" y="4379826"/>
                    <a:pt x="3554416" y="4412917"/>
                    <a:pt x="3550853" y="4184354"/>
                  </a:cubicBezTo>
                  <a:cubicBezTo>
                    <a:pt x="3550123" y="4136966"/>
                    <a:pt x="3540294" y="4147087"/>
                    <a:pt x="3588759" y="4146497"/>
                  </a:cubicBezTo>
                  <a:cubicBezTo>
                    <a:pt x="3783976" y="4144140"/>
                    <a:pt x="3754452" y="4139605"/>
                    <a:pt x="3755144" y="4184534"/>
                  </a:cubicBezTo>
                  <a:close/>
                  <a:moveTo>
                    <a:pt x="3750069" y="3922394"/>
                  </a:moveTo>
                  <a:cubicBezTo>
                    <a:pt x="3752196" y="3973741"/>
                    <a:pt x="3752273" y="3988422"/>
                    <a:pt x="3753849" y="4097085"/>
                  </a:cubicBezTo>
                  <a:cubicBezTo>
                    <a:pt x="3754477" y="4143103"/>
                    <a:pt x="3757809" y="4135852"/>
                    <a:pt x="3742790" y="4135378"/>
                  </a:cubicBezTo>
                  <a:cubicBezTo>
                    <a:pt x="3497570" y="4127358"/>
                    <a:pt x="3549316" y="4201560"/>
                    <a:pt x="3547086" y="3901819"/>
                  </a:cubicBezTo>
                  <a:cubicBezTo>
                    <a:pt x="3780491" y="3902729"/>
                    <a:pt x="3748864" y="3893402"/>
                    <a:pt x="3750069" y="3922394"/>
                  </a:cubicBezTo>
                  <a:close/>
                  <a:moveTo>
                    <a:pt x="3745366" y="3659857"/>
                  </a:moveTo>
                  <a:cubicBezTo>
                    <a:pt x="3749403" y="3918614"/>
                    <a:pt x="3750607" y="3890212"/>
                    <a:pt x="3742611" y="3890276"/>
                  </a:cubicBezTo>
                  <a:cubicBezTo>
                    <a:pt x="3506246" y="3891852"/>
                    <a:pt x="3547355" y="3903472"/>
                    <a:pt x="3546279" y="3834523"/>
                  </a:cubicBezTo>
                  <a:cubicBezTo>
                    <a:pt x="3544882" y="3746242"/>
                    <a:pt x="3544510" y="3752557"/>
                    <a:pt x="3543011" y="3659626"/>
                  </a:cubicBezTo>
                  <a:cubicBezTo>
                    <a:pt x="3542972" y="3656462"/>
                    <a:pt x="3745328" y="3657666"/>
                    <a:pt x="3745366" y="3659857"/>
                  </a:cubicBezTo>
                  <a:close/>
                  <a:moveTo>
                    <a:pt x="3745135" y="3645611"/>
                  </a:moveTo>
                  <a:cubicBezTo>
                    <a:pt x="3640901" y="3647674"/>
                    <a:pt x="3600241" y="3645688"/>
                    <a:pt x="3542780" y="3645380"/>
                  </a:cubicBezTo>
                  <a:cubicBezTo>
                    <a:pt x="3541588" y="3573715"/>
                    <a:pt x="3539077" y="3492404"/>
                    <a:pt x="3538935" y="3412642"/>
                  </a:cubicBezTo>
                  <a:cubicBezTo>
                    <a:pt x="3611402" y="3412937"/>
                    <a:pt x="3583799" y="3413910"/>
                    <a:pt x="3741099" y="3413526"/>
                  </a:cubicBezTo>
                  <a:cubicBezTo>
                    <a:pt x="3743892" y="3585706"/>
                    <a:pt x="3744174" y="3586231"/>
                    <a:pt x="3745135" y="3645611"/>
                  </a:cubicBezTo>
                  <a:close/>
                  <a:moveTo>
                    <a:pt x="3740920" y="3401599"/>
                  </a:moveTo>
                  <a:cubicBezTo>
                    <a:pt x="3512666" y="3402201"/>
                    <a:pt x="3538935" y="3401150"/>
                    <a:pt x="3538935" y="3397691"/>
                  </a:cubicBezTo>
                  <a:cubicBezTo>
                    <a:pt x="3538821" y="3284775"/>
                    <a:pt x="3535963" y="3224793"/>
                    <a:pt x="3534758" y="3166913"/>
                  </a:cubicBezTo>
                  <a:cubicBezTo>
                    <a:pt x="3601612" y="3167374"/>
                    <a:pt x="3607712" y="3169936"/>
                    <a:pt x="3737575" y="3168591"/>
                  </a:cubicBezTo>
                  <a:cubicBezTo>
                    <a:pt x="3738882" y="3261407"/>
                    <a:pt x="3737434" y="3186578"/>
                    <a:pt x="3740920" y="3401599"/>
                  </a:cubicBezTo>
                  <a:close/>
                  <a:moveTo>
                    <a:pt x="3736012" y="2960373"/>
                  </a:moveTo>
                  <a:cubicBezTo>
                    <a:pt x="3737370" y="3046925"/>
                    <a:pt x="3735691" y="3047706"/>
                    <a:pt x="3737062" y="3135244"/>
                  </a:cubicBezTo>
                  <a:cubicBezTo>
                    <a:pt x="3737575" y="3167079"/>
                    <a:pt x="3767138" y="3156536"/>
                    <a:pt x="3534515" y="3155024"/>
                  </a:cubicBezTo>
                  <a:cubicBezTo>
                    <a:pt x="3532631" y="3056123"/>
                    <a:pt x="3534502" y="3045528"/>
                    <a:pt x="3532157" y="2923336"/>
                  </a:cubicBezTo>
                  <a:cubicBezTo>
                    <a:pt x="3773379" y="2923695"/>
                    <a:pt x="3735255" y="2912293"/>
                    <a:pt x="3736012" y="2960373"/>
                  </a:cubicBezTo>
                  <a:close/>
                  <a:moveTo>
                    <a:pt x="3729758" y="2678043"/>
                  </a:moveTo>
                  <a:cubicBezTo>
                    <a:pt x="3733987" y="2925463"/>
                    <a:pt x="3732449" y="2815505"/>
                    <a:pt x="3735025" y="2911909"/>
                  </a:cubicBezTo>
                  <a:cubicBezTo>
                    <a:pt x="3494443" y="2911986"/>
                    <a:pt x="3532285" y="2923093"/>
                    <a:pt x="3531029" y="2872656"/>
                  </a:cubicBezTo>
                  <a:cubicBezTo>
                    <a:pt x="3529530" y="2812700"/>
                    <a:pt x="3528620" y="2759188"/>
                    <a:pt x="3528364" y="2697964"/>
                  </a:cubicBezTo>
                  <a:cubicBezTo>
                    <a:pt x="3528223" y="2669908"/>
                    <a:pt x="3496673" y="2676044"/>
                    <a:pt x="3729758" y="2678043"/>
                  </a:cubicBezTo>
                  <a:close/>
                  <a:moveTo>
                    <a:pt x="3727643" y="2435837"/>
                  </a:moveTo>
                  <a:cubicBezTo>
                    <a:pt x="3729220" y="2536058"/>
                    <a:pt x="3726708" y="2493871"/>
                    <a:pt x="3729553" y="2666154"/>
                  </a:cubicBezTo>
                  <a:cubicBezTo>
                    <a:pt x="3728259" y="2666141"/>
                    <a:pt x="3529709" y="2665386"/>
                    <a:pt x="3528159" y="2665373"/>
                  </a:cubicBezTo>
                  <a:cubicBezTo>
                    <a:pt x="3527057" y="2532074"/>
                    <a:pt x="3524583" y="2532458"/>
                    <a:pt x="3523123" y="2433006"/>
                  </a:cubicBezTo>
                  <a:cubicBezTo>
                    <a:pt x="3524058" y="2433006"/>
                    <a:pt x="3727631" y="2434927"/>
                    <a:pt x="3727643" y="2435837"/>
                  </a:cubicBezTo>
                  <a:close/>
                  <a:moveTo>
                    <a:pt x="3722389" y="2188878"/>
                  </a:moveTo>
                  <a:cubicBezTo>
                    <a:pt x="3729104" y="2503121"/>
                    <a:pt x="3726759" y="2383850"/>
                    <a:pt x="3727426" y="2422142"/>
                  </a:cubicBezTo>
                  <a:cubicBezTo>
                    <a:pt x="3643324" y="2424205"/>
                    <a:pt x="3585837" y="2421258"/>
                    <a:pt x="3522956" y="2421117"/>
                  </a:cubicBezTo>
                  <a:cubicBezTo>
                    <a:pt x="3521854" y="2347184"/>
                    <a:pt x="3521803" y="2294800"/>
                    <a:pt x="3519637" y="2188801"/>
                  </a:cubicBezTo>
                  <a:cubicBezTo>
                    <a:pt x="3581301" y="2188827"/>
                    <a:pt x="3664134" y="2189711"/>
                    <a:pt x="3722389" y="2188878"/>
                  </a:cubicBezTo>
                  <a:close/>
                  <a:moveTo>
                    <a:pt x="3722056" y="2173710"/>
                  </a:moveTo>
                  <a:cubicBezTo>
                    <a:pt x="3722184" y="2179270"/>
                    <a:pt x="3738433" y="2176977"/>
                    <a:pt x="3519393" y="2176900"/>
                  </a:cubicBezTo>
                  <a:cubicBezTo>
                    <a:pt x="3519368" y="2175721"/>
                    <a:pt x="3514960" y="1943944"/>
                    <a:pt x="3514947" y="1942996"/>
                  </a:cubicBezTo>
                  <a:cubicBezTo>
                    <a:pt x="3515869" y="1942996"/>
                    <a:pt x="3717546" y="1944136"/>
                    <a:pt x="3718519" y="1944149"/>
                  </a:cubicBezTo>
                  <a:cubicBezTo>
                    <a:pt x="3719263" y="1996072"/>
                    <a:pt x="3719903" y="2075372"/>
                    <a:pt x="3722056" y="2173710"/>
                  </a:cubicBezTo>
                  <a:close/>
                  <a:moveTo>
                    <a:pt x="3715739" y="1736699"/>
                  </a:moveTo>
                  <a:cubicBezTo>
                    <a:pt x="3717110" y="1824045"/>
                    <a:pt x="3716648" y="1823878"/>
                    <a:pt x="3718020" y="1911442"/>
                  </a:cubicBezTo>
                  <a:cubicBezTo>
                    <a:pt x="3718494" y="1941548"/>
                    <a:pt x="3749633" y="1931184"/>
                    <a:pt x="3514742" y="1931094"/>
                  </a:cubicBezTo>
                  <a:cubicBezTo>
                    <a:pt x="3512640" y="1805546"/>
                    <a:pt x="3514498" y="1834460"/>
                    <a:pt x="3512076" y="1699855"/>
                  </a:cubicBezTo>
                  <a:cubicBezTo>
                    <a:pt x="3750082" y="1699855"/>
                    <a:pt x="3714944" y="1685519"/>
                    <a:pt x="3715739" y="1736699"/>
                  </a:cubicBezTo>
                  <a:close/>
                  <a:moveTo>
                    <a:pt x="3712369" y="1474482"/>
                  </a:moveTo>
                  <a:cubicBezTo>
                    <a:pt x="3717674" y="1728615"/>
                    <a:pt x="3726708" y="1687440"/>
                    <a:pt x="3665634" y="1687440"/>
                  </a:cubicBezTo>
                  <a:cubicBezTo>
                    <a:pt x="3588592" y="1687440"/>
                    <a:pt x="3588925" y="1687953"/>
                    <a:pt x="3511846" y="1687953"/>
                  </a:cubicBezTo>
                  <a:cubicBezTo>
                    <a:pt x="3509808" y="1581557"/>
                    <a:pt x="3509462" y="1599326"/>
                    <a:pt x="3508181" y="1453946"/>
                  </a:cubicBezTo>
                  <a:cubicBezTo>
                    <a:pt x="3739843" y="1453959"/>
                    <a:pt x="3711766" y="1445414"/>
                    <a:pt x="3712369" y="1474482"/>
                  </a:cubicBezTo>
                  <a:close/>
                  <a:moveTo>
                    <a:pt x="3707460" y="1212368"/>
                  </a:moveTo>
                  <a:cubicBezTo>
                    <a:pt x="3711741" y="1485295"/>
                    <a:pt x="3726977" y="1441853"/>
                    <a:pt x="3665634" y="1441853"/>
                  </a:cubicBezTo>
                  <a:cubicBezTo>
                    <a:pt x="3589553" y="1441853"/>
                    <a:pt x="3588682" y="1442058"/>
                    <a:pt x="3511807" y="1442058"/>
                  </a:cubicBezTo>
                  <a:cubicBezTo>
                    <a:pt x="3506707" y="1442058"/>
                    <a:pt x="3508283" y="1449104"/>
                    <a:pt x="3507309" y="1386880"/>
                  </a:cubicBezTo>
                  <a:cubicBezTo>
                    <a:pt x="3504131" y="1182915"/>
                    <a:pt x="3502978" y="1209524"/>
                    <a:pt x="3511807" y="1209524"/>
                  </a:cubicBezTo>
                  <a:cubicBezTo>
                    <a:pt x="3721556" y="1209524"/>
                    <a:pt x="3707358" y="1205527"/>
                    <a:pt x="3707460" y="1212368"/>
                  </a:cubicBezTo>
                  <a:close/>
                  <a:moveTo>
                    <a:pt x="3707230" y="1196803"/>
                  </a:moveTo>
                  <a:cubicBezTo>
                    <a:pt x="3634853" y="1195970"/>
                    <a:pt x="3587285" y="1197610"/>
                    <a:pt x="3505400" y="1197623"/>
                  </a:cubicBezTo>
                  <a:cubicBezTo>
                    <a:pt x="3500877" y="934855"/>
                    <a:pt x="3494315" y="963565"/>
                    <a:pt x="3511820" y="963565"/>
                  </a:cubicBezTo>
                  <a:cubicBezTo>
                    <a:pt x="3576483" y="963565"/>
                    <a:pt x="3593782" y="963718"/>
                    <a:pt x="3665646" y="963718"/>
                  </a:cubicBezTo>
                  <a:cubicBezTo>
                    <a:pt x="3716995" y="963731"/>
                    <a:pt x="3703065" y="921531"/>
                    <a:pt x="3707230" y="1196803"/>
                  </a:cubicBezTo>
                  <a:close/>
                  <a:moveTo>
                    <a:pt x="3700297" y="775511"/>
                  </a:moveTo>
                  <a:cubicBezTo>
                    <a:pt x="3701912" y="828715"/>
                    <a:pt x="3701937" y="840476"/>
                    <a:pt x="3703757" y="952060"/>
                  </a:cubicBezTo>
                  <a:cubicBezTo>
                    <a:pt x="3681062" y="951765"/>
                    <a:pt x="3516241" y="951650"/>
                    <a:pt x="3500415" y="951701"/>
                  </a:cubicBezTo>
                  <a:cubicBezTo>
                    <a:pt x="3496173" y="684873"/>
                    <a:pt x="3489394" y="720641"/>
                    <a:pt x="3511820" y="720641"/>
                  </a:cubicBezTo>
                  <a:cubicBezTo>
                    <a:pt x="3737216" y="720641"/>
                    <a:pt x="3698016" y="699849"/>
                    <a:pt x="3700297" y="775511"/>
                  </a:cubicBezTo>
                  <a:close/>
                  <a:moveTo>
                    <a:pt x="3696632" y="513192"/>
                  </a:moveTo>
                  <a:cubicBezTo>
                    <a:pt x="3700118" y="742113"/>
                    <a:pt x="3707819" y="707049"/>
                    <a:pt x="3665634" y="707049"/>
                  </a:cubicBezTo>
                  <a:cubicBezTo>
                    <a:pt x="3470890" y="707049"/>
                    <a:pt x="3496122" y="718771"/>
                    <a:pt x="3495648" y="687858"/>
                  </a:cubicBezTo>
                  <a:cubicBezTo>
                    <a:pt x="3491804" y="442590"/>
                    <a:pt x="3487498" y="475207"/>
                    <a:pt x="3511820" y="475207"/>
                  </a:cubicBezTo>
                  <a:cubicBezTo>
                    <a:pt x="3729809" y="475207"/>
                    <a:pt x="3695851" y="463305"/>
                    <a:pt x="3696632" y="513192"/>
                  </a:cubicBezTo>
                  <a:close/>
                  <a:moveTo>
                    <a:pt x="3511820" y="229555"/>
                  </a:moveTo>
                  <a:cubicBezTo>
                    <a:pt x="3720916" y="229555"/>
                    <a:pt x="3692455" y="224571"/>
                    <a:pt x="3692480" y="250860"/>
                  </a:cubicBezTo>
                  <a:cubicBezTo>
                    <a:pt x="3692480" y="498971"/>
                    <a:pt x="3708806" y="462870"/>
                    <a:pt x="3665634" y="462870"/>
                  </a:cubicBezTo>
                  <a:cubicBezTo>
                    <a:pt x="3461190" y="462870"/>
                    <a:pt x="3493380" y="473939"/>
                    <a:pt x="3492265" y="425539"/>
                  </a:cubicBezTo>
                  <a:cubicBezTo>
                    <a:pt x="3487280" y="198142"/>
                    <a:pt x="3480463" y="229555"/>
                    <a:pt x="3511820" y="229555"/>
                  </a:cubicBezTo>
                  <a:close/>
                  <a:moveTo>
                    <a:pt x="3489920" y="951753"/>
                  </a:moveTo>
                  <a:cubicBezTo>
                    <a:pt x="3435816" y="952099"/>
                    <a:pt x="3287155" y="957864"/>
                    <a:pt x="3286834" y="949818"/>
                  </a:cubicBezTo>
                  <a:cubicBezTo>
                    <a:pt x="3283528" y="868007"/>
                    <a:pt x="3283694" y="789424"/>
                    <a:pt x="3282772" y="720359"/>
                  </a:cubicBezTo>
                  <a:cubicBezTo>
                    <a:pt x="3502042" y="720436"/>
                    <a:pt x="3395271" y="720564"/>
                    <a:pt x="3485691" y="720641"/>
                  </a:cubicBezTo>
                  <a:cubicBezTo>
                    <a:pt x="3487639" y="829651"/>
                    <a:pt x="3486037" y="707331"/>
                    <a:pt x="3489920" y="951753"/>
                  </a:cubicBezTo>
                  <a:close/>
                  <a:moveTo>
                    <a:pt x="3485153" y="688063"/>
                  </a:moveTo>
                  <a:cubicBezTo>
                    <a:pt x="3485601" y="716964"/>
                    <a:pt x="3517446" y="708548"/>
                    <a:pt x="3282605" y="708471"/>
                  </a:cubicBezTo>
                  <a:cubicBezTo>
                    <a:pt x="3280094" y="532703"/>
                    <a:pt x="3282580" y="663594"/>
                    <a:pt x="3279761" y="474451"/>
                  </a:cubicBezTo>
                  <a:cubicBezTo>
                    <a:pt x="3563284" y="475489"/>
                    <a:pt x="3458857" y="475117"/>
                    <a:pt x="3482795" y="475181"/>
                  </a:cubicBezTo>
                  <a:cubicBezTo>
                    <a:pt x="3485102" y="600166"/>
                    <a:pt x="3483564" y="586650"/>
                    <a:pt x="3485153" y="688063"/>
                  </a:cubicBezTo>
                  <a:close/>
                  <a:moveTo>
                    <a:pt x="3281234" y="230721"/>
                  </a:moveTo>
                  <a:cubicBezTo>
                    <a:pt x="3508770" y="230272"/>
                    <a:pt x="3477503" y="220856"/>
                    <a:pt x="3478297" y="251039"/>
                  </a:cubicBezTo>
                  <a:cubicBezTo>
                    <a:pt x="3484909" y="504122"/>
                    <a:pt x="3494046" y="463472"/>
                    <a:pt x="3434996" y="462985"/>
                  </a:cubicBezTo>
                  <a:cubicBezTo>
                    <a:pt x="3248198" y="461474"/>
                    <a:pt x="3279799" y="475514"/>
                    <a:pt x="3279094" y="428331"/>
                  </a:cubicBezTo>
                  <a:cubicBezTo>
                    <a:pt x="3275980" y="207161"/>
                    <a:pt x="3273238" y="230746"/>
                    <a:pt x="3281234" y="230721"/>
                  </a:cubicBezTo>
                  <a:close/>
                  <a:moveTo>
                    <a:pt x="3276352" y="950356"/>
                  </a:moveTo>
                  <a:cubicBezTo>
                    <a:pt x="3276454" y="952906"/>
                    <a:pt x="3300533" y="951842"/>
                    <a:pt x="3073945" y="953085"/>
                  </a:cubicBezTo>
                  <a:cubicBezTo>
                    <a:pt x="3070818" y="818197"/>
                    <a:pt x="3071600" y="785324"/>
                    <a:pt x="3070754" y="719104"/>
                  </a:cubicBezTo>
                  <a:cubicBezTo>
                    <a:pt x="3171336" y="719463"/>
                    <a:pt x="3072100" y="720295"/>
                    <a:pt x="3272290" y="720359"/>
                  </a:cubicBezTo>
                  <a:cubicBezTo>
                    <a:pt x="3273212" y="790269"/>
                    <a:pt x="3273058" y="868609"/>
                    <a:pt x="3276352" y="950356"/>
                  </a:cubicBezTo>
                  <a:close/>
                  <a:moveTo>
                    <a:pt x="3269855" y="513192"/>
                  </a:moveTo>
                  <a:cubicBezTo>
                    <a:pt x="3271200" y="599013"/>
                    <a:pt x="3270457" y="600947"/>
                    <a:pt x="3271816" y="688063"/>
                  </a:cubicBezTo>
                  <a:cubicBezTo>
                    <a:pt x="3272290" y="718156"/>
                    <a:pt x="3302891" y="707997"/>
                    <a:pt x="3070588" y="707202"/>
                  </a:cubicBezTo>
                  <a:cubicBezTo>
                    <a:pt x="3069473" y="626826"/>
                    <a:pt x="3068922" y="625634"/>
                    <a:pt x="3066487" y="474630"/>
                  </a:cubicBezTo>
                  <a:cubicBezTo>
                    <a:pt x="3305146" y="474477"/>
                    <a:pt x="3269073" y="461269"/>
                    <a:pt x="3269855" y="513192"/>
                  </a:cubicBezTo>
                  <a:close/>
                  <a:moveTo>
                    <a:pt x="3204308" y="230823"/>
                  </a:moveTo>
                  <a:cubicBezTo>
                    <a:pt x="3276313" y="230823"/>
                    <a:pt x="3265075" y="225174"/>
                    <a:pt x="3265613" y="250975"/>
                  </a:cubicBezTo>
                  <a:cubicBezTo>
                    <a:pt x="3266882" y="311699"/>
                    <a:pt x="3267676" y="364455"/>
                    <a:pt x="3268573" y="428523"/>
                  </a:cubicBezTo>
                  <a:cubicBezTo>
                    <a:pt x="3269240" y="473106"/>
                    <a:pt x="3306248" y="462537"/>
                    <a:pt x="3066308" y="462729"/>
                  </a:cubicBezTo>
                  <a:cubicBezTo>
                    <a:pt x="3063783" y="305448"/>
                    <a:pt x="3063796" y="301438"/>
                    <a:pt x="3062527" y="250668"/>
                  </a:cubicBezTo>
                  <a:cubicBezTo>
                    <a:pt x="3061861" y="224059"/>
                    <a:pt x="3036911" y="230695"/>
                    <a:pt x="3204308" y="230823"/>
                  </a:cubicBezTo>
                  <a:close/>
                  <a:moveTo>
                    <a:pt x="3050558" y="953149"/>
                  </a:moveTo>
                  <a:cubicBezTo>
                    <a:pt x="2974478" y="953149"/>
                    <a:pt x="2974901" y="951625"/>
                    <a:pt x="2896809" y="951625"/>
                  </a:cubicBezTo>
                  <a:cubicBezTo>
                    <a:pt x="2845756" y="951625"/>
                    <a:pt x="2860146" y="995515"/>
                    <a:pt x="2855482" y="720103"/>
                  </a:cubicBezTo>
                  <a:cubicBezTo>
                    <a:pt x="2942352" y="721026"/>
                    <a:pt x="2973453" y="718925"/>
                    <a:pt x="3060259" y="719066"/>
                  </a:cubicBezTo>
                  <a:cubicBezTo>
                    <a:pt x="3063604" y="987777"/>
                    <a:pt x="3069114" y="953149"/>
                    <a:pt x="3050558" y="953149"/>
                  </a:cubicBezTo>
                  <a:close/>
                  <a:moveTo>
                    <a:pt x="3056620" y="513166"/>
                  </a:moveTo>
                  <a:cubicBezTo>
                    <a:pt x="3060157" y="736924"/>
                    <a:pt x="3064027" y="707177"/>
                    <a:pt x="3050558" y="707177"/>
                  </a:cubicBezTo>
                  <a:cubicBezTo>
                    <a:pt x="2826265" y="707177"/>
                    <a:pt x="2855431" y="717887"/>
                    <a:pt x="2854956" y="687858"/>
                  </a:cubicBezTo>
                  <a:cubicBezTo>
                    <a:pt x="2853560" y="598347"/>
                    <a:pt x="2854610" y="600025"/>
                    <a:pt x="2853239" y="512987"/>
                  </a:cubicBezTo>
                  <a:cubicBezTo>
                    <a:pt x="2852496" y="466867"/>
                    <a:pt x="2841168" y="474848"/>
                    <a:pt x="2896796" y="474848"/>
                  </a:cubicBezTo>
                  <a:cubicBezTo>
                    <a:pt x="3088233" y="474848"/>
                    <a:pt x="3055761" y="460103"/>
                    <a:pt x="3056620" y="513166"/>
                  </a:cubicBezTo>
                  <a:close/>
                  <a:moveTo>
                    <a:pt x="3052032" y="251013"/>
                  </a:moveTo>
                  <a:cubicBezTo>
                    <a:pt x="3053352" y="303488"/>
                    <a:pt x="3053391" y="311879"/>
                    <a:pt x="3055812" y="462742"/>
                  </a:cubicBezTo>
                  <a:cubicBezTo>
                    <a:pt x="3033361" y="462742"/>
                    <a:pt x="2875075" y="462921"/>
                    <a:pt x="2852432" y="463165"/>
                  </a:cubicBezTo>
                  <a:lnTo>
                    <a:pt x="2848652" y="229901"/>
                  </a:lnTo>
                  <a:cubicBezTo>
                    <a:pt x="3090322" y="226058"/>
                    <a:pt x="3051404" y="226122"/>
                    <a:pt x="3052032" y="251013"/>
                  </a:cubicBezTo>
                  <a:close/>
                  <a:moveTo>
                    <a:pt x="2845986" y="775408"/>
                  </a:moveTo>
                  <a:cubicBezTo>
                    <a:pt x="2847024" y="830573"/>
                    <a:pt x="2846665" y="809896"/>
                    <a:pt x="2848947" y="952035"/>
                  </a:cubicBezTo>
                  <a:cubicBezTo>
                    <a:pt x="2782810" y="953328"/>
                    <a:pt x="2809529" y="954866"/>
                    <a:pt x="2645515" y="953303"/>
                  </a:cubicBezTo>
                  <a:cubicBezTo>
                    <a:pt x="2642542" y="714197"/>
                    <a:pt x="2644272" y="793088"/>
                    <a:pt x="2643516" y="718796"/>
                  </a:cubicBezTo>
                  <a:cubicBezTo>
                    <a:pt x="2886673" y="718681"/>
                    <a:pt x="2844666" y="708791"/>
                    <a:pt x="2845986" y="775408"/>
                  </a:cubicBezTo>
                  <a:close/>
                  <a:moveTo>
                    <a:pt x="2842744" y="513192"/>
                  </a:moveTo>
                  <a:cubicBezTo>
                    <a:pt x="2846191" y="739550"/>
                    <a:pt x="2852125" y="708291"/>
                    <a:pt x="2820011" y="707638"/>
                  </a:cubicBezTo>
                  <a:cubicBezTo>
                    <a:pt x="2771956" y="706664"/>
                    <a:pt x="2763089" y="706857"/>
                    <a:pt x="2643375" y="706908"/>
                  </a:cubicBezTo>
                  <a:cubicBezTo>
                    <a:pt x="2641939" y="594260"/>
                    <a:pt x="2639646" y="594888"/>
                    <a:pt x="2638390" y="475361"/>
                  </a:cubicBezTo>
                  <a:cubicBezTo>
                    <a:pt x="2878343" y="477705"/>
                    <a:pt x="2841898" y="460423"/>
                    <a:pt x="2842744" y="513192"/>
                  </a:cubicBezTo>
                  <a:close/>
                  <a:moveTo>
                    <a:pt x="2666120" y="230951"/>
                  </a:moveTo>
                  <a:cubicBezTo>
                    <a:pt x="2718250" y="231643"/>
                    <a:pt x="2768522" y="231758"/>
                    <a:pt x="2820037" y="230516"/>
                  </a:cubicBezTo>
                  <a:cubicBezTo>
                    <a:pt x="2845487" y="229875"/>
                    <a:pt x="2837605" y="195221"/>
                    <a:pt x="2841937" y="463305"/>
                  </a:cubicBezTo>
                  <a:cubicBezTo>
                    <a:pt x="2750607" y="464612"/>
                    <a:pt x="2786450" y="464933"/>
                    <a:pt x="2638274" y="463485"/>
                  </a:cubicBezTo>
                  <a:cubicBezTo>
                    <a:pt x="2636070" y="191634"/>
                    <a:pt x="2623717" y="230400"/>
                    <a:pt x="2666120" y="230951"/>
                  </a:cubicBezTo>
                  <a:close/>
                  <a:moveTo>
                    <a:pt x="2638902" y="1198763"/>
                  </a:moveTo>
                  <a:cubicBezTo>
                    <a:pt x="2588682" y="1199122"/>
                    <a:pt x="2523545" y="1198763"/>
                    <a:pt x="2437470" y="1198763"/>
                  </a:cubicBezTo>
                  <a:cubicBezTo>
                    <a:pt x="2437329" y="1190256"/>
                    <a:pt x="2433882" y="991019"/>
                    <a:pt x="2433241" y="964192"/>
                  </a:cubicBezTo>
                  <a:cubicBezTo>
                    <a:pt x="2434176" y="964192"/>
                    <a:pt x="2633738" y="965102"/>
                    <a:pt x="2635148" y="965115"/>
                  </a:cubicBezTo>
                  <a:cubicBezTo>
                    <a:pt x="2636198" y="1050424"/>
                    <a:pt x="2638005" y="1142561"/>
                    <a:pt x="2638902" y="1198763"/>
                  </a:cubicBezTo>
                  <a:close/>
                  <a:moveTo>
                    <a:pt x="2633187" y="775280"/>
                  </a:moveTo>
                  <a:cubicBezTo>
                    <a:pt x="2632738" y="989020"/>
                    <a:pt x="2655971" y="953072"/>
                    <a:pt x="2589361" y="953072"/>
                  </a:cubicBezTo>
                  <a:cubicBezTo>
                    <a:pt x="2415211" y="953072"/>
                    <a:pt x="2432972" y="953059"/>
                    <a:pt x="2432895" y="949946"/>
                  </a:cubicBezTo>
                  <a:cubicBezTo>
                    <a:pt x="2431870" y="907452"/>
                    <a:pt x="2425296" y="719347"/>
                    <a:pt x="2435740" y="719347"/>
                  </a:cubicBezTo>
                  <a:cubicBezTo>
                    <a:pt x="2673233" y="719347"/>
                    <a:pt x="2633341" y="701860"/>
                    <a:pt x="2633187" y="775280"/>
                  </a:cubicBezTo>
                  <a:close/>
                  <a:moveTo>
                    <a:pt x="2628407" y="513192"/>
                  </a:moveTo>
                  <a:cubicBezTo>
                    <a:pt x="2631983" y="741229"/>
                    <a:pt x="2647245" y="706908"/>
                    <a:pt x="2589361" y="706933"/>
                  </a:cubicBezTo>
                  <a:cubicBezTo>
                    <a:pt x="2406138" y="706933"/>
                    <a:pt x="2429371" y="716119"/>
                    <a:pt x="2428922" y="687832"/>
                  </a:cubicBezTo>
                  <a:cubicBezTo>
                    <a:pt x="2428820" y="680991"/>
                    <a:pt x="2425795" y="484700"/>
                    <a:pt x="2425629" y="473823"/>
                  </a:cubicBezTo>
                  <a:cubicBezTo>
                    <a:pt x="2669017" y="473311"/>
                    <a:pt x="2627651" y="465483"/>
                    <a:pt x="2628407" y="513192"/>
                  </a:cubicBezTo>
                  <a:close/>
                  <a:moveTo>
                    <a:pt x="2435740" y="231092"/>
                  </a:moveTo>
                  <a:cubicBezTo>
                    <a:pt x="2653742" y="231092"/>
                    <a:pt x="2624486" y="222022"/>
                    <a:pt x="2625114" y="250399"/>
                  </a:cubicBezTo>
                  <a:cubicBezTo>
                    <a:pt x="2630906" y="505121"/>
                    <a:pt x="2635724" y="463267"/>
                    <a:pt x="2589361" y="463267"/>
                  </a:cubicBezTo>
                  <a:cubicBezTo>
                    <a:pt x="2512755" y="463267"/>
                    <a:pt x="2512678" y="461922"/>
                    <a:pt x="2435740" y="461922"/>
                  </a:cubicBezTo>
                  <a:cubicBezTo>
                    <a:pt x="2422041" y="461922"/>
                    <a:pt x="2425539" y="468609"/>
                    <a:pt x="2424950" y="425564"/>
                  </a:cubicBezTo>
                  <a:cubicBezTo>
                    <a:pt x="2421913" y="201153"/>
                    <a:pt x="2416069" y="231092"/>
                    <a:pt x="2435740" y="231092"/>
                  </a:cubicBezTo>
                  <a:close/>
                  <a:moveTo>
                    <a:pt x="2418888" y="719373"/>
                  </a:moveTo>
                  <a:cubicBezTo>
                    <a:pt x="2419773" y="783633"/>
                    <a:pt x="2419786" y="843422"/>
                    <a:pt x="2422451" y="952316"/>
                  </a:cubicBezTo>
                  <a:cubicBezTo>
                    <a:pt x="2208332" y="952701"/>
                    <a:pt x="2219737" y="955225"/>
                    <a:pt x="2219609" y="950446"/>
                  </a:cubicBezTo>
                  <a:cubicBezTo>
                    <a:pt x="2219122" y="929782"/>
                    <a:pt x="2215226" y="721038"/>
                    <a:pt x="2215213" y="720103"/>
                  </a:cubicBezTo>
                  <a:cubicBezTo>
                    <a:pt x="2322574" y="721013"/>
                    <a:pt x="2353790" y="719514"/>
                    <a:pt x="2418888" y="719373"/>
                  </a:cubicBezTo>
                  <a:close/>
                  <a:moveTo>
                    <a:pt x="2418722" y="707471"/>
                  </a:moveTo>
                  <a:cubicBezTo>
                    <a:pt x="2183958" y="707971"/>
                    <a:pt x="2215149" y="716888"/>
                    <a:pt x="2214688" y="687832"/>
                  </a:cubicBezTo>
                  <a:cubicBezTo>
                    <a:pt x="2213317" y="600320"/>
                    <a:pt x="2213688" y="600269"/>
                    <a:pt x="2212317" y="512987"/>
                  </a:cubicBezTo>
                  <a:cubicBezTo>
                    <a:pt x="2211548" y="464279"/>
                    <a:pt x="2171733" y="475233"/>
                    <a:pt x="2415121" y="473875"/>
                  </a:cubicBezTo>
                  <a:cubicBezTo>
                    <a:pt x="2415134" y="474848"/>
                    <a:pt x="2418402" y="685231"/>
                    <a:pt x="2418722" y="707471"/>
                  </a:cubicBezTo>
                  <a:close/>
                  <a:moveTo>
                    <a:pt x="2411161" y="231028"/>
                  </a:moveTo>
                  <a:cubicBezTo>
                    <a:pt x="2413750" y="361599"/>
                    <a:pt x="2413545" y="365775"/>
                    <a:pt x="2414954" y="461973"/>
                  </a:cubicBezTo>
                  <a:cubicBezTo>
                    <a:pt x="2179473" y="463216"/>
                    <a:pt x="2211856" y="478704"/>
                    <a:pt x="2210638" y="425513"/>
                  </a:cubicBezTo>
                  <a:cubicBezTo>
                    <a:pt x="2208729" y="342228"/>
                    <a:pt x="2208242" y="294469"/>
                    <a:pt x="2208063" y="250821"/>
                  </a:cubicBezTo>
                  <a:cubicBezTo>
                    <a:pt x="2207935" y="221087"/>
                    <a:pt x="2178025" y="229875"/>
                    <a:pt x="2411161" y="231028"/>
                  </a:cubicBezTo>
                  <a:close/>
                  <a:moveTo>
                    <a:pt x="2205231" y="952560"/>
                  </a:moveTo>
                  <a:cubicBezTo>
                    <a:pt x="2079955" y="949857"/>
                    <a:pt x="2004593" y="954546"/>
                    <a:pt x="2004541" y="950049"/>
                  </a:cubicBezTo>
                  <a:cubicBezTo>
                    <a:pt x="2001696" y="677468"/>
                    <a:pt x="1984717" y="718246"/>
                    <a:pt x="2051366" y="719142"/>
                  </a:cubicBezTo>
                  <a:cubicBezTo>
                    <a:pt x="2114593" y="719988"/>
                    <a:pt x="2131303" y="719309"/>
                    <a:pt x="2204731" y="719988"/>
                  </a:cubicBezTo>
                  <a:cubicBezTo>
                    <a:pt x="2209178" y="982743"/>
                    <a:pt x="2211510" y="952675"/>
                    <a:pt x="2205231" y="952560"/>
                  </a:cubicBezTo>
                  <a:close/>
                  <a:moveTo>
                    <a:pt x="2201822" y="513192"/>
                  </a:moveTo>
                  <a:cubicBezTo>
                    <a:pt x="2203193" y="600512"/>
                    <a:pt x="2202822" y="600422"/>
                    <a:pt x="2204193" y="688037"/>
                  </a:cubicBezTo>
                  <a:cubicBezTo>
                    <a:pt x="2204654" y="717029"/>
                    <a:pt x="2236280" y="707625"/>
                    <a:pt x="2001184" y="706780"/>
                  </a:cubicBezTo>
                  <a:cubicBezTo>
                    <a:pt x="1999300" y="582820"/>
                    <a:pt x="2001081" y="584101"/>
                    <a:pt x="1998826" y="475758"/>
                  </a:cubicBezTo>
                  <a:cubicBezTo>
                    <a:pt x="2232744" y="474361"/>
                    <a:pt x="2200989" y="459398"/>
                    <a:pt x="2201822" y="513192"/>
                  </a:cubicBezTo>
                  <a:close/>
                  <a:moveTo>
                    <a:pt x="2197439" y="230657"/>
                  </a:moveTo>
                  <a:cubicBezTo>
                    <a:pt x="2198247" y="362534"/>
                    <a:pt x="2199272" y="381225"/>
                    <a:pt x="2200938" y="462908"/>
                  </a:cubicBezTo>
                  <a:cubicBezTo>
                    <a:pt x="2153344" y="461896"/>
                    <a:pt x="2102406" y="461883"/>
                    <a:pt x="2051315" y="463049"/>
                  </a:cubicBezTo>
                  <a:cubicBezTo>
                    <a:pt x="1982385" y="464625"/>
                    <a:pt x="2000376" y="502418"/>
                    <a:pt x="1993803" y="250693"/>
                  </a:cubicBezTo>
                  <a:cubicBezTo>
                    <a:pt x="1992880" y="215681"/>
                    <a:pt x="1967404" y="235422"/>
                    <a:pt x="2197439" y="230657"/>
                  </a:cubicBezTo>
                  <a:close/>
                  <a:moveTo>
                    <a:pt x="1974542" y="952086"/>
                  </a:moveTo>
                  <a:cubicBezTo>
                    <a:pt x="1824035" y="952111"/>
                    <a:pt x="1810426" y="952086"/>
                    <a:pt x="1791293" y="952176"/>
                  </a:cubicBezTo>
                  <a:cubicBezTo>
                    <a:pt x="1787731" y="826217"/>
                    <a:pt x="1789346" y="778329"/>
                    <a:pt x="1788769" y="719809"/>
                  </a:cubicBezTo>
                  <a:cubicBezTo>
                    <a:pt x="1899551" y="719475"/>
                    <a:pt x="1927756" y="718502"/>
                    <a:pt x="1990855" y="718643"/>
                  </a:cubicBezTo>
                  <a:cubicBezTo>
                    <a:pt x="1994879" y="993850"/>
                    <a:pt x="2002658" y="952086"/>
                    <a:pt x="1974542" y="952086"/>
                  </a:cubicBezTo>
                  <a:close/>
                  <a:moveTo>
                    <a:pt x="1989010" y="513166"/>
                  </a:moveTo>
                  <a:cubicBezTo>
                    <a:pt x="1992508" y="737129"/>
                    <a:pt x="1994520" y="706728"/>
                    <a:pt x="1974555" y="706728"/>
                  </a:cubicBezTo>
                  <a:cubicBezTo>
                    <a:pt x="1760141" y="706728"/>
                    <a:pt x="1788820" y="717105"/>
                    <a:pt x="1788372" y="687832"/>
                  </a:cubicBezTo>
                  <a:cubicBezTo>
                    <a:pt x="1784438" y="436633"/>
                    <a:pt x="1772354" y="474797"/>
                    <a:pt x="1820805" y="474797"/>
                  </a:cubicBezTo>
                  <a:cubicBezTo>
                    <a:pt x="1897591" y="474797"/>
                    <a:pt x="1897616" y="475835"/>
                    <a:pt x="1974555" y="475835"/>
                  </a:cubicBezTo>
                  <a:cubicBezTo>
                    <a:pt x="1991816" y="475822"/>
                    <a:pt x="1988279" y="468315"/>
                    <a:pt x="1989010" y="513166"/>
                  </a:cubicBezTo>
                  <a:close/>
                  <a:moveTo>
                    <a:pt x="1820793" y="229914"/>
                  </a:moveTo>
                  <a:cubicBezTo>
                    <a:pt x="1826918" y="229914"/>
                    <a:pt x="1973312" y="230003"/>
                    <a:pt x="1982769" y="230016"/>
                  </a:cubicBezTo>
                  <a:cubicBezTo>
                    <a:pt x="1983564" y="263030"/>
                    <a:pt x="1980424" y="133408"/>
                    <a:pt x="1988049" y="463920"/>
                  </a:cubicBezTo>
                  <a:cubicBezTo>
                    <a:pt x="1902537" y="464164"/>
                    <a:pt x="1867117" y="462293"/>
                    <a:pt x="1784194" y="463049"/>
                  </a:cubicBezTo>
                  <a:cubicBezTo>
                    <a:pt x="1780991" y="187663"/>
                    <a:pt x="1766100" y="229914"/>
                    <a:pt x="1820793" y="229914"/>
                  </a:cubicBezTo>
                  <a:close/>
                  <a:moveTo>
                    <a:pt x="1778274" y="719847"/>
                  </a:moveTo>
                  <a:cubicBezTo>
                    <a:pt x="1779043" y="801287"/>
                    <a:pt x="1776839" y="783364"/>
                    <a:pt x="1780785" y="952227"/>
                  </a:cubicBezTo>
                  <a:cubicBezTo>
                    <a:pt x="1544113" y="953713"/>
                    <a:pt x="1603534" y="953328"/>
                    <a:pt x="1578892" y="953559"/>
                  </a:cubicBezTo>
                  <a:cubicBezTo>
                    <a:pt x="1578135" y="857194"/>
                    <a:pt x="1576508" y="792050"/>
                    <a:pt x="1575291" y="719219"/>
                  </a:cubicBezTo>
                  <a:cubicBezTo>
                    <a:pt x="1674617" y="721102"/>
                    <a:pt x="1699772" y="720193"/>
                    <a:pt x="1778274" y="719847"/>
                  </a:cubicBezTo>
                  <a:close/>
                  <a:moveTo>
                    <a:pt x="1774404" y="513192"/>
                  </a:moveTo>
                  <a:cubicBezTo>
                    <a:pt x="1777979" y="741562"/>
                    <a:pt x="1789576" y="707779"/>
                    <a:pt x="1743892" y="708150"/>
                  </a:cubicBezTo>
                  <a:cubicBezTo>
                    <a:pt x="1548085" y="709739"/>
                    <a:pt x="1575175" y="711878"/>
                    <a:pt x="1574791" y="687832"/>
                  </a:cubicBezTo>
                  <a:cubicBezTo>
                    <a:pt x="1571459" y="480395"/>
                    <a:pt x="1571690" y="493476"/>
                    <a:pt x="1571318" y="475438"/>
                  </a:cubicBezTo>
                  <a:cubicBezTo>
                    <a:pt x="1809721" y="478884"/>
                    <a:pt x="1773545" y="458143"/>
                    <a:pt x="1774404" y="513192"/>
                  </a:cubicBezTo>
                  <a:close/>
                  <a:moveTo>
                    <a:pt x="1590284" y="231079"/>
                  </a:moveTo>
                  <a:cubicBezTo>
                    <a:pt x="1798329" y="229260"/>
                    <a:pt x="1769534" y="224341"/>
                    <a:pt x="1770303" y="251052"/>
                  </a:cubicBezTo>
                  <a:cubicBezTo>
                    <a:pt x="1777505" y="497088"/>
                    <a:pt x="1778505" y="462960"/>
                    <a:pt x="1743854" y="463703"/>
                  </a:cubicBezTo>
                  <a:cubicBezTo>
                    <a:pt x="1691557" y="464830"/>
                    <a:pt x="1642119" y="464766"/>
                    <a:pt x="1590309" y="463856"/>
                  </a:cubicBezTo>
                  <a:cubicBezTo>
                    <a:pt x="1566000" y="463434"/>
                    <a:pt x="1571369" y="471197"/>
                    <a:pt x="1570126" y="425487"/>
                  </a:cubicBezTo>
                  <a:cubicBezTo>
                    <a:pt x="1564027" y="201050"/>
                    <a:pt x="1561182" y="231348"/>
                    <a:pt x="1590284" y="231079"/>
                  </a:cubicBezTo>
                  <a:close/>
                  <a:moveTo>
                    <a:pt x="1568358" y="949613"/>
                  </a:moveTo>
                  <a:cubicBezTo>
                    <a:pt x="1568422" y="956826"/>
                    <a:pt x="1584376" y="952983"/>
                    <a:pt x="1364952" y="952855"/>
                  </a:cubicBezTo>
                  <a:cubicBezTo>
                    <a:pt x="1364747" y="910514"/>
                    <a:pt x="1362235" y="720359"/>
                    <a:pt x="1362209" y="718899"/>
                  </a:cubicBezTo>
                  <a:cubicBezTo>
                    <a:pt x="1469673" y="718899"/>
                    <a:pt x="1519662" y="718374"/>
                    <a:pt x="1564795" y="719066"/>
                  </a:cubicBezTo>
                  <a:cubicBezTo>
                    <a:pt x="1566077" y="796009"/>
                    <a:pt x="1567717" y="861576"/>
                    <a:pt x="1568358" y="949613"/>
                  </a:cubicBezTo>
                  <a:close/>
                  <a:moveTo>
                    <a:pt x="1564603" y="707151"/>
                  </a:moveTo>
                  <a:cubicBezTo>
                    <a:pt x="1333261" y="703641"/>
                    <a:pt x="1362235" y="718579"/>
                    <a:pt x="1361748" y="687807"/>
                  </a:cubicBezTo>
                  <a:cubicBezTo>
                    <a:pt x="1358826" y="502623"/>
                    <a:pt x="1358775" y="497280"/>
                    <a:pt x="1358263" y="473785"/>
                  </a:cubicBezTo>
                  <a:cubicBezTo>
                    <a:pt x="1359698" y="473785"/>
                    <a:pt x="1559823" y="475297"/>
                    <a:pt x="1560823" y="475309"/>
                  </a:cubicBezTo>
                  <a:cubicBezTo>
                    <a:pt x="1561348" y="500944"/>
                    <a:pt x="1561412" y="508477"/>
                    <a:pt x="1564603" y="707151"/>
                  </a:cubicBezTo>
                  <a:close/>
                  <a:moveTo>
                    <a:pt x="1359672" y="231605"/>
                  </a:moveTo>
                  <a:cubicBezTo>
                    <a:pt x="1587362" y="231605"/>
                    <a:pt x="1556479" y="223790"/>
                    <a:pt x="1556709" y="250911"/>
                  </a:cubicBezTo>
                  <a:cubicBezTo>
                    <a:pt x="1558529" y="501342"/>
                    <a:pt x="1576816" y="463190"/>
                    <a:pt x="1513396" y="463190"/>
                  </a:cubicBezTo>
                  <a:cubicBezTo>
                    <a:pt x="1438008" y="463190"/>
                    <a:pt x="1436073" y="461896"/>
                    <a:pt x="1359659" y="461896"/>
                  </a:cubicBezTo>
                  <a:cubicBezTo>
                    <a:pt x="1357340" y="461883"/>
                    <a:pt x="1347498" y="231605"/>
                    <a:pt x="1359672" y="231605"/>
                  </a:cubicBezTo>
                  <a:close/>
                  <a:moveTo>
                    <a:pt x="1354418" y="950126"/>
                  </a:moveTo>
                  <a:cubicBezTo>
                    <a:pt x="1354444" y="954200"/>
                    <a:pt x="1191135" y="953905"/>
                    <a:pt x="1151973" y="953367"/>
                  </a:cubicBezTo>
                  <a:cubicBezTo>
                    <a:pt x="1147988" y="724625"/>
                    <a:pt x="1148641" y="786426"/>
                    <a:pt x="1147386" y="719937"/>
                  </a:cubicBezTo>
                  <a:cubicBezTo>
                    <a:pt x="1242085" y="721410"/>
                    <a:pt x="1275967" y="719001"/>
                    <a:pt x="1351727" y="718899"/>
                  </a:cubicBezTo>
                  <a:cubicBezTo>
                    <a:pt x="1351727" y="719821"/>
                    <a:pt x="1354290" y="917765"/>
                    <a:pt x="1354418" y="950126"/>
                  </a:cubicBezTo>
                  <a:close/>
                  <a:moveTo>
                    <a:pt x="1351548" y="706997"/>
                  </a:moveTo>
                  <a:cubicBezTo>
                    <a:pt x="1117732" y="707343"/>
                    <a:pt x="1147296" y="717720"/>
                    <a:pt x="1146834" y="687832"/>
                  </a:cubicBezTo>
                  <a:cubicBezTo>
                    <a:pt x="1145694" y="614476"/>
                    <a:pt x="1145656" y="599013"/>
                    <a:pt x="1144297" y="512987"/>
                  </a:cubicBezTo>
                  <a:cubicBezTo>
                    <a:pt x="1143528" y="462357"/>
                    <a:pt x="1108045" y="473875"/>
                    <a:pt x="1347767" y="473785"/>
                  </a:cubicBezTo>
                  <a:cubicBezTo>
                    <a:pt x="1348408" y="502853"/>
                    <a:pt x="1351535" y="706037"/>
                    <a:pt x="1351548" y="706997"/>
                  </a:cubicBezTo>
                  <a:close/>
                  <a:moveTo>
                    <a:pt x="1343539" y="231566"/>
                  </a:moveTo>
                  <a:cubicBezTo>
                    <a:pt x="1344282" y="388489"/>
                    <a:pt x="1345960" y="401326"/>
                    <a:pt x="1347473" y="461896"/>
                  </a:cubicBezTo>
                  <a:cubicBezTo>
                    <a:pt x="1200271" y="461960"/>
                    <a:pt x="1171157" y="462101"/>
                    <a:pt x="1143515" y="462780"/>
                  </a:cubicBezTo>
                  <a:cubicBezTo>
                    <a:pt x="1140709" y="279147"/>
                    <a:pt x="1141375" y="316696"/>
                    <a:pt x="1139389" y="230042"/>
                  </a:cubicBezTo>
                  <a:cubicBezTo>
                    <a:pt x="1239189" y="227351"/>
                    <a:pt x="1278261" y="231233"/>
                    <a:pt x="1343539" y="231566"/>
                  </a:cubicBezTo>
                  <a:close/>
                  <a:moveTo>
                    <a:pt x="1138159" y="775460"/>
                  </a:moveTo>
                  <a:cubicBezTo>
                    <a:pt x="1143528" y="981077"/>
                    <a:pt x="1145553" y="953277"/>
                    <a:pt x="1129240" y="952995"/>
                  </a:cubicBezTo>
                  <a:cubicBezTo>
                    <a:pt x="938700" y="949421"/>
                    <a:pt x="938161" y="956121"/>
                    <a:pt x="938059" y="950023"/>
                  </a:cubicBezTo>
                  <a:cubicBezTo>
                    <a:pt x="933523" y="678442"/>
                    <a:pt x="917914" y="719270"/>
                    <a:pt x="975503" y="719040"/>
                  </a:cubicBezTo>
                  <a:cubicBezTo>
                    <a:pt x="1046073" y="718758"/>
                    <a:pt x="1079122" y="718668"/>
                    <a:pt x="1129048" y="719604"/>
                  </a:cubicBezTo>
                  <a:cubicBezTo>
                    <a:pt x="1139633" y="719809"/>
                    <a:pt x="1136480" y="711046"/>
                    <a:pt x="1138159" y="775460"/>
                  </a:cubicBezTo>
                  <a:close/>
                  <a:moveTo>
                    <a:pt x="1133802" y="513192"/>
                  </a:moveTo>
                  <a:cubicBezTo>
                    <a:pt x="1137211" y="731133"/>
                    <a:pt x="1139351" y="707881"/>
                    <a:pt x="1129240" y="707689"/>
                  </a:cubicBezTo>
                  <a:cubicBezTo>
                    <a:pt x="904985" y="703474"/>
                    <a:pt x="932856" y="718374"/>
                    <a:pt x="932382" y="687858"/>
                  </a:cubicBezTo>
                  <a:cubicBezTo>
                    <a:pt x="931024" y="601153"/>
                    <a:pt x="933100" y="601409"/>
                    <a:pt x="931716" y="512961"/>
                  </a:cubicBezTo>
                  <a:cubicBezTo>
                    <a:pt x="930844" y="457810"/>
                    <a:pt x="900102" y="481343"/>
                    <a:pt x="1129278" y="475079"/>
                  </a:cubicBezTo>
                  <a:cubicBezTo>
                    <a:pt x="1134827" y="474925"/>
                    <a:pt x="1133136" y="469237"/>
                    <a:pt x="1133802" y="513192"/>
                  </a:cubicBezTo>
                  <a:close/>
                  <a:moveTo>
                    <a:pt x="1128894" y="230336"/>
                  </a:moveTo>
                  <a:cubicBezTo>
                    <a:pt x="1134750" y="488966"/>
                    <a:pt x="1134238" y="463024"/>
                    <a:pt x="1129009" y="463152"/>
                  </a:cubicBezTo>
                  <a:cubicBezTo>
                    <a:pt x="1078443" y="464612"/>
                    <a:pt x="1069575" y="464087"/>
                    <a:pt x="975465" y="464343"/>
                  </a:cubicBezTo>
                  <a:cubicBezTo>
                    <a:pt x="916454" y="464497"/>
                    <a:pt x="933100" y="503225"/>
                    <a:pt x="926526" y="250668"/>
                  </a:cubicBezTo>
                  <a:cubicBezTo>
                    <a:pt x="925642" y="215655"/>
                    <a:pt x="901563" y="236857"/>
                    <a:pt x="1128894" y="230336"/>
                  </a:cubicBezTo>
                  <a:close/>
                  <a:moveTo>
                    <a:pt x="927577" y="950254"/>
                  </a:moveTo>
                  <a:cubicBezTo>
                    <a:pt x="927654" y="955045"/>
                    <a:pt x="724119" y="951612"/>
                    <a:pt x="724055" y="949870"/>
                  </a:cubicBezTo>
                  <a:cubicBezTo>
                    <a:pt x="714329" y="680632"/>
                    <a:pt x="717597" y="718604"/>
                    <a:pt x="744969" y="718604"/>
                  </a:cubicBezTo>
                  <a:cubicBezTo>
                    <a:pt x="818307" y="718604"/>
                    <a:pt x="820293" y="719194"/>
                    <a:pt x="898654" y="719194"/>
                  </a:cubicBezTo>
                  <a:cubicBezTo>
                    <a:pt x="929678" y="719194"/>
                    <a:pt x="922810" y="681772"/>
                    <a:pt x="927577" y="950254"/>
                  </a:cubicBezTo>
                  <a:close/>
                  <a:moveTo>
                    <a:pt x="921233" y="513166"/>
                  </a:moveTo>
                  <a:cubicBezTo>
                    <a:pt x="924783" y="739128"/>
                    <a:pt x="927577" y="707305"/>
                    <a:pt x="898654" y="707305"/>
                  </a:cubicBezTo>
                  <a:cubicBezTo>
                    <a:pt x="692147" y="707305"/>
                    <a:pt x="720352" y="711955"/>
                    <a:pt x="719980" y="687832"/>
                  </a:cubicBezTo>
                  <a:cubicBezTo>
                    <a:pt x="716097" y="439989"/>
                    <a:pt x="705705" y="475489"/>
                    <a:pt x="744969" y="475489"/>
                  </a:cubicBezTo>
                  <a:cubicBezTo>
                    <a:pt x="954539" y="475489"/>
                    <a:pt x="920529" y="467917"/>
                    <a:pt x="921233" y="513166"/>
                  </a:cubicBezTo>
                  <a:close/>
                  <a:moveTo>
                    <a:pt x="744969" y="230490"/>
                  </a:moveTo>
                  <a:cubicBezTo>
                    <a:pt x="902140" y="230529"/>
                    <a:pt x="902563" y="230529"/>
                    <a:pt x="915518" y="230554"/>
                  </a:cubicBezTo>
                  <a:cubicBezTo>
                    <a:pt x="916748" y="281658"/>
                    <a:pt x="920349" y="463459"/>
                    <a:pt x="920375" y="464471"/>
                  </a:cubicBezTo>
                  <a:cubicBezTo>
                    <a:pt x="854200" y="464535"/>
                    <a:pt x="914326" y="464535"/>
                    <a:pt x="715572" y="463536"/>
                  </a:cubicBezTo>
                  <a:cubicBezTo>
                    <a:pt x="711228" y="188226"/>
                    <a:pt x="702565" y="230490"/>
                    <a:pt x="744969" y="230490"/>
                  </a:cubicBezTo>
                  <a:close/>
                  <a:moveTo>
                    <a:pt x="710369" y="775357"/>
                  </a:moveTo>
                  <a:cubicBezTo>
                    <a:pt x="710677" y="834788"/>
                    <a:pt x="711420" y="891656"/>
                    <a:pt x="713534" y="950331"/>
                  </a:cubicBezTo>
                  <a:cubicBezTo>
                    <a:pt x="713586" y="951701"/>
                    <a:pt x="510564" y="959708"/>
                    <a:pt x="510564" y="950382"/>
                  </a:cubicBezTo>
                  <a:cubicBezTo>
                    <a:pt x="510564" y="699644"/>
                    <a:pt x="498685" y="719655"/>
                    <a:pt x="514460" y="719757"/>
                  </a:cubicBezTo>
                  <a:cubicBezTo>
                    <a:pt x="749236" y="721359"/>
                    <a:pt x="709972" y="698901"/>
                    <a:pt x="710369" y="775357"/>
                  </a:cubicBezTo>
                  <a:close/>
                  <a:moveTo>
                    <a:pt x="705858" y="513217"/>
                  </a:moveTo>
                  <a:cubicBezTo>
                    <a:pt x="709434" y="742484"/>
                    <a:pt x="722787" y="706370"/>
                    <a:pt x="668068" y="707407"/>
                  </a:cubicBezTo>
                  <a:cubicBezTo>
                    <a:pt x="476900" y="710751"/>
                    <a:pt x="506207" y="712019"/>
                    <a:pt x="505835" y="687858"/>
                  </a:cubicBezTo>
                  <a:cubicBezTo>
                    <a:pt x="502093" y="448803"/>
                    <a:pt x="499953" y="475233"/>
                    <a:pt x="514575" y="475002"/>
                  </a:cubicBezTo>
                  <a:cubicBezTo>
                    <a:pt x="744418" y="471287"/>
                    <a:pt x="705166" y="469391"/>
                    <a:pt x="705858" y="513217"/>
                  </a:cubicBezTo>
                  <a:close/>
                  <a:moveTo>
                    <a:pt x="514524" y="229952"/>
                  </a:moveTo>
                  <a:cubicBezTo>
                    <a:pt x="730706" y="228645"/>
                    <a:pt x="701117" y="223880"/>
                    <a:pt x="701642" y="252820"/>
                  </a:cubicBezTo>
                  <a:cubicBezTo>
                    <a:pt x="702732" y="312263"/>
                    <a:pt x="703372" y="355616"/>
                    <a:pt x="705077" y="463459"/>
                  </a:cubicBezTo>
                  <a:cubicBezTo>
                    <a:pt x="656048" y="463088"/>
                    <a:pt x="616835" y="461550"/>
                    <a:pt x="503196" y="463280"/>
                  </a:cubicBezTo>
                  <a:cubicBezTo>
                    <a:pt x="500018" y="198001"/>
                    <a:pt x="491342" y="230080"/>
                    <a:pt x="514524" y="229952"/>
                  </a:cubicBezTo>
                  <a:close/>
                  <a:moveTo>
                    <a:pt x="500069" y="950382"/>
                  </a:moveTo>
                  <a:cubicBezTo>
                    <a:pt x="500069" y="956185"/>
                    <a:pt x="517779" y="953700"/>
                    <a:pt x="297073" y="953495"/>
                  </a:cubicBezTo>
                  <a:cubicBezTo>
                    <a:pt x="297380" y="848111"/>
                    <a:pt x="294535" y="779636"/>
                    <a:pt x="293382" y="719873"/>
                  </a:cubicBezTo>
                  <a:cubicBezTo>
                    <a:pt x="357340" y="719847"/>
                    <a:pt x="418235" y="719219"/>
                    <a:pt x="495917" y="719655"/>
                  </a:cubicBezTo>
                  <a:cubicBezTo>
                    <a:pt x="497147" y="781404"/>
                    <a:pt x="500069" y="838695"/>
                    <a:pt x="500069" y="950382"/>
                  </a:cubicBezTo>
                  <a:close/>
                  <a:moveTo>
                    <a:pt x="495340" y="688063"/>
                  </a:moveTo>
                  <a:cubicBezTo>
                    <a:pt x="495750" y="713915"/>
                    <a:pt x="528914" y="707856"/>
                    <a:pt x="293139" y="707971"/>
                  </a:cubicBezTo>
                  <a:cubicBezTo>
                    <a:pt x="290589" y="563962"/>
                    <a:pt x="289627" y="546975"/>
                    <a:pt x="288884" y="475527"/>
                  </a:cubicBezTo>
                  <a:cubicBezTo>
                    <a:pt x="433779" y="475630"/>
                    <a:pt x="457652" y="475771"/>
                    <a:pt x="492841" y="475322"/>
                  </a:cubicBezTo>
                  <a:cubicBezTo>
                    <a:pt x="494635" y="608839"/>
                    <a:pt x="494418" y="628927"/>
                    <a:pt x="495340" y="688063"/>
                  </a:cubicBezTo>
                  <a:close/>
                  <a:moveTo>
                    <a:pt x="488215" y="230080"/>
                  </a:moveTo>
                  <a:cubicBezTo>
                    <a:pt x="491957" y="347583"/>
                    <a:pt x="490804" y="311943"/>
                    <a:pt x="492688" y="463434"/>
                  </a:cubicBezTo>
                  <a:cubicBezTo>
                    <a:pt x="461458" y="463818"/>
                    <a:pt x="449682" y="463741"/>
                    <a:pt x="288782" y="463639"/>
                  </a:cubicBezTo>
                  <a:cubicBezTo>
                    <a:pt x="288192" y="390552"/>
                    <a:pt x="289461" y="409999"/>
                    <a:pt x="285796" y="231348"/>
                  </a:cubicBezTo>
                  <a:cubicBezTo>
                    <a:pt x="351304" y="231310"/>
                    <a:pt x="298828" y="230849"/>
                    <a:pt x="488215" y="230080"/>
                  </a:cubicBezTo>
                  <a:close/>
                  <a:moveTo>
                    <a:pt x="130432" y="230195"/>
                  </a:moveTo>
                  <a:cubicBezTo>
                    <a:pt x="205782" y="230195"/>
                    <a:pt x="205346" y="231246"/>
                    <a:pt x="275288" y="231323"/>
                  </a:cubicBezTo>
                  <a:cubicBezTo>
                    <a:pt x="279055" y="415892"/>
                    <a:pt x="277684" y="392537"/>
                    <a:pt x="278287" y="463613"/>
                  </a:cubicBezTo>
                  <a:cubicBezTo>
                    <a:pt x="133930" y="463510"/>
                    <a:pt x="111184" y="463421"/>
                    <a:pt x="75803" y="463690"/>
                  </a:cubicBezTo>
                  <a:cubicBezTo>
                    <a:pt x="72997" y="181975"/>
                    <a:pt x="53147" y="230195"/>
                    <a:pt x="130432" y="230195"/>
                  </a:cubicBezTo>
                  <a:close/>
                  <a:moveTo>
                    <a:pt x="130432" y="475412"/>
                  </a:moveTo>
                  <a:cubicBezTo>
                    <a:pt x="306671" y="475527"/>
                    <a:pt x="278107" y="462934"/>
                    <a:pt x="278889" y="513217"/>
                  </a:cubicBezTo>
                  <a:cubicBezTo>
                    <a:pt x="280273" y="602165"/>
                    <a:pt x="280939" y="600666"/>
                    <a:pt x="282310" y="688037"/>
                  </a:cubicBezTo>
                  <a:cubicBezTo>
                    <a:pt x="282759" y="716695"/>
                    <a:pt x="314526" y="707728"/>
                    <a:pt x="79032" y="707612"/>
                  </a:cubicBezTo>
                  <a:cubicBezTo>
                    <a:pt x="74342" y="432649"/>
                    <a:pt x="60964" y="475412"/>
                    <a:pt x="130432" y="475412"/>
                  </a:cubicBezTo>
                  <a:close/>
                  <a:moveTo>
                    <a:pt x="82928" y="949767"/>
                  </a:moveTo>
                  <a:cubicBezTo>
                    <a:pt x="82069" y="676520"/>
                    <a:pt x="59054" y="719501"/>
                    <a:pt x="130432" y="719539"/>
                  </a:cubicBezTo>
                  <a:cubicBezTo>
                    <a:pt x="197209" y="719539"/>
                    <a:pt x="207960" y="719873"/>
                    <a:pt x="282861" y="719873"/>
                  </a:cubicBezTo>
                  <a:cubicBezTo>
                    <a:pt x="284207" y="790526"/>
                    <a:pt x="286860" y="844960"/>
                    <a:pt x="286539" y="953495"/>
                  </a:cubicBezTo>
                  <a:cubicBezTo>
                    <a:pt x="285258" y="953495"/>
                    <a:pt x="82941" y="953495"/>
                    <a:pt x="82928" y="949767"/>
                  </a:cubicBezTo>
                  <a:close/>
                  <a:moveTo>
                    <a:pt x="85260" y="1124792"/>
                  </a:moveTo>
                  <a:cubicBezTo>
                    <a:pt x="84363" y="1077122"/>
                    <a:pt x="83197" y="1012451"/>
                    <a:pt x="82992" y="964666"/>
                  </a:cubicBezTo>
                  <a:cubicBezTo>
                    <a:pt x="199874" y="964192"/>
                    <a:pt x="189853" y="965384"/>
                    <a:pt x="286526" y="965384"/>
                  </a:cubicBezTo>
                  <a:cubicBezTo>
                    <a:pt x="286219" y="1210382"/>
                    <a:pt x="295971" y="1196905"/>
                    <a:pt x="284027" y="1196905"/>
                  </a:cubicBezTo>
                  <a:cubicBezTo>
                    <a:pt x="44933" y="1196905"/>
                    <a:pt x="86952" y="1215686"/>
                    <a:pt x="85260" y="1124792"/>
                  </a:cubicBezTo>
                  <a:close/>
                  <a:moveTo>
                    <a:pt x="86760" y="1212189"/>
                  </a:moveTo>
                  <a:cubicBezTo>
                    <a:pt x="86683" y="1207564"/>
                    <a:pt x="289986" y="1207321"/>
                    <a:pt x="290063" y="1212394"/>
                  </a:cubicBezTo>
                  <a:cubicBezTo>
                    <a:pt x="294087" y="1469012"/>
                    <a:pt x="301904" y="1441225"/>
                    <a:pt x="284015" y="1441225"/>
                  </a:cubicBezTo>
                  <a:cubicBezTo>
                    <a:pt x="143464" y="1441199"/>
                    <a:pt x="118501" y="1441110"/>
                    <a:pt x="90963" y="1441366"/>
                  </a:cubicBezTo>
                  <a:cubicBezTo>
                    <a:pt x="90258" y="1413297"/>
                    <a:pt x="86875" y="1219440"/>
                    <a:pt x="86760" y="1212189"/>
                  </a:cubicBezTo>
                  <a:close/>
                  <a:moveTo>
                    <a:pt x="95217" y="1649071"/>
                  </a:moveTo>
                  <a:cubicBezTo>
                    <a:pt x="92321" y="1417524"/>
                    <a:pt x="79558" y="1453101"/>
                    <a:pt x="130432" y="1453101"/>
                  </a:cubicBezTo>
                  <a:cubicBezTo>
                    <a:pt x="141081" y="1453101"/>
                    <a:pt x="286039" y="1453126"/>
                    <a:pt x="295086" y="1453139"/>
                  </a:cubicBezTo>
                  <a:cubicBezTo>
                    <a:pt x="295817" y="1514607"/>
                    <a:pt x="295330" y="1484308"/>
                    <a:pt x="298367" y="1687902"/>
                  </a:cubicBezTo>
                  <a:cubicBezTo>
                    <a:pt x="58298" y="1688081"/>
                    <a:pt x="95807" y="1695576"/>
                    <a:pt x="95217" y="1649071"/>
                  </a:cubicBezTo>
                  <a:close/>
                  <a:moveTo>
                    <a:pt x="99215" y="1911211"/>
                  </a:moveTo>
                  <a:cubicBezTo>
                    <a:pt x="96793" y="1759093"/>
                    <a:pt x="96306" y="1729922"/>
                    <a:pt x="95871" y="1698394"/>
                  </a:cubicBezTo>
                  <a:cubicBezTo>
                    <a:pt x="176064" y="1697548"/>
                    <a:pt x="206909" y="1699867"/>
                    <a:pt x="298559" y="1699803"/>
                  </a:cubicBezTo>
                  <a:cubicBezTo>
                    <a:pt x="300827" y="1848476"/>
                    <a:pt x="298790" y="1831475"/>
                    <a:pt x="300815" y="1933195"/>
                  </a:cubicBezTo>
                  <a:cubicBezTo>
                    <a:pt x="64590" y="1933964"/>
                    <a:pt x="99587" y="1935232"/>
                    <a:pt x="99215" y="1911211"/>
                  </a:cubicBezTo>
                  <a:close/>
                  <a:moveTo>
                    <a:pt x="102867" y="2173403"/>
                  </a:moveTo>
                  <a:cubicBezTo>
                    <a:pt x="97024" y="1905805"/>
                    <a:pt x="90937" y="1943508"/>
                    <a:pt x="130445" y="1943508"/>
                  </a:cubicBezTo>
                  <a:cubicBezTo>
                    <a:pt x="206025" y="1943508"/>
                    <a:pt x="207435" y="1945109"/>
                    <a:pt x="284040" y="1945109"/>
                  </a:cubicBezTo>
                  <a:cubicBezTo>
                    <a:pt x="303993" y="1945109"/>
                    <a:pt x="303595" y="1907970"/>
                    <a:pt x="306120" y="2172967"/>
                  </a:cubicBezTo>
                  <a:cubicBezTo>
                    <a:pt x="306171" y="2178796"/>
                    <a:pt x="310144" y="2177284"/>
                    <a:pt x="284040" y="2177284"/>
                  </a:cubicBezTo>
                  <a:cubicBezTo>
                    <a:pt x="81557" y="2177284"/>
                    <a:pt x="102970" y="2177950"/>
                    <a:pt x="102867" y="2173403"/>
                  </a:cubicBezTo>
                  <a:close/>
                  <a:moveTo>
                    <a:pt x="103213" y="2188827"/>
                  </a:moveTo>
                  <a:cubicBezTo>
                    <a:pt x="134661" y="2188801"/>
                    <a:pt x="305300" y="2189211"/>
                    <a:pt x="306261" y="2189211"/>
                  </a:cubicBezTo>
                  <a:cubicBezTo>
                    <a:pt x="308977" y="2459038"/>
                    <a:pt x="321895" y="2422309"/>
                    <a:pt x="284027" y="2422309"/>
                  </a:cubicBezTo>
                  <a:cubicBezTo>
                    <a:pt x="131265" y="2422283"/>
                    <a:pt x="122781" y="2422296"/>
                    <a:pt x="105610" y="2422257"/>
                  </a:cubicBezTo>
                  <a:cubicBezTo>
                    <a:pt x="104405" y="2335117"/>
                    <a:pt x="106340" y="2331709"/>
                    <a:pt x="103213" y="2188827"/>
                  </a:cubicBezTo>
                  <a:close/>
                  <a:moveTo>
                    <a:pt x="110941" y="2667435"/>
                  </a:moveTo>
                  <a:cubicBezTo>
                    <a:pt x="106302" y="2439744"/>
                    <a:pt x="106725" y="2501212"/>
                    <a:pt x="105776" y="2434146"/>
                  </a:cubicBezTo>
                  <a:cubicBezTo>
                    <a:pt x="325944" y="2434710"/>
                    <a:pt x="310208" y="2432890"/>
                    <a:pt x="310246" y="2435850"/>
                  </a:cubicBezTo>
                  <a:cubicBezTo>
                    <a:pt x="314385" y="2700680"/>
                    <a:pt x="325726" y="2665949"/>
                    <a:pt x="284015" y="2665949"/>
                  </a:cubicBezTo>
                  <a:cubicBezTo>
                    <a:pt x="200579" y="2665962"/>
                    <a:pt x="199707" y="2667845"/>
                    <a:pt x="110941" y="2667435"/>
                  </a:cubicBezTo>
                  <a:close/>
                  <a:moveTo>
                    <a:pt x="111197" y="2679337"/>
                  </a:moveTo>
                  <a:cubicBezTo>
                    <a:pt x="181177" y="2679644"/>
                    <a:pt x="191480" y="2678184"/>
                    <a:pt x="314039" y="2677812"/>
                  </a:cubicBezTo>
                  <a:cubicBezTo>
                    <a:pt x="318396" y="2955735"/>
                    <a:pt x="328558" y="2910961"/>
                    <a:pt x="284027" y="2910961"/>
                  </a:cubicBezTo>
                  <a:cubicBezTo>
                    <a:pt x="207204" y="2910961"/>
                    <a:pt x="207127" y="2912408"/>
                    <a:pt x="130432" y="2912408"/>
                  </a:cubicBezTo>
                  <a:cubicBezTo>
                    <a:pt x="107276" y="2912408"/>
                    <a:pt x="116784" y="2942335"/>
                    <a:pt x="111197" y="2679337"/>
                  </a:cubicBezTo>
                  <a:close/>
                  <a:moveTo>
                    <a:pt x="116502" y="3135039"/>
                  </a:moveTo>
                  <a:cubicBezTo>
                    <a:pt x="112683" y="2890335"/>
                    <a:pt x="112645" y="2924297"/>
                    <a:pt x="130432" y="2924297"/>
                  </a:cubicBezTo>
                  <a:cubicBezTo>
                    <a:pt x="350023" y="2924297"/>
                    <a:pt x="318204" y="2908655"/>
                    <a:pt x="319037" y="2960373"/>
                  </a:cubicBezTo>
                  <a:cubicBezTo>
                    <a:pt x="320370" y="3045682"/>
                    <a:pt x="318742" y="3047962"/>
                    <a:pt x="320113" y="3135218"/>
                  </a:cubicBezTo>
                  <a:cubicBezTo>
                    <a:pt x="320511" y="3160290"/>
                    <a:pt x="327687" y="3154973"/>
                    <a:pt x="284040" y="3154973"/>
                  </a:cubicBezTo>
                  <a:cubicBezTo>
                    <a:pt x="89925" y="3154973"/>
                    <a:pt x="116925" y="3162506"/>
                    <a:pt x="116502" y="3135039"/>
                  </a:cubicBezTo>
                  <a:close/>
                  <a:moveTo>
                    <a:pt x="121154" y="3397281"/>
                  </a:moveTo>
                  <a:cubicBezTo>
                    <a:pt x="114747" y="3130286"/>
                    <a:pt x="112824" y="3167182"/>
                    <a:pt x="130432" y="3167182"/>
                  </a:cubicBezTo>
                  <a:cubicBezTo>
                    <a:pt x="359980" y="3167182"/>
                    <a:pt x="320421" y="3152039"/>
                    <a:pt x="321318" y="3222641"/>
                  </a:cubicBezTo>
                  <a:cubicBezTo>
                    <a:pt x="322023" y="3278638"/>
                    <a:pt x="322894" y="3341886"/>
                    <a:pt x="324355" y="3397614"/>
                  </a:cubicBezTo>
                  <a:cubicBezTo>
                    <a:pt x="324445" y="3401201"/>
                    <a:pt x="330480" y="3400151"/>
                    <a:pt x="284040" y="3400151"/>
                  </a:cubicBezTo>
                  <a:cubicBezTo>
                    <a:pt x="107763" y="3400151"/>
                    <a:pt x="121385" y="3407261"/>
                    <a:pt x="121154" y="3397281"/>
                  </a:cubicBezTo>
                  <a:close/>
                  <a:moveTo>
                    <a:pt x="126113" y="3646213"/>
                  </a:moveTo>
                  <a:cubicBezTo>
                    <a:pt x="121846" y="3387173"/>
                    <a:pt x="116643" y="3414166"/>
                    <a:pt x="130432" y="3414166"/>
                  </a:cubicBezTo>
                  <a:cubicBezTo>
                    <a:pt x="363363" y="3414166"/>
                    <a:pt x="324611" y="3387007"/>
                    <a:pt x="326149" y="3484935"/>
                  </a:cubicBezTo>
                  <a:cubicBezTo>
                    <a:pt x="327507" y="3571845"/>
                    <a:pt x="328468" y="3570423"/>
                    <a:pt x="329776" y="3646392"/>
                  </a:cubicBezTo>
                  <a:cubicBezTo>
                    <a:pt x="304890" y="3646290"/>
                    <a:pt x="138095" y="3646213"/>
                    <a:pt x="126113" y="3646213"/>
                  </a:cubicBezTo>
                  <a:close/>
                  <a:moveTo>
                    <a:pt x="130432" y="3658102"/>
                  </a:moveTo>
                  <a:cubicBezTo>
                    <a:pt x="310964" y="3658217"/>
                    <a:pt x="308478" y="3658204"/>
                    <a:pt x="329981" y="3658307"/>
                  </a:cubicBezTo>
                  <a:cubicBezTo>
                    <a:pt x="331749" y="3781831"/>
                    <a:pt x="331185" y="3776245"/>
                    <a:pt x="333197" y="3890046"/>
                  </a:cubicBezTo>
                  <a:cubicBezTo>
                    <a:pt x="281862" y="3889444"/>
                    <a:pt x="207371" y="3890110"/>
                    <a:pt x="130278" y="3890110"/>
                  </a:cubicBezTo>
                  <a:cubicBezTo>
                    <a:pt x="129099" y="3640076"/>
                    <a:pt x="121064" y="3658102"/>
                    <a:pt x="130432" y="3658102"/>
                  </a:cubicBezTo>
                  <a:close/>
                  <a:moveTo>
                    <a:pt x="130432" y="3901986"/>
                  </a:moveTo>
                  <a:cubicBezTo>
                    <a:pt x="365054" y="3901986"/>
                    <a:pt x="333261" y="3894030"/>
                    <a:pt x="333787" y="3922202"/>
                  </a:cubicBezTo>
                  <a:cubicBezTo>
                    <a:pt x="338592" y="4177296"/>
                    <a:pt x="347767" y="4135711"/>
                    <a:pt x="284027" y="4135711"/>
                  </a:cubicBezTo>
                  <a:cubicBezTo>
                    <a:pt x="210087" y="4135711"/>
                    <a:pt x="207755" y="4134186"/>
                    <a:pt x="133943" y="4134135"/>
                  </a:cubicBezTo>
                  <a:cubicBezTo>
                    <a:pt x="128087" y="3884358"/>
                    <a:pt x="131342" y="3901986"/>
                    <a:pt x="130432" y="3901986"/>
                  </a:cubicBezTo>
                  <a:close/>
                  <a:moveTo>
                    <a:pt x="136160" y="4359277"/>
                  </a:moveTo>
                  <a:cubicBezTo>
                    <a:pt x="134827" y="4274198"/>
                    <a:pt x="136275" y="4271559"/>
                    <a:pt x="134904" y="4184329"/>
                  </a:cubicBezTo>
                  <a:cubicBezTo>
                    <a:pt x="134097" y="4131842"/>
                    <a:pt x="100048" y="4146677"/>
                    <a:pt x="335901" y="4147715"/>
                  </a:cubicBezTo>
                  <a:cubicBezTo>
                    <a:pt x="336965" y="4267921"/>
                    <a:pt x="340027" y="4268446"/>
                    <a:pt x="341322" y="4379710"/>
                  </a:cubicBezTo>
                  <a:cubicBezTo>
                    <a:pt x="110082" y="4375559"/>
                    <a:pt x="136711" y="4394507"/>
                    <a:pt x="136160" y="4359277"/>
                  </a:cubicBezTo>
                  <a:close/>
                  <a:moveTo>
                    <a:pt x="140107" y="4621417"/>
                  </a:moveTo>
                  <a:cubicBezTo>
                    <a:pt x="138800" y="4558911"/>
                    <a:pt x="138005" y="4512318"/>
                    <a:pt x="137326" y="4446699"/>
                  </a:cubicBezTo>
                  <a:cubicBezTo>
                    <a:pt x="136608" y="4377686"/>
                    <a:pt x="122384" y="4393456"/>
                    <a:pt x="207319" y="4391855"/>
                  </a:cubicBezTo>
                  <a:cubicBezTo>
                    <a:pt x="262550" y="4390882"/>
                    <a:pt x="309016" y="4391022"/>
                    <a:pt x="341450" y="4391624"/>
                  </a:cubicBezTo>
                  <a:cubicBezTo>
                    <a:pt x="342026" y="4458140"/>
                    <a:pt x="339873" y="4490667"/>
                    <a:pt x="344090" y="4625529"/>
                  </a:cubicBezTo>
                  <a:cubicBezTo>
                    <a:pt x="121910" y="4625529"/>
                    <a:pt x="140158" y="4623658"/>
                    <a:pt x="140107" y="4621417"/>
                  </a:cubicBezTo>
                  <a:close/>
                  <a:moveTo>
                    <a:pt x="140414" y="4635803"/>
                  </a:moveTo>
                  <a:cubicBezTo>
                    <a:pt x="208767" y="4635944"/>
                    <a:pt x="187700" y="4637417"/>
                    <a:pt x="344461" y="4637417"/>
                  </a:cubicBezTo>
                  <a:cubicBezTo>
                    <a:pt x="347895" y="4749322"/>
                    <a:pt x="345935" y="4792803"/>
                    <a:pt x="346934" y="4869003"/>
                  </a:cubicBezTo>
                  <a:cubicBezTo>
                    <a:pt x="142247" y="4869836"/>
                    <a:pt x="211176" y="4870258"/>
                    <a:pt x="144989" y="4870425"/>
                  </a:cubicBezTo>
                  <a:cubicBezTo>
                    <a:pt x="144976" y="4869118"/>
                    <a:pt x="140440" y="4636790"/>
                    <a:pt x="140414" y="4635803"/>
                  </a:cubicBezTo>
                  <a:close/>
                  <a:moveTo>
                    <a:pt x="145207" y="4883787"/>
                  </a:moveTo>
                  <a:cubicBezTo>
                    <a:pt x="145181" y="4882134"/>
                    <a:pt x="127728" y="4881878"/>
                    <a:pt x="347101" y="4880905"/>
                  </a:cubicBezTo>
                  <a:cubicBezTo>
                    <a:pt x="348485" y="4970646"/>
                    <a:pt x="350715" y="4974515"/>
                    <a:pt x="352406" y="5115334"/>
                  </a:cubicBezTo>
                  <a:cubicBezTo>
                    <a:pt x="262486" y="5115014"/>
                    <a:pt x="213445" y="5115436"/>
                    <a:pt x="148718" y="5115488"/>
                  </a:cubicBezTo>
                  <a:cubicBezTo>
                    <a:pt x="147103" y="5039595"/>
                    <a:pt x="146424" y="4959821"/>
                    <a:pt x="145207" y="4883787"/>
                  </a:cubicBezTo>
                  <a:close/>
                  <a:moveTo>
                    <a:pt x="152076" y="5321195"/>
                  </a:moveTo>
                  <a:cubicBezTo>
                    <a:pt x="151114" y="5087828"/>
                    <a:pt x="130957" y="5127569"/>
                    <a:pt x="207242" y="5127261"/>
                  </a:cubicBezTo>
                  <a:cubicBezTo>
                    <a:pt x="259372" y="5127120"/>
                    <a:pt x="294023" y="5127069"/>
                    <a:pt x="352547" y="5127236"/>
                  </a:cubicBezTo>
                  <a:cubicBezTo>
                    <a:pt x="355341" y="5379306"/>
                    <a:pt x="352586" y="5072302"/>
                    <a:pt x="354700" y="5360294"/>
                  </a:cubicBezTo>
                  <a:cubicBezTo>
                    <a:pt x="111889" y="5361562"/>
                    <a:pt x="152268" y="5366315"/>
                    <a:pt x="152076" y="5321195"/>
                  </a:cubicBezTo>
                  <a:close/>
                  <a:moveTo>
                    <a:pt x="155881" y="5583488"/>
                  </a:moveTo>
                  <a:cubicBezTo>
                    <a:pt x="151871" y="5327588"/>
                    <a:pt x="136390" y="5369505"/>
                    <a:pt x="207101" y="5371350"/>
                  </a:cubicBezTo>
                  <a:cubicBezTo>
                    <a:pt x="250709" y="5372541"/>
                    <a:pt x="287513" y="5372541"/>
                    <a:pt x="354803" y="5372208"/>
                  </a:cubicBezTo>
                  <a:cubicBezTo>
                    <a:pt x="356046" y="5498180"/>
                    <a:pt x="359044" y="5490775"/>
                    <a:pt x="360377" y="5603512"/>
                  </a:cubicBezTo>
                  <a:cubicBezTo>
                    <a:pt x="125972" y="5600668"/>
                    <a:pt x="156420" y="5616413"/>
                    <a:pt x="155881" y="5583488"/>
                  </a:cubicBezTo>
                  <a:close/>
                  <a:moveTo>
                    <a:pt x="159572" y="5850176"/>
                  </a:moveTo>
                  <a:cubicBezTo>
                    <a:pt x="159354" y="5786019"/>
                    <a:pt x="159444" y="5800252"/>
                    <a:pt x="156433" y="5616579"/>
                  </a:cubicBezTo>
                  <a:cubicBezTo>
                    <a:pt x="218558" y="5616195"/>
                    <a:pt x="235563" y="5613915"/>
                    <a:pt x="360505" y="5615439"/>
                  </a:cubicBezTo>
                  <a:cubicBezTo>
                    <a:pt x="361069" y="5679469"/>
                    <a:pt x="361966" y="5823734"/>
                    <a:pt x="362312" y="5850189"/>
                  </a:cubicBezTo>
                  <a:lnTo>
                    <a:pt x="159572" y="5850176"/>
                  </a:lnTo>
                  <a:close/>
                  <a:moveTo>
                    <a:pt x="360864" y="4880840"/>
                  </a:moveTo>
                  <a:cubicBezTo>
                    <a:pt x="577264" y="4879956"/>
                    <a:pt x="560592" y="4882583"/>
                    <a:pt x="560618" y="4884017"/>
                  </a:cubicBezTo>
                  <a:cubicBezTo>
                    <a:pt x="564795" y="5151013"/>
                    <a:pt x="588233" y="5114155"/>
                    <a:pt x="514460" y="5115052"/>
                  </a:cubicBezTo>
                  <a:cubicBezTo>
                    <a:pt x="464560" y="5115590"/>
                    <a:pt x="434484" y="5115577"/>
                    <a:pt x="362927" y="5115373"/>
                  </a:cubicBezTo>
                  <a:cubicBezTo>
                    <a:pt x="359813" y="4862431"/>
                    <a:pt x="353393" y="4880879"/>
                    <a:pt x="360864" y="4880840"/>
                  </a:cubicBezTo>
                  <a:close/>
                  <a:moveTo>
                    <a:pt x="365105" y="5321221"/>
                  </a:moveTo>
                  <a:cubicBezTo>
                    <a:pt x="365105" y="5086996"/>
                    <a:pt x="340527" y="5127389"/>
                    <a:pt x="437649" y="5127389"/>
                  </a:cubicBezTo>
                  <a:cubicBezTo>
                    <a:pt x="510051" y="5127389"/>
                    <a:pt x="507181" y="5126749"/>
                    <a:pt x="566026" y="5126544"/>
                  </a:cubicBezTo>
                  <a:cubicBezTo>
                    <a:pt x="565769" y="5272436"/>
                    <a:pt x="567986" y="5293959"/>
                    <a:pt x="569665" y="5359718"/>
                  </a:cubicBezTo>
                  <a:cubicBezTo>
                    <a:pt x="328917" y="5359974"/>
                    <a:pt x="365105" y="5373310"/>
                    <a:pt x="365105" y="5321221"/>
                  </a:cubicBezTo>
                  <a:close/>
                  <a:moveTo>
                    <a:pt x="370603" y="5583463"/>
                  </a:moveTo>
                  <a:cubicBezTo>
                    <a:pt x="366643" y="5329804"/>
                    <a:pt x="341655" y="5371978"/>
                    <a:pt x="437649" y="5371978"/>
                  </a:cubicBezTo>
                  <a:cubicBezTo>
                    <a:pt x="514203" y="5371978"/>
                    <a:pt x="503657" y="5371709"/>
                    <a:pt x="569947" y="5371632"/>
                  </a:cubicBezTo>
                  <a:cubicBezTo>
                    <a:pt x="572305" y="5476222"/>
                    <a:pt x="570203" y="5489353"/>
                    <a:pt x="572061" y="5603602"/>
                  </a:cubicBezTo>
                  <a:cubicBezTo>
                    <a:pt x="338759" y="5603845"/>
                    <a:pt x="371026" y="5611007"/>
                    <a:pt x="370603" y="5583463"/>
                  </a:cubicBezTo>
                  <a:close/>
                  <a:moveTo>
                    <a:pt x="372820" y="5850202"/>
                  </a:moveTo>
                  <a:cubicBezTo>
                    <a:pt x="372435" y="5821057"/>
                    <a:pt x="371538" y="5676369"/>
                    <a:pt x="371000" y="5615567"/>
                  </a:cubicBezTo>
                  <a:cubicBezTo>
                    <a:pt x="441352" y="5616375"/>
                    <a:pt x="519060" y="5615555"/>
                    <a:pt x="572266" y="5615491"/>
                  </a:cubicBezTo>
                  <a:cubicBezTo>
                    <a:pt x="575444" y="5810680"/>
                    <a:pt x="575060" y="5791656"/>
                    <a:pt x="576393" y="5848396"/>
                  </a:cubicBezTo>
                  <a:cubicBezTo>
                    <a:pt x="504387" y="5848639"/>
                    <a:pt x="536001" y="5850215"/>
                    <a:pt x="372820" y="5850202"/>
                  </a:cubicBezTo>
                  <a:close/>
                  <a:moveTo>
                    <a:pt x="579045" y="5321003"/>
                  </a:moveTo>
                  <a:cubicBezTo>
                    <a:pt x="571754" y="5096028"/>
                    <a:pt x="575175" y="5126505"/>
                    <a:pt x="591360" y="5126505"/>
                  </a:cubicBezTo>
                  <a:cubicBezTo>
                    <a:pt x="809080" y="5126505"/>
                    <a:pt x="779427" y="5121535"/>
                    <a:pt x="779530" y="5146286"/>
                  </a:cubicBezTo>
                  <a:cubicBezTo>
                    <a:pt x="780593" y="5397677"/>
                    <a:pt x="795368" y="5358783"/>
                    <a:pt x="744981" y="5358783"/>
                  </a:cubicBezTo>
                  <a:cubicBezTo>
                    <a:pt x="552506" y="5358783"/>
                    <a:pt x="580737" y="5373528"/>
                    <a:pt x="579045" y="5321003"/>
                  </a:cubicBezTo>
                  <a:close/>
                  <a:moveTo>
                    <a:pt x="582236" y="5583514"/>
                  </a:moveTo>
                  <a:cubicBezTo>
                    <a:pt x="578481" y="5343396"/>
                    <a:pt x="578584" y="5371619"/>
                    <a:pt x="591360" y="5371619"/>
                  </a:cubicBezTo>
                  <a:cubicBezTo>
                    <a:pt x="816679" y="5371619"/>
                    <a:pt x="782080" y="5358142"/>
                    <a:pt x="782874" y="5408822"/>
                  </a:cubicBezTo>
                  <a:cubicBezTo>
                    <a:pt x="786449" y="5638294"/>
                    <a:pt x="802352" y="5604691"/>
                    <a:pt x="744969" y="5604691"/>
                  </a:cubicBezTo>
                  <a:cubicBezTo>
                    <a:pt x="555710" y="5604691"/>
                    <a:pt x="582646" y="5609290"/>
                    <a:pt x="582236" y="5583514"/>
                  </a:cubicBezTo>
                  <a:close/>
                  <a:moveTo>
                    <a:pt x="790102" y="5846166"/>
                  </a:moveTo>
                  <a:cubicBezTo>
                    <a:pt x="790089" y="5853071"/>
                    <a:pt x="807581" y="5848357"/>
                    <a:pt x="591347" y="5848357"/>
                  </a:cubicBezTo>
                  <a:cubicBezTo>
                    <a:pt x="584581" y="5848357"/>
                    <a:pt x="586965" y="5874517"/>
                    <a:pt x="582749" y="5615465"/>
                  </a:cubicBezTo>
                  <a:cubicBezTo>
                    <a:pt x="674040" y="5615414"/>
                    <a:pt x="653049" y="5616746"/>
                    <a:pt x="787769" y="5616541"/>
                  </a:cubicBezTo>
                  <a:cubicBezTo>
                    <a:pt x="787795" y="5618040"/>
                    <a:pt x="790153" y="5803480"/>
                    <a:pt x="790102" y="5846166"/>
                  </a:cubicBezTo>
                  <a:close/>
                  <a:moveTo>
                    <a:pt x="792139" y="5321144"/>
                  </a:moveTo>
                  <a:cubicBezTo>
                    <a:pt x="789294" y="5094964"/>
                    <a:pt x="779081" y="5127582"/>
                    <a:pt x="821882" y="5127005"/>
                  </a:cubicBezTo>
                  <a:cubicBezTo>
                    <a:pt x="1019919" y="5124327"/>
                    <a:pt x="993123" y="5123277"/>
                    <a:pt x="993700" y="5146426"/>
                  </a:cubicBezTo>
                  <a:cubicBezTo>
                    <a:pt x="999659" y="5394243"/>
                    <a:pt x="999518" y="5359807"/>
                    <a:pt x="975542" y="5359538"/>
                  </a:cubicBezTo>
                  <a:cubicBezTo>
                    <a:pt x="759718" y="5357207"/>
                    <a:pt x="792754" y="5371094"/>
                    <a:pt x="792139" y="5321144"/>
                  </a:cubicBezTo>
                  <a:close/>
                  <a:moveTo>
                    <a:pt x="797790" y="5583463"/>
                  </a:moveTo>
                  <a:cubicBezTo>
                    <a:pt x="793959" y="5338656"/>
                    <a:pt x="779517" y="5370697"/>
                    <a:pt x="821779" y="5370863"/>
                  </a:cubicBezTo>
                  <a:cubicBezTo>
                    <a:pt x="1029184" y="5371696"/>
                    <a:pt x="996327" y="5361691"/>
                    <a:pt x="997057" y="5408822"/>
                  </a:cubicBezTo>
                  <a:cubicBezTo>
                    <a:pt x="998416" y="5495297"/>
                    <a:pt x="999159" y="5500998"/>
                    <a:pt x="1000453" y="5583668"/>
                  </a:cubicBezTo>
                  <a:cubicBezTo>
                    <a:pt x="1000876" y="5611289"/>
                    <a:pt x="1019675" y="5604370"/>
                    <a:pt x="898654" y="5604460"/>
                  </a:cubicBezTo>
                  <a:cubicBezTo>
                    <a:pt x="779081" y="5604460"/>
                    <a:pt x="798239" y="5611622"/>
                    <a:pt x="797790" y="5583463"/>
                  </a:cubicBezTo>
                  <a:close/>
                  <a:moveTo>
                    <a:pt x="975439" y="5849382"/>
                  </a:moveTo>
                  <a:cubicBezTo>
                    <a:pt x="927397" y="5849766"/>
                    <a:pt x="919644" y="5849702"/>
                    <a:pt x="800584" y="5849664"/>
                  </a:cubicBezTo>
                  <a:cubicBezTo>
                    <a:pt x="800648" y="5805235"/>
                    <a:pt x="798303" y="5618091"/>
                    <a:pt x="798277" y="5616541"/>
                  </a:cubicBezTo>
                  <a:cubicBezTo>
                    <a:pt x="894412" y="5616349"/>
                    <a:pt x="781221" y="5616439"/>
                    <a:pt x="1000876" y="5616285"/>
                  </a:cubicBezTo>
                  <a:cubicBezTo>
                    <a:pt x="1003529" y="5892965"/>
                    <a:pt x="1014190" y="5849062"/>
                    <a:pt x="975439" y="5849382"/>
                  </a:cubicBezTo>
                  <a:close/>
                  <a:moveTo>
                    <a:pt x="1002427" y="5058709"/>
                  </a:moveTo>
                  <a:cubicBezTo>
                    <a:pt x="1001094" y="4973567"/>
                    <a:pt x="1001555" y="4975053"/>
                    <a:pt x="1000120" y="4883761"/>
                  </a:cubicBezTo>
                  <a:cubicBezTo>
                    <a:pt x="1000094" y="4881673"/>
                    <a:pt x="983051" y="4881711"/>
                    <a:pt x="1203296" y="4881673"/>
                  </a:cubicBezTo>
                  <a:cubicBezTo>
                    <a:pt x="1203308" y="4882621"/>
                    <a:pt x="1204026" y="4919222"/>
                    <a:pt x="1205794" y="5114412"/>
                  </a:cubicBezTo>
                  <a:cubicBezTo>
                    <a:pt x="963227" y="5114412"/>
                    <a:pt x="1003618" y="5134832"/>
                    <a:pt x="1002427" y="5058709"/>
                  </a:cubicBezTo>
                  <a:close/>
                  <a:moveTo>
                    <a:pt x="1052314" y="5127645"/>
                  </a:moveTo>
                  <a:cubicBezTo>
                    <a:pt x="1129189" y="5127645"/>
                    <a:pt x="1129432" y="5126300"/>
                    <a:pt x="1205884" y="5126300"/>
                  </a:cubicBezTo>
                  <a:cubicBezTo>
                    <a:pt x="1207025" y="5278316"/>
                    <a:pt x="1208268" y="5293946"/>
                    <a:pt x="1209639" y="5359128"/>
                  </a:cubicBezTo>
                  <a:cubicBezTo>
                    <a:pt x="1125806" y="5359128"/>
                    <a:pt x="1097088" y="5360409"/>
                    <a:pt x="1006937" y="5359820"/>
                  </a:cubicBezTo>
                  <a:cubicBezTo>
                    <a:pt x="1004682" y="5087470"/>
                    <a:pt x="987818" y="5127645"/>
                    <a:pt x="1052314" y="5127645"/>
                  </a:cubicBezTo>
                  <a:close/>
                  <a:moveTo>
                    <a:pt x="1010948" y="5583463"/>
                  </a:moveTo>
                  <a:cubicBezTo>
                    <a:pt x="1007040" y="5332943"/>
                    <a:pt x="993136" y="5371850"/>
                    <a:pt x="1052314" y="5371850"/>
                  </a:cubicBezTo>
                  <a:cubicBezTo>
                    <a:pt x="1241176" y="5371850"/>
                    <a:pt x="1209703" y="5355221"/>
                    <a:pt x="1210536" y="5408822"/>
                  </a:cubicBezTo>
                  <a:cubicBezTo>
                    <a:pt x="1213599" y="5602538"/>
                    <a:pt x="1213368" y="5588408"/>
                    <a:pt x="1213637" y="5604755"/>
                  </a:cubicBezTo>
                  <a:cubicBezTo>
                    <a:pt x="978425" y="5605075"/>
                    <a:pt x="1011384" y="5611135"/>
                    <a:pt x="1010948" y="5583463"/>
                  </a:cubicBezTo>
                  <a:close/>
                  <a:moveTo>
                    <a:pt x="1206012" y="5849279"/>
                  </a:moveTo>
                  <a:cubicBezTo>
                    <a:pt x="991035" y="5849279"/>
                    <a:pt x="1013447" y="5850215"/>
                    <a:pt x="1013396" y="5846154"/>
                  </a:cubicBezTo>
                  <a:cubicBezTo>
                    <a:pt x="1009654" y="5569178"/>
                    <a:pt x="1000120" y="5616298"/>
                    <a:pt x="1052327" y="5616259"/>
                  </a:cubicBezTo>
                  <a:cubicBezTo>
                    <a:pt x="1129407" y="5616259"/>
                    <a:pt x="1129112" y="5616669"/>
                    <a:pt x="1206012" y="5616669"/>
                  </a:cubicBezTo>
                  <a:cubicBezTo>
                    <a:pt x="1216597" y="5616669"/>
                    <a:pt x="1213534" y="5608304"/>
                    <a:pt x="1214970" y="5671257"/>
                  </a:cubicBezTo>
                  <a:cubicBezTo>
                    <a:pt x="1219685" y="5876567"/>
                    <a:pt x="1221095" y="5849279"/>
                    <a:pt x="1206012" y="5849279"/>
                  </a:cubicBezTo>
                  <a:close/>
                  <a:moveTo>
                    <a:pt x="1216546" y="5146234"/>
                  </a:moveTo>
                  <a:cubicBezTo>
                    <a:pt x="1216354" y="5115347"/>
                    <a:pt x="1187367" y="5129208"/>
                    <a:pt x="1418645" y="5126108"/>
                  </a:cubicBezTo>
                  <a:cubicBezTo>
                    <a:pt x="1420977" y="5268990"/>
                    <a:pt x="1420926" y="5272257"/>
                    <a:pt x="1422412" y="5321425"/>
                  </a:cubicBezTo>
                  <a:cubicBezTo>
                    <a:pt x="1424078" y="5376449"/>
                    <a:pt x="1456230" y="5359705"/>
                    <a:pt x="1220147" y="5359141"/>
                  </a:cubicBezTo>
                  <a:cubicBezTo>
                    <a:pt x="1219147" y="5311676"/>
                    <a:pt x="1217225" y="5255705"/>
                    <a:pt x="1216546" y="5146234"/>
                  </a:cubicBezTo>
                  <a:close/>
                  <a:moveTo>
                    <a:pt x="1220377" y="5371030"/>
                  </a:moveTo>
                  <a:cubicBezTo>
                    <a:pt x="1461933" y="5371632"/>
                    <a:pt x="1423707" y="5362293"/>
                    <a:pt x="1424424" y="5408784"/>
                  </a:cubicBezTo>
                  <a:cubicBezTo>
                    <a:pt x="1425783" y="5496425"/>
                    <a:pt x="1426551" y="5492863"/>
                    <a:pt x="1428025" y="5583655"/>
                  </a:cubicBezTo>
                  <a:cubicBezTo>
                    <a:pt x="1428448" y="5610648"/>
                    <a:pt x="1461125" y="5603768"/>
                    <a:pt x="1224132" y="5604716"/>
                  </a:cubicBezTo>
                  <a:cubicBezTo>
                    <a:pt x="1223543" y="5569806"/>
                    <a:pt x="1221005" y="5403404"/>
                    <a:pt x="1220377" y="5371030"/>
                  </a:cubicBezTo>
                  <a:close/>
                  <a:moveTo>
                    <a:pt x="1227977" y="5849241"/>
                  </a:moveTo>
                  <a:cubicBezTo>
                    <a:pt x="1227682" y="5748175"/>
                    <a:pt x="1225375" y="5673538"/>
                    <a:pt x="1224350" y="5616618"/>
                  </a:cubicBezTo>
                  <a:cubicBezTo>
                    <a:pt x="1294792" y="5616323"/>
                    <a:pt x="1318140" y="5613889"/>
                    <a:pt x="1428422" y="5615452"/>
                  </a:cubicBezTo>
                  <a:cubicBezTo>
                    <a:pt x="1429063" y="5697699"/>
                    <a:pt x="1426577" y="5654615"/>
                    <a:pt x="1430165" y="5846294"/>
                  </a:cubicBezTo>
                  <a:cubicBezTo>
                    <a:pt x="1430217" y="5849164"/>
                    <a:pt x="1447990" y="5848754"/>
                    <a:pt x="1227977" y="5849241"/>
                  </a:cubicBezTo>
                  <a:close/>
                  <a:moveTo>
                    <a:pt x="1432920" y="5321041"/>
                  </a:moveTo>
                  <a:cubicBezTo>
                    <a:pt x="1431267" y="5266453"/>
                    <a:pt x="1431370" y="5262751"/>
                    <a:pt x="1429140" y="5125967"/>
                  </a:cubicBezTo>
                  <a:cubicBezTo>
                    <a:pt x="1569883" y="5123764"/>
                    <a:pt x="1571203" y="5126710"/>
                    <a:pt x="1632405" y="5127543"/>
                  </a:cubicBezTo>
                  <a:cubicBezTo>
                    <a:pt x="1633520" y="5189997"/>
                    <a:pt x="1636403" y="5358654"/>
                    <a:pt x="1636416" y="5359603"/>
                  </a:cubicBezTo>
                  <a:cubicBezTo>
                    <a:pt x="1399474" y="5360640"/>
                    <a:pt x="1434548" y="5374809"/>
                    <a:pt x="1432920" y="5321041"/>
                  </a:cubicBezTo>
                  <a:close/>
                  <a:moveTo>
                    <a:pt x="1434266" y="5372401"/>
                  </a:moveTo>
                  <a:cubicBezTo>
                    <a:pt x="1519765" y="5372439"/>
                    <a:pt x="1543574" y="5372580"/>
                    <a:pt x="1590297" y="5371952"/>
                  </a:cubicBezTo>
                  <a:cubicBezTo>
                    <a:pt x="1648808" y="5371158"/>
                    <a:pt x="1636442" y="5331444"/>
                    <a:pt x="1640401" y="5583694"/>
                  </a:cubicBezTo>
                  <a:cubicBezTo>
                    <a:pt x="1640824" y="5610392"/>
                    <a:pt x="1673233" y="5607163"/>
                    <a:pt x="1438802" y="5603717"/>
                  </a:cubicBezTo>
                  <a:cubicBezTo>
                    <a:pt x="1438572" y="5583617"/>
                    <a:pt x="1434292" y="5373413"/>
                    <a:pt x="1434266" y="5372401"/>
                  </a:cubicBezTo>
                  <a:close/>
                  <a:moveTo>
                    <a:pt x="1440712" y="5848267"/>
                  </a:moveTo>
                  <a:cubicBezTo>
                    <a:pt x="1436983" y="5666466"/>
                    <a:pt x="1439558" y="5696508"/>
                    <a:pt x="1438918" y="5615618"/>
                  </a:cubicBezTo>
                  <a:cubicBezTo>
                    <a:pt x="1497852" y="5616490"/>
                    <a:pt x="1505284" y="5615862"/>
                    <a:pt x="1590207" y="5616439"/>
                  </a:cubicBezTo>
                  <a:cubicBezTo>
                    <a:pt x="1661879" y="5616925"/>
                    <a:pt x="1635122" y="5576750"/>
                    <a:pt x="1644643" y="5846640"/>
                  </a:cubicBezTo>
                  <a:cubicBezTo>
                    <a:pt x="1644874" y="5853277"/>
                    <a:pt x="1651255" y="5846871"/>
                    <a:pt x="1440712" y="5848267"/>
                  </a:cubicBezTo>
                  <a:close/>
                  <a:moveTo>
                    <a:pt x="1646219" y="5321144"/>
                  </a:moveTo>
                  <a:cubicBezTo>
                    <a:pt x="1642247" y="5096438"/>
                    <a:pt x="1634738" y="5127761"/>
                    <a:pt x="1667081" y="5127761"/>
                  </a:cubicBezTo>
                  <a:cubicBezTo>
                    <a:pt x="1874306" y="5127761"/>
                    <a:pt x="1846499" y="5117589"/>
                    <a:pt x="1847409" y="5146503"/>
                  </a:cubicBezTo>
                  <a:cubicBezTo>
                    <a:pt x="1854892" y="5393692"/>
                    <a:pt x="1855712" y="5358795"/>
                    <a:pt x="1820793" y="5358795"/>
                  </a:cubicBezTo>
                  <a:cubicBezTo>
                    <a:pt x="1615554" y="5358783"/>
                    <a:pt x="1647168" y="5371427"/>
                    <a:pt x="1646219" y="5321144"/>
                  </a:cubicBezTo>
                  <a:close/>
                  <a:moveTo>
                    <a:pt x="1650897" y="5583488"/>
                  </a:moveTo>
                  <a:cubicBezTo>
                    <a:pt x="1647065" y="5338759"/>
                    <a:pt x="1638825" y="5371427"/>
                    <a:pt x="1667094" y="5371427"/>
                  </a:cubicBezTo>
                  <a:cubicBezTo>
                    <a:pt x="1884443" y="5371427"/>
                    <a:pt x="1850804" y="5358783"/>
                    <a:pt x="1851586" y="5408784"/>
                  </a:cubicBezTo>
                  <a:cubicBezTo>
                    <a:pt x="1855187" y="5638960"/>
                    <a:pt x="1863799" y="5603461"/>
                    <a:pt x="1820793" y="5603461"/>
                  </a:cubicBezTo>
                  <a:cubicBezTo>
                    <a:pt x="1624294" y="5603474"/>
                    <a:pt x="1651371" y="5613850"/>
                    <a:pt x="1650897" y="5583488"/>
                  </a:cubicBezTo>
                  <a:close/>
                  <a:moveTo>
                    <a:pt x="1655254" y="5849561"/>
                  </a:moveTo>
                  <a:cubicBezTo>
                    <a:pt x="1651819" y="5746753"/>
                    <a:pt x="1652383" y="5693356"/>
                    <a:pt x="1651371" y="5616669"/>
                  </a:cubicBezTo>
                  <a:cubicBezTo>
                    <a:pt x="1754259" y="5616772"/>
                    <a:pt x="1714085" y="5615516"/>
                    <a:pt x="1854636" y="5615337"/>
                  </a:cubicBezTo>
                  <a:lnTo>
                    <a:pt x="1858378" y="5849613"/>
                  </a:lnTo>
                  <a:cubicBezTo>
                    <a:pt x="1825688" y="5849792"/>
                    <a:pt x="1656266" y="5849574"/>
                    <a:pt x="1655254" y="5849561"/>
                  </a:cubicBezTo>
                  <a:close/>
                  <a:moveTo>
                    <a:pt x="1861018" y="5321759"/>
                  </a:moveTo>
                  <a:cubicBezTo>
                    <a:pt x="1859121" y="5092620"/>
                    <a:pt x="1844102" y="5126659"/>
                    <a:pt x="1897667" y="5126505"/>
                  </a:cubicBezTo>
                  <a:cubicBezTo>
                    <a:pt x="2087951" y="5125993"/>
                    <a:pt x="2060182" y="5120881"/>
                    <a:pt x="2060951" y="5146490"/>
                  </a:cubicBezTo>
                  <a:cubicBezTo>
                    <a:pt x="2068345" y="5390810"/>
                    <a:pt x="2063770" y="5360192"/>
                    <a:pt x="2051481" y="5360000"/>
                  </a:cubicBezTo>
                  <a:cubicBezTo>
                    <a:pt x="1828507" y="5356105"/>
                    <a:pt x="1861453" y="5372913"/>
                    <a:pt x="1861018" y="5321759"/>
                  </a:cubicBezTo>
                  <a:close/>
                  <a:moveTo>
                    <a:pt x="1864631" y="5583488"/>
                  </a:moveTo>
                  <a:cubicBezTo>
                    <a:pt x="1860684" y="5331328"/>
                    <a:pt x="1851394" y="5370659"/>
                    <a:pt x="1897629" y="5370966"/>
                  </a:cubicBezTo>
                  <a:cubicBezTo>
                    <a:pt x="2091975" y="5372541"/>
                    <a:pt x="2063181" y="5360140"/>
                    <a:pt x="2063950" y="5408822"/>
                  </a:cubicBezTo>
                  <a:cubicBezTo>
                    <a:pt x="2067423" y="5630748"/>
                    <a:pt x="2078033" y="5603717"/>
                    <a:pt x="2051481" y="5603499"/>
                  </a:cubicBezTo>
                  <a:cubicBezTo>
                    <a:pt x="1836324" y="5601757"/>
                    <a:pt x="1865093" y="5612454"/>
                    <a:pt x="1864631" y="5583488"/>
                  </a:cubicBezTo>
                  <a:close/>
                  <a:moveTo>
                    <a:pt x="2071818" y="5846166"/>
                  </a:moveTo>
                  <a:cubicBezTo>
                    <a:pt x="2071805" y="5853225"/>
                    <a:pt x="2090963" y="5847499"/>
                    <a:pt x="1897629" y="5849318"/>
                  </a:cubicBezTo>
                  <a:cubicBezTo>
                    <a:pt x="1857263" y="5849702"/>
                    <a:pt x="1869437" y="5884971"/>
                    <a:pt x="1865144" y="5615324"/>
                  </a:cubicBezTo>
                  <a:cubicBezTo>
                    <a:pt x="1951066" y="5615157"/>
                    <a:pt x="1949105" y="5614734"/>
                    <a:pt x="2068845" y="5615542"/>
                  </a:cubicBezTo>
                  <a:cubicBezTo>
                    <a:pt x="2071164" y="5758616"/>
                    <a:pt x="2071959" y="5776922"/>
                    <a:pt x="2071818" y="5846166"/>
                  </a:cubicBezTo>
                  <a:close/>
                  <a:moveTo>
                    <a:pt x="2128279" y="5127210"/>
                  </a:moveTo>
                  <a:cubicBezTo>
                    <a:pt x="2206025" y="5127210"/>
                    <a:pt x="2203308" y="5126159"/>
                    <a:pt x="2272917" y="5126057"/>
                  </a:cubicBezTo>
                  <a:cubicBezTo>
                    <a:pt x="2274993" y="5258907"/>
                    <a:pt x="2274981" y="5268080"/>
                    <a:pt x="2276698" y="5321707"/>
                  </a:cubicBezTo>
                  <a:cubicBezTo>
                    <a:pt x="2278133" y="5367481"/>
                    <a:pt x="2318320" y="5363484"/>
                    <a:pt x="2073932" y="5360345"/>
                  </a:cubicBezTo>
                  <a:cubicBezTo>
                    <a:pt x="2072728" y="5083742"/>
                    <a:pt x="2052762" y="5127210"/>
                    <a:pt x="2128279" y="5127210"/>
                  </a:cubicBezTo>
                  <a:close/>
                  <a:moveTo>
                    <a:pt x="2078815" y="5583463"/>
                  </a:moveTo>
                  <a:cubicBezTo>
                    <a:pt x="2074919" y="5333775"/>
                    <a:pt x="2055748" y="5372541"/>
                    <a:pt x="2128279" y="5372541"/>
                  </a:cubicBezTo>
                  <a:cubicBezTo>
                    <a:pt x="2204052" y="5372541"/>
                    <a:pt x="2204090" y="5371747"/>
                    <a:pt x="2278082" y="5371722"/>
                  </a:cubicBezTo>
                  <a:cubicBezTo>
                    <a:pt x="2279120" y="5417893"/>
                    <a:pt x="2279632" y="5472775"/>
                    <a:pt x="2281657" y="5603999"/>
                  </a:cubicBezTo>
                  <a:cubicBezTo>
                    <a:pt x="2046906" y="5603986"/>
                    <a:pt x="2079238" y="5610789"/>
                    <a:pt x="2078815" y="5583463"/>
                  </a:cubicBezTo>
                  <a:close/>
                  <a:moveTo>
                    <a:pt x="2282016" y="5848062"/>
                  </a:moveTo>
                  <a:cubicBezTo>
                    <a:pt x="2183792" y="5848062"/>
                    <a:pt x="2082313" y="5854340"/>
                    <a:pt x="2082326" y="5846205"/>
                  </a:cubicBezTo>
                  <a:cubicBezTo>
                    <a:pt x="2082890" y="5575059"/>
                    <a:pt x="2059144" y="5615734"/>
                    <a:pt x="2128279" y="5615734"/>
                  </a:cubicBezTo>
                  <a:cubicBezTo>
                    <a:pt x="2194838" y="5615734"/>
                    <a:pt x="2209357" y="5615888"/>
                    <a:pt x="2281849" y="5615888"/>
                  </a:cubicBezTo>
                  <a:cubicBezTo>
                    <a:pt x="2285617" y="5867702"/>
                    <a:pt x="2286078" y="5848062"/>
                    <a:pt x="2282016" y="5848062"/>
                  </a:cubicBezTo>
                  <a:close/>
                  <a:moveTo>
                    <a:pt x="2283413" y="5126044"/>
                  </a:moveTo>
                  <a:cubicBezTo>
                    <a:pt x="2358903" y="5126070"/>
                    <a:pt x="2359160" y="5127696"/>
                    <a:pt x="2435753" y="5127696"/>
                  </a:cubicBezTo>
                  <a:cubicBezTo>
                    <a:pt x="2506310" y="5127696"/>
                    <a:pt x="2481744" y="5094260"/>
                    <a:pt x="2490650" y="5321464"/>
                  </a:cubicBezTo>
                  <a:cubicBezTo>
                    <a:pt x="2492508" y="5368814"/>
                    <a:pt x="2530657" y="5359577"/>
                    <a:pt x="2288333" y="5359807"/>
                  </a:cubicBezTo>
                  <a:cubicBezTo>
                    <a:pt x="2286052" y="5268670"/>
                    <a:pt x="2287052" y="5359090"/>
                    <a:pt x="2283413" y="5126044"/>
                  </a:cubicBezTo>
                  <a:close/>
                  <a:moveTo>
                    <a:pt x="2291845" y="5583488"/>
                  </a:moveTo>
                  <a:cubicBezTo>
                    <a:pt x="2290499" y="5497257"/>
                    <a:pt x="2290653" y="5495810"/>
                    <a:pt x="2289294" y="5408592"/>
                  </a:cubicBezTo>
                  <a:cubicBezTo>
                    <a:pt x="2288577" y="5363177"/>
                    <a:pt x="2248365" y="5369364"/>
                    <a:pt x="2492278" y="5370659"/>
                  </a:cubicBezTo>
                  <a:cubicBezTo>
                    <a:pt x="2493534" y="5420967"/>
                    <a:pt x="2493687" y="5469355"/>
                    <a:pt x="2495648" y="5604191"/>
                  </a:cubicBezTo>
                  <a:cubicBezTo>
                    <a:pt x="2257937" y="5608381"/>
                    <a:pt x="2292229" y="5607368"/>
                    <a:pt x="2291845" y="5583488"/>
                  </a:cubicBezTo>
                  <a:close/>
                  <a:moveTo>
                    <a:pt x="2295215" y="5848062"/>
                  </a:moveTo>
                  <a:cubicBezTo>
                    <a:pt x="2295215" y="5806093"/>
                    <a:pt x="2292985" y="5658036"/>
                    <a:pt x="2292344" y="5615888"/>
                  </a:cubicBezTo>
                  <a:cubicBezTo>
                    <a:pt x="2354444" y="5615939"/>
                    <a:pt x="2429845" y="5617233"/>
                    <a:pt x="2495802" y="5616093"/>
                  </a:cubicBezTo>
                  <a:cubicBezTo>
                    <a:pt x="2496878" y="5694240"/>
                    <a:pt x="2496635" y="5726972"/>
                    <a:pt x="2499108" y="5846320"/>
                  </a:cubicBezTo>
                  <a:cubicBezTo>
                    <a:pt x="2499223" y="5851163"/>
                    <a:pt x="2515459" y="5848383"/>
                    <a:pt x="2295215" y="5848062"/>
                  </a:cubicBezTo>
                  <a:close/>
                  <a:moveTo>
                    <a:pt x="2501120" y="5320952"/>
                  </a:moveTo>
                  <a:cubicBezTo>
                    <a:pt x="2492329" y="5097194"/>
                    <a:pt x="2496699" y="5127543"/>
                    <a:pt x="2512589" y="5127415"/>
                  </a:cubicBezTo>
                  <a:cubicBezTo>
                    <a:pt x="2731552" y="5125941"/>
                    <a:pt x="2701976" y="5119472"/>
                    <a:pt x="2702168" y="5146311"/>
                  </a:cubicBezTo>
                  <a:cubicBezTo>
                    <a:pt x="2702604" y="5206459"/>
                    <a:pt x="2702975" y="5221269"/>
                    <a:pt x="2705192" y="5360602"/>
                  </a:cubicBezTo>
                  <a:cubicBezTo>
                    <a:pt x="2467340" y="5358219"/>
                    <a:pt x="2503106" y="5371530"/>
                    <a:pt x="2501120" y="5320952"/>
                  </a:cubicBezTo>
                  <a:close/>
                  <a:moveTo>
                    <a:pt x="2505823" y="5583463"/>
                  </a:moveTo>
                  <a:cubicBezTo>
                    <a:pt x="2502081" y="5344473"/>
                    <a:pt x="2499556" y="5370697"/>
                    <a:pt x="2512525" y="5370786"/>
                  </a:cubicBezTo>
                  <a:cubicBezTo>
                    <a:pt x="2741893" y="5372324"/>
                    <a:pt x="2705218" y="5362433"/>
                    <a:pt x="2705961" y="5408797"/>
                  </a:cubicBezTo>
                  <a:cubicBezTo>
                    <a:pt x="2707320" y="5495476"/>
                    <a:pt x="2706307" y="5493824"/>
                    <a:pt x="2707717" y="5583694"/>
                  </a:cubicBezTo>
                  <a:cubicBezTo>
                    <a:pt x="2708127" y="5609598"/>
                    <a:pt x="2729873" y="5603115"/>
                    <a:pt x="2589361" y="5603089"/>
                  </a:cubicBezTo>
                  <a:cubicBezTo>
                    <a:pt x="2490253" y="5603089"/>
                    <a:pt x="2506258" y="5611096"/>
                    <a:pt x="2505823" y="5583463"/>
                  </a:cubicBezTo>
                  <a:close/>
                  <a:moveTo>
                    <a:pt x="2509629" y="5846038"/>
                  </a:moveTo>
                  <a:cubicBezTo>
                    <a:pt x="2504259" y="5587972"/>
                    <a:pt x="2505208" y="5615926"/>
                    <a:pt x="2512640" y="5615785"/>
                  </a:cubicBezTo>
                  <a:cubicBezTo>
                    <a:pt x="2565872" y="5614709"/>
                    <a:pt x="2575188" y="5614978"/>
                    <a:pt x="2708216" y="5615004"/>
                  </a:cubicBezTo>
                  <a:cubicBezTo>
                    <a:pt x="2708242" y="5616451"/>
                    <a:pt x="2711049" y="5786787"/>
                    <a:pt x="2712381" y="5848434"/>
                  </a:cubicBezTo>
                  <a:cubicBezTo>
                    <a:pt x="2517792" y="5849202"/>
                    <a:pt x="2509770" y="5852239"/>
                    <a:pt x="2509629" y="5846038"/>
                  </a:cubicBezTo>
                  <a:close/>
                  <a:moveTo>
                    <a:pt x="2711664" y="5058683"/>
                  </a:moveTo>
                  <a:cubicBezTo>
                    <a:pt x="2708345" y="4846340"/>
                    <a:pt x="2694108" y="4881660"/>
                    <a:pt x="2743047" y="4881660"/>
                  </a:cubicBezTo>
                  <a:cubicBezTo>
                    <a:pt x="2744008" y="4881660"/>
                    <a:pt x="2911020" y="4881737"/>
                    <a:pt x="2911059" y="4883992"/>
                  </a:cubicBezTo>
                  <a:cubicBezTo>
                    <a:pt x="2915198" y="5148105"/>
                    <a:pt x="2924014" y="5113374"/>
                    <a:pt x="2896809" y="5113374"/>
                  </a:cubicBezTo>
                  <a:cubicBezTo>
                    <a:pt x="2674604" y="5113374"/>
                    <a:pt x="2712817" y="5132245"/>
                    <a:pt x="2711664" y="5058683"/>
                  </a:cubicBezTo>
                  <a:close/>
                  <a:moveTo>
                    <a:pt x="2712509" y="5126556"/>
                  </a:moveTo>
                  <a:cubicBezTo>
                    <a:pt x="2855648" y="5126134"/>
                    <a:pt x="2830160" y="5125045"/>
                    <a:pt x="2915531" y="5125301"/>
                  </a:cubicBezTo>
                  <a:cubicBezTo>
                    <a:pt x="2915864" y="5162863"/>
                    <a:pt x="2916031" y="5160788"/>
                    <a:pt x="2917504" y="5359961"/>
                  </a:cubicBezTo>
                  <a:cubicBezTo>
                    <a:pt x="2818999" y="5359936"/>
                    <a:pt x="2783630" y="5361165"/>
                    <a:pt x="2715687" y="5360691"/>
                  </a:cubicBezTo>
                  <a:cubicBezTo>
                    <a:pt x="2712433" y="5155804"/>
                    <a:pt x="2713201" y="5207279"/>
                    <a:pt x="2712509" y="5126556"/>
                  </a:cubicBezTo>
                  <a:close/>
                  <a:moveTo>
                    <a:pt x="2718212" y="5583488"/>
                  </a:moveTo>
                  <a:cubicBezTo>
                    <a:pt x="2714368" y="5338067"/>
                    <a:pt x="2709626" y="5372670"/>
                    <a:pt x="2743047" y="5372670"/>
                  </a:cubicBezTo>
                  <a:cubicBezTo>
                    <a:pt x="2949426" y="5372670"/>
                    <a:pt x="2917351" y="5360614"/>
                    <a:pt x="2918094" y="5408822"/>
                  </a:cubicBezTo>
                  <a:cubicBezTo>
                    <a:pt x="2921631" y="5635014"/>
                    <a:pt x="2933779" y="5604255"/>
                    <a:pt x="2896796" y="5604255"/>
                  </a:cubicBezTo>
                  <a:cubicBezTo>
                    <a:pt x="2689802" y="5604255"/>
                    <a:pt x="2718609" y="5607663"/>
                    <a:pt x="2718212" y="5583488"/>
                  </a:cubicBezTo>
                  <a:close/>
                  <a:moveTo>
                    <a:pt x="2896796" y="5849664"/>
                  </a:moveTo>
                  <a:cubicBezTo>
                    <a:pt x="2702681" y="5849664"/>
                    <a:pt x="2722902" y="5848600"/>
                    <a:pt x="2722838" y="5845398"/>
                  </a:cubicBezTo>
                  <a:cubicBezTo>
                    <a:pt x="2716649" y="5578172"/>
                    <a:pt x="2711330" y="5615004"/>
                    <a:pt x="2743047" y="5615004"/>
                  </a:cubicBezTo>
                  <a:cubicBezTo>
                    <a:pt x="2819819" y="5615004"/>
                    <a:pt x="2819857" y="5616144"/>
                    <a:pt x="2896796" y="5616144"/>
                  </a:cubicBezTo>
                  <a:cubicBezTo>
                    <a:pt x="2929384" y="5616144"/>
                    <a:pt x="2922912" y="5605306"/>
                    <a:pt x="2923245" y="5671142"/>
                  </a:cubicBezTo>
                  <a:cubicBezTo>
                    <a:pt x="2924130" y="5884100"/>
                    <a:pt x="2939341" y="5849664"/>
                    <a:pt x="2896796" y="5849664"/>
                  </a:cubicBezTo>
                  <a:close/>
                  <a:moveTo>
                    <a:pt x="2925193" y="5058683"/>
                  </a:moveTo>
                  <a:cubicBezTo>
                    <a:pt x="2923822" y="4971145"/>
                    <a:pt x="2922912" y="4971005"/>
                    <a:pt x="2921541" y="4883787"/>
                  </a:cubicBezTo>
                  <a:cubicBezTo>
                    <a:pt x="2921516" y="4882570"/>
                    <a:pt x="3016741" y="4880213"/>
                    <a:pt x="3123678" y="4881647"/>
                  </a:cubicBezTo>
                  <a:cubicBezTo>
                    <a:pt x="3123691" y="4882698"/>
                    <a:pt x="3126934" y="5083716"/>
                    <a:pt x="3127574" y="5114386"/>
                  </a:cubicBezTo>
                  <a:cubicBezTo>
                    <a:pt x="2884135" y="5114476"/>
                    <a:pt x="2926308" y="5127991"/>
                    <a:pt x="2925193" y="5058683"/>
                  </a:cubicBezTo>
                  <a:close/>
                  <a:moveTo>
                    <a:pt x="2973607" y="5125788"/>
                  </a:moveTo>
                  <a:cubicBezTo>
                    <a:pt x="3018829" y="5126390"/>
                    <a:pt x="3029683" y="5126313"/>
                    <a:pt x="3127830" y="5126275"/>
                  </a:cubicBezTo>
                  <a:cubicBezTo>
                    <a:pt x="3133623" y="5384943"/>
                    <a:pt x="3133354" y="5359615"/>
                    <a:pt x="3127382" y="5359667"/>
                  </a:cubicBezTo>
                  <a:cubicBezTo>
                    <a:pt x="3069768" y="5360128"/>
                    <a:pt x="3066359" y="5360012"/>
                    <a:pt x="2928013" y="5359961"/>
                  </a:cubicBezTo>
                  <a:cubicBezTo>
                    <a:pt x="2926090" y="5084703"/>
                    <a:pt x="2911520" y="5124942"/>
                    <a:pt x="2973607" y="5125788"/>
                  </a:cubicBezTo>
                  <a:close/>
                  <a:moveTo>
                    <a:pt x="2932856" y="5583463"/>
                  </a:moveTo>
                  <a:cubicBezTo>
                    <a:pt x="2931472" y="5494810"/>
                    <a:pt x="2929948" y="5495336"/>
                    <a:pt x="2928589" y="5408617"/>
                  </a:cubicBezTo>
                  <a:cubicBezTo>
                    <a:pt x="2927769" y="5356182"/>
                    <a:pt x="2894336" y="5373400"/>
                    <a:pt x="3132085" y="5371555"/>
                  </a:cubicBezTo>
                  <a:cubicBezTo>
                    <a:pt x="3134084" y="5504098"/>
                    <a:pt x="3133559" y="5525570"/>
                    <a:pt x="3135058" y="5605434"/>
                  </a:cubicBezTo>
                  <a:cubicBezTo>
                    <a:pt x="2900474" y="5605536"/>
                    <a:pt x="2933279" y="5610955"/>
                    <a:pt x="2932856" y="5583463"/>
                  </a:cubicBezTo>
                  <a:close/>
                  <a:moveTo>
                    <a:pt x="3127459" y="5849331"/>
                  </a:moveTo>
                  <a:cubicBezTo>
                    <a:pt x="2919068" y="5848204"/>
                    <a:pt x="2936470" y="5852341"/>
                    <a:pt x="2936329" y="5846077"/>
                  </a:cubicBezTo>
                  <a:cubicBezTo>
                    <a:pt x="2930037" y="5571279"/>
                    <a:pt x="2923873" y="5615977"/>
                    <a:pt x="2973620" y="5616772"/>
                  </a:cubicBezTo>
                  <a:cubicBezTo>
                    <a:pt x="3017945" y="5617489"/>
                    <a:pt x="3029991" y="5617374"/>
                    <a:pt x="3135314" y="5617323"/>
                  </a:cubicBezTo>
                  <a:cubicBezTo>
                    <a:pt x="3140825" y="5876426"/>
                    <a:pt x="3146002" y="5849420"/>
                    <a:pt x="3127459" y="5849331"/>
                  </a:cubicBezTo>
                  <a:close/>
                  <a:moveTo>
                    <a:pt x="3138338" y="5126262"/>
                  </a:moveTo>
                  <a:cubicBezTo>
                    <a:pt x="3372410" y="5126159"/>
                    <a:pt x="3341463" y="5118076"/>
                    <a:pt x="3342142" y="5146439"/>
                  </a:cubicBezTo>
                  <a:cubicBezTo>
                    <a:pt x="3343872" y="5221666"/>
                    <a:pt x="3343667" y="5231658"/>
                    <a:pt x="3345358" y="5320068"/>
                  </a:cubicBezTo>
                  <a:cubicBezTo>
                    <a:pt x="3346384" y="5372887"/>
                    <a:pt x="3382060" y="5357822"/>
                    <a:pt x="3142401" y="5359538"/>
                  </a:cubicBezTo>
                  <a:cubicBezTo>
                    <a:pt x="3139569" y="5171972"/>
                    <a:pt x="3140248" y="5212544"/>
                    <a:pt x="3138338" y="5126262"/>
                  </a:cubicBezTo>
                  <a:close/>
                  <a:moveTo>
                    <a:pt x="3143144" y="5408617"/>
                  </a:moveTo>
                  <a:cubicBezTo>
                    <a:pt x="3142401" y="5359730"/>
                    <a:pt x="3106020" y="5371068"/>
                    <a:pt x="3346294" y="5370928"/>
                  </a:cubicBezTo>
                  <a:cubicBezTo>
                    <a:pt x="3346486" y="5381907"/>
                    <a:pt x="3349651" y="5576276"/>
                    <a:pt x="3349766" y="5583681"/>
                  </a:cubicBezTo>
                  <a:cubicBezTo>
                    <a:pt x="3350151" y="5607996"/>
                    <a:pt x="3383431" y="5605306"/>
                    <a:pt x="3145566" y="5605434"/>
                  </a:cubicBezTo>
                  <a:cubicBezTo>
                    <a:pt x="3144131" y="5531732"/>
                    <a:pt x="3144400" y="5489122"/>
                    <a:pt x="3143144" y="5408617"/>
                  </a:cubicBezTo>
                  <a:close/>
                  <a:moveTo>
                    <a:pt x="3150551" y="5849446"/>
                  </a:moveTo>
                  <a:cubicBezTo>
                    <a:pt x="3148744" y="5672115"/>
                    <a:pt x="3147578" y="5699108"/>
                    <a:pt x="3145797" y="5617310"/>
                  </a:cubicBezTo>
                  <a:cubicBezTo>
                    <a:pt x="3273481" y="5617246"/>
                    <a:pt x="3297714" y="5615093"/>
                    <a:pt x="3350215" y="5614965"/>
                  </a:cubicBezTo>
                  <a:cubicBezTo>
                    <a:pt x="3351266" y="5695854"/>
                    <a:pt x="3349203" y="5555509"/>
                    <a:pt x="3353073" y="5847768"/>
                  </a:cubicBezTo>
                  <a:cubicBezTo>
                    <a:pt x="3353073" y="5848690"/>
                    <a:pt x="3204923" y="5849702"/>
                    <a:pt x="3150551" y="5849446"/>
                  </a:cubicBezTo>
                  <a:close/>
                  <a:moveTo>
                    <a:pt x="3358083" y="5126172"/>
                  </a:moveTo>
                  <a:cubicBezTo>
                    <a:pt x="3584812" y="5126172"/>
                    <a:pt x="3554749" y="5116115"/>
                    <a:pt x="3555120" y="5146337"/>
                  </a:cubicBezTo>
                  <a:cubicBezTo>
                    <a:pt x="3558273" y="5398599"/>
                    <a:pt x="3574688" y="5360076"/>
                    <a:pt x="3511820" y="5360076"/>
                  </a:cubicBezTo>
                  <a:cubicBezTo>
                    <a:pt x="3437739" y="5360076"/>
                    <a:pt x="3435202" y="5359013"/>
                    <a:pt x="3358083" y="5359013"/>
                  </a:cubicBezTo>
                  <a:cubicBezTo>
                    <a:pt x="3356276" y="5359013"/>
                    <a:pt x="3348408" y="5126185"/>
                    <a:pt x="3358083" y="5126172"/>
                  </a:cubicBezTo>
                  <a:close/>
                  <a:moveTo>
                    <a:pt x="3360249" y="5583463"/>
                  </a:moveTo>
                  <a:cubicBezTo>
                    <a:pt x="3355892" y="5316301"/>
                    <a:pt x="3357071" y="5386967"/>
                    <a:pt x="3356789" y="5370915"/>
                  </a:cubicBezTo>
                  <a:cubicBezTo>
                    <a:pt x="3441993" y="5370915"/>
                    <a:pt x="3431729" y="5372285"/>
                    <a:pt x="3559618" y="5371914"/>
                  </a:cubicBezTo>
                  <a:cubicBezTo>
                    <a:pt x="3559644" y="5372913"/>
                    <a:pt x="3563501" y="5581797"/>
                    <a:pt x="3563822" y="5605203"/>
                  </a:cubicBezTo>
                  <a:cubicBezTo>
                    <a:pt x="3501889" y="5606036"/>
                    <a:pt x="3463112" y="5605190"/>
                    <a:pt x="3435073" y="5604268"/>
                  </a:cubicBezTo>
                  <a:cubicBezTo>
                    <a:pt x="3346998" y="5601514"/>
                    <a:pt x="3360672" y="5610648"/>
                    <a:pt x="3360249" y="5583463"/>
                  </a:cubicBezTo>
                  <a:close/>
                  <a:moveTo>
                    <a:pt x="3363594" y="5848216"/>
                  </a:moveTo>
                  <a:cubicBezTo>
                    <a:pt x="3360749" y="5652860"/>
                    <a:pt x="3361505" y="5674882"/>
                    <a:pt x="3360710" y="5614965"/>
                  </a:cubicBezTo>
                  <a:cubicBezTo>
                    <a:pt x="3434779" y="5615029"/>
                    <a:pt x="3435253" y="5617412"/>
                    <a:pt x="3511820" y="5617412"/>
                  </a:cubicBezTo>
                  <a:cubicBezTo>
                    <a:pt x="3581224" y="5617412"/>
                    <a:pt x="3562604" y="5573137"/>
                    <a:pt x="3566769" y="5848742"/>
                  </a:cubicBezTo>
                  <a:cubicBezTo>
                    <a:pt x="3425347" y="5848780"/>
                    <a:pt x="3439315" y="5848242"/>
                    <a:pt x="3363594" y="5848216"/>
                  </a:cubicBezTo>
                  <a:close/>
                  <a:moveTo>
                    <a:pt x="3568832" y="5321041"/>
                  </a:moveTo>
                  <a:cubicBezTo>
                    <a:pt x="3562182" y="5093914"/>
                    <a:pt x="3559657" y="5125455"/>
                    <a:pt x="3588656" y="5125839"/>
                  </a:cubicBezTo>
                  <a:cubicBezTo>
                    <a:pt x="3647181" y="5126710"/>
                    <a:pt x="3665172" y="5126121"/>
                    <a:pt x="3742611" y="5126646"/>
                  </a:cubicBezTo>
                  <a:cubicBezTo>
                    <a:pt x="3779927" y="5126902"/>
                    <a:pt x="3769637" y="5090724"/>
                    <a:pt x="3772315" y="5360102"/>
                  </a:cubicBezTo>
                  <a:cubicBezTo>
                    <a:pt x="3535296" y="5359192"/>
                    <a:pt x="3570357" y="5373579"/>
                    <a:pt x="3568832" y="5321041"/>
                  </a:cubicBezTo>
                  <a:close/>
                  <a:moveTo>
                    <a:pt x="3574009" y="5583463"/>
                  </a:moveTo>
                  <a:cubicBezTo>
                    <a:pt x="3570191" y="5339656"/>
                    <a:pt x="3562399" y="5371939"/>
                    <a:pt x="3588746" y="5371799"/>
                  </a:cubicBezTo>
                  <a:cubicBezTo>
                    <a:pt x="3807286" y="5370928"/>
                    <a:pt x="3772238" y="5363010"/>
                    <a:pt x="3772969" y="5408822"/>
                  </a:cubicBezTo>
                  <a:cubicBezTo>
                    <a:pt x="3776557" y="5637718"/>
                    <a:pt x="3787833" y="5603755"/>
                    <a:pt x="3742611" y="5603935"/>
                  </a:cubicBezTo>
                  <a:cubicBezTo>
                    <a:pt x="3544664" y="5604473"/>
                    <a:pt x="3574445" y="5611711"/>
                    <a:pt x="3574009" y="5583463"/>
                  </a:cubicBezTo>
                  <a:close/>
                  <a:moveTo>
                    <a:pt x="3779966" y="5846166"/>
                  </a:moveTo>
                  <a:cubicBezTo>
                    <a:pt x="3779966" y="5849100"/>
                    <a:pt x="3797188" y="5848652"/>
                    <a:pt x="3577264" y="5848729"/>
                  </a:cubicBezTo>
                  <a:cubicBezTo>
                    <a:pt x="3573317" y="5587626"/>
                    <a:pt x="3569409" y="5617041"/>
                    <a:pt x="3588810" y="5616682"/>
                  </a:cubicBezTo>
                  <a:cubicBezTo>
                    <a:pt x="3646860" y="5615593"/>
                    <a:pt x="3660520" y="5616157"/>
                    <a:pt x="3742649" y="5615824"/>
                  </a:cubicBezTo>
                  <a:cubicBezTo>
                    <a:pt x="3784245" y="5615721"/>
                    <a:pt x="3780811" y="5578172"/>
                    <a:pt x="3779966" y="584616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4" name="Google Shape;824;p1"/>
          <p:cNvGrpSpPr/>
          <p:nvPr/>
        </p:nvGrpSpPr>
        <p:grpSpPr>
          <a:xfrm rot="-2557669">
            <a:off x="6717690" y="-105340"/>
            <a:ext cx="783207" cy="2747913"/>
            <a:chOff x="15958408" y="76731"/>
            <a:chExt cx="1878901" cy="6592200"/>
          </a:xfrm>
        </p:grpSpPr>
        <p:sp>
          <p:nvSpPr>
            <p:cNvPr id="825" name="Google Shape;825;p1"/>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6" name="Google Shape;826;p1"/>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7" name="Google Shape;827;p1"/>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8" name="Google Shape;828;p1"/>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9" name="Google Shape;829;p1"/>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0" name="Google Shape;830;p1"/>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1" name="Google Shape;831;p1"/>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2" name="Google Shape;832;p1"/>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3" name="Google Shape;833;p1"/>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4" name="Google Shape;834;p1"/>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5" name="Google Shape;835;p1"/>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6" name="Google Shape;836;p1"/>
          <p:cNvGrpSpPr/>
          <p:nvPr/>
        </p:nvGrpSpPr>
        <p:grpSpPr>
          <a:xfrm rot="-482326">
            <a:off x="-326146" y="2199040"/>
            <a:ext cx="2551313" cy="3704404"/>
            <a:chOff x="-746953" y="5172954"/>
            <a:chExt cx="4168030" cy="6051812"/>
          </a:xfrm>
        </p:grpSpPr>
        <p:sp>
          <p:nvSpPr>
            <p:cNvPr id="837" name="Google Shape;837;p1"/>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8" name="Google Shape;838;p1"/>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9" name="Google Shape;839;p1"/>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0" name="Google Shape;840;p1"/>
            <p:cNvSpPr/>
            <p:nvPr/>
          </p:nvSpPr>
          <p:spPr>
            <a:xfrm>
              <a:off x="-274117" y="6279501"/>
              <a:ext cx="756551" cy="868867"/>
            </a:xfrm>
            <a:custGeom>
              <a:rect b="b" l="l" r="r" t="t"/>
              <a:pathLst>
                <a:path extrusionOk="0" h="868867" w="756551">
                  <a:moveTo>
                    <a:pt x="739342" y="10990"/>
                  </a:moveTo>
                  <a:cubicBezTo>
                    <a:pt x="716370" y="-7930"/>
                    <a:pt x="684875" y="-1296"/>
                    <a:pt x="668169" y="22281"/>
                  </a:cubicBezTo>
                  <a:cubicBezTo>
                    <a:pt x="649791" y="48210"/>
                    <a:pt x="636989" y="79148"/>
                    <a:pt x="620769" y="106594"/>
                  </a:cubicBezTo>
                  <a:cubicBezTo>
                    <a:pt x="616914" y="113118"/>
                    <a:pt x="612853" y="119534"/>
                    <a:pt x="608901" y="126010"/>
                  </a:cubicBezTo>
                  <a:cubicBezTo>
                    <a:pt x="587662" y="110899"/>
                    <a:pt x="547681" y="117181"/>
                    <a:pt x="524029" y="117230"/>
                  </a:cubicBezTo>
                  <a:cubicBezTo>
                    <a:pt x="417736" y="117485"/>
                    <a:pt x="222292" y="117024"/>
                    <a:pt x="120970" y="149939"/>
                  </a:cubicBezTo>
                  <a:cubicBezTo>
                    <a:pt x="-64885" y="210299"/>
                    <a:pt x="25781" y="436375"/>
                    <a:pt x="14446" y="579278"/>
                  </a:cubicBezTo>
                  <a:cubicBezTo>
                    <a:pt x="10143" y="633562"/>
                    <a:pt x="-22468" y="808677"/>
                    <a:pt x="27369" y="853417"/>
                  </a:cubicBezTo>
                  <a:cubicBezTo>
                    <a:pt x="50439" y="874131"/>
                    <a:pt x="96154" y="864259"/>
                    <a:pt x="264880" y="866005"/>
                  </a:cubicBezTo>
                  <a:cubicBezTo>
                    <a:pt x="346030" y="866842"/>
                    <a:pt x="457002" y="875320"/>
                    <a:pt x="540128" y="858413"/>
                  </a:cubicBezTo>
                  <a:cubicBezTo>
                    <a:pt x="716176" y="822612"/>
                    <a:pt x="667684" y="633793"/>
                    <a:pt x="669466" y="500944"/>
                  </a:cubicBezTo>
                  <a:cubicBezTo>
                    <a:pt x="672449" y="279792"/>
                    <a:pt x="720358" y="223834"/>
                    <a:pt x="676425" y="205957"/>
                  </a:cubicBezTo>
                  <a:cubicBezTo>
                    <a:pt x="686717" y="189670"/>
                    <a:pt x="696828" y="173261"/>
                    <a:pt x="706538" y="156609"/>
                  </a:cubicBezTo>
                  <a:cubicBezTo>
                    <a:pt x="723898" y="126835"/>
                    <a:pt x="744604" y="95133"/>
                    <a:pt x="755005" y="62157"/>
                  </a:cubicBezTo>
                  <a:cubicBezTo>
                    <a:pt x="754726" y="62109"/>
                    <a:pt x="754447" y="62060"/>
                    <a:pt x="754169" y="62012"/>
                  </a:cubicBezTo>
                  <a:cubicBezTo>
                    <a:pt x="759818" y="44171"/>
                    <a:pt x="755636" y="24415"/>
                    <a:pt x="739342" y="10990"/>
                  </a:cubicBezTo>
                  <a:close/>
                  <a:moveTo>
                    <a:pt x="450698" y="793056"/>
                  </a:moveTo>
                  <a:cubicBezTo>
                    <a:pt x="332234" y="798865"/>
                    <a:pt x="198774" y="800733"/>
                    <a:pt x="78758" y="790485"/>
                  </a:cubicBezTo>
                  <a:cubicBezTo>
                    <a:pt x="61034" y="729191"/>
                    <a:pt x="89620" y="638608"/>
                    <a:pt x="90311" y="553167"/>
                  </a:cubicBezTo>
                  <a:cubicBezTo>
                    <a:pt x="91596" y="393297"/>
                    <a:pt x="34752" y="256555"/>
                    <a:pt x="144039" y="221129"/>
                  </a:cubicBezTo>
                  <a:cubicBezTo>
                    <a:pt x="253132" y="185777"/>
                    <a:pt x="382168" y="192847"/>
                    <a:pt x="495262" y="192192"/>
                  </a:cubicBezTo>
                  <a:cubicBezTo>
                    <a:pt x="510973" y="192095"/>
                    <a:pt x="538976" y="196267"/>
                    <a:pt x="564798" y="195188"/>
                  </a:cubicBezTo>
                  <a:cubicBezTo>
                    <a:pt x="529812" y="247774"/>
                    <a:pt x="492789" y="298966"/>
                    <a:pt x="455705" y="350085"/>
                  </a:cubicBezTo>
                  <a:cubicBezTo>
                    <a:pt x="393478" y="435854"/>
                    <a:pt x="329676" y="522059"/>
                    <a:pt x="278372" y="615104"/>
                  </a:cubicBezTo>
                  <a:cubicBezTo>
                    <a:pt x="277293" y="613648"/>
                    <a:pt x="276069" y="612326"/>
                    <a:pt x="275002" y="610859"/>
                  </a:cubicBezTo>
                  <a:cubicBezTo>
                    <a:pt x="259194" y="588920"/>
                    <a:pt x="247920" y="564361"/>
                    <a:pt x="225117" y="548607"/>
                  </a:cubicBezTo>
                  <a:cubicBezTo>
                    <a:pt x="211515" y="539207"/>
                    <a:pt x="186215" y="546351"/>
                    <a:pt x="183111" y="564191"/>
                  </a:cubicBezTo>
                  <a:cubicBezTo>
                    <a:pt x="177474" y="596512"/>
                    <a:pt x="190021" y="624418"/>
                    <a:pt x="204035" y="653112"/>
                  </a:cubicBezTo>
                  <a:cubicBezTo>
                    <a:pt x="217564" y="680800"/>
                    <a:pt x="234900" y="706584"/>
                    <a:pt x="253654" y="730961"/>
                  </a:cubicBezTo>
                  <a:cubicBezTo>
                    <a:pt x="271935" y="754732"/>
                    <a:pt x="314025" y="748316"/>
                    <a:pt x="328039" y="723733"/>
                  </a:cubicBezTo>
                  <a:cubicBezTo>
                    <a:pt x="392921" y="609913"/>
                    <a:pt x="466264" y="503309"/>
                    <a:pt x="543401" y="397493"/>
                  </a:cubicBezTo>
                  <a:cubicBezTo>
                    <a:pt x="565174" y="367622"/>
                    <a:pt x="586862" y="337690"/>
                    <a:pt x="608161" y="307480"/>
                  </a:cubicBezTo>
                  <a:cubicBezTo>
                    <a:pt x="607398" y="318771"/>
                    <a:pt x="606852" y="328752"/>
                    <a:pt x="605967" y="335786"/>
                  </a:cubicBezTo>
                  <a:cubicBezTo>
                    <a:pt x="558397" y="711217"/>
                    <a:pt x="686936" y="781462"/>
                    <a:pt x="450698" y="79305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1" name="Google Shape;841;p1"/>
            <p:cNvSpPr/>
            <p:nvPr/>
          </p:nvSpPr>
          <p:spPr>
            <a:xfrm>
              <a:off x="-290318" y="7203780"/>
              <a:ext cx="680055" cy="956008"/>
            </a:xfrm>
            <a:custGeom>
              <a:rect b="b" l="l" r="r" t="t"/>
              <a:pathLst>
                <a:path extrusionOk="0" h="956008" w="680055">
                  <a:moveTo>
                    <a:pt x="647953" y="300651"/>
                  </a:moveTo>
                  <a:cubicBezTo>
                    <a:pt x="651214" y="268912"/>
                    <a:pt x="670320" y="214701"/>
                    <a:pt x="624047" y="205168"/>
                  </a:cubicBezTo>
                  <a:cubicBezTo>
                    <a:pt x="619986" y="204659"/>
                    <a:pt x="616240" y="204720"/>
                    <a:pt x="612736" y="205181"/>
                  </a:cubicBezTo>
                  <a:cubicBezTo>
                    <a:pt x="623756" y="182598"/>
                    <a:pt x="634800" y="160041"/>
                    <a:pt x="645698" y="137398"/>
                  </a:cubicBezTo>
                  <a:cubicBezTo>
                    <a:pt x="662161" y="103173"/>
                    <a:pt x="699633" y="50974"/>
                    <a:pt x="667350" y="15488"/>
                  </a:cubicBezTo>
                  <a:cubicBezTo>
                    <a:pt x="651335" y="-2121"/>
                    <a:pt x="622653" y="-6136"/>
                    <a:pt x="604529" y="10880"/>
                  </a:cubicBezTo>
                  <a:cubicBezTo>
                    <a:pt x="596759" y="20351"/>
                    <a:pt x="595886" y="21382"/>
                    <a:pt x="601935" y="13972"/>
                  </a:cubicBezTo>
                  <a:cubicBezTo>
                    <a:pt x="597837" y="17853"/>
                    <a:pt x="594977" y="22510"/>
                    <a:pt x="592964" y="27701"/>
                  </a:cubicBezTo>
                  <a:cubicBezTo>
                    <a:pt x="588733" y="34565"/>
                    <a:pt x="584030" y="41284"/>
                    <a:pt x="580344" y="48440"/>
                  </a:cubicBezTo>
                  <a:cubicBezTo>
                    <a:pt x="572440" y="63818"/>
                    <a:pt x="564960" y="79463"/>
                    <a:pt x="557359" y="94987"/>
                  </a:cubicBezTo>
                  <a:cubicBezTo>
                    <a:pt x="549977" y="110049"/>
                    <a:pt x="542667" y="125161"/>
                    <a:pt x="535344" y="140260"/>
                  </a:cubicBezTo>
                  <a:cubicBezTo>
                    <a:pt x="509414" y="135045"/>
                    <a:pt x="475167" y="141618"/>
                    <a:pt x="454994" y="141412"/>
                  </a:cubicBezTo>
                  <a:cubicBezTo>
                    <a:pt x="337100" y="140211"/>
                    <a:pt x="202209" y="121340"/>
                    <a:pt x="88970" y="162345"/>
                  </a:cubicBezTo>
                  <a:cubicBezTo>
                    <a:pt x="-32513" y="206333"/>
                    <a:pt x="4668" y="364492"/>
                    <a:pt x="7674" y="492381"/>
                  </a:cubicBezTo>
                  <a:cubicBezTo>
                    <a:pt x="12426" y="694225"/>
                    <a:pt x="-7516" y="863919"/>
                    <a:pt x="78229" y="922969"/>
                  </a:cubicBezTo>
                  <a:cubicBezTo>
                    <a:pt x="115301" y="948498"/>
                    <a:pt x="163501" y="948838"/>
                    <a:pt x="206755" y="948802"/>
                  </a:cubicBezTo>
                  <a:cubicBezTo>
                    <a:pt x="377178" y="948632"/>
                    <a:pt x="571155" y="983415"/>
                    <a:pt x="622956" y="901649"/>
                  </a:cubicBezTo>
                  <a:cubicBezTo>
                    <a:pt x="664161" y="836619"/>
                    <a:pt x="624217" y="531797"/>
                    <a:pt x="647953" y="300651"/>
                  </a:cubicBezTo>
                  <a:close/>
                  <a:moveTo>
                    <a:pt x="559554" y="861566"/>
                  </a:moveTo>
                  <a:cubicBezTo>
                    <a:pt x="528156" y="891267"/>
                    <a:pt x="402709" y="875137"/>
                    <a:pt x="344071" y="873669"/>
                  </a:cubicBezTo>
                  <a:cubicBezTo>
                    <a:pt x="202512" y="870116"/>
                    <a:pt x="147038" y="882729"/>
                    <a:pt x="118465" y="859722"/>
                  </a:cubicBezTo>
                  <a:cubicBezTo>
                    <a:pt x="66773" y="818124"/>
                    <a:pt x="90400" y="626236"/>
                    <a:pt x="81890" y="476991"/>
                  </a:cubicBezTo>
                  <a:cubicBezTo>
                    <a:pt x="78011" y="408977"/>
                    <a:pt x="64227" y="335010"/>
                    <a:pt x="81721" y="267942"/>
                  </a:cubicBezTo>
                  <a:cubicBezTo>
                    <a:pt x="92461" y="226780"/>
                    <a:pt x="140080" y="223894"/>
                    <a:pt x="176715" y="219407"/>
                  </a:cubicBezTo>
                  <a:cubicBezTo>
                    <a:pt x="311848" y="202876"/>
                    <a:pt x="427306" y="219831"/>
                    <a:pt x="497461" y="218157"/>
                  </a:cubicBezTo>
                  <a:lnTo>
                    <a:pt x="429136" y="358647"/>
                  </a:lnTo>
                  <a:cubicBezTo>
                    <a:pt x="400466" y="417612"/>
                    <a:pt x="371723" y="476554"/>
                    <a:pt x="343379" y="535677"/>
                  </a:cubicBezTo>
                  <a:cubicBezTo>
                    <a:pt x="326214" y="571479"/>
                    <a:pt x="308417" y="607159"/>
                    <a:pt x="291324" y="643143"/>
                  </a:cubicBezTo>
                  <a:cubicBezTo>
                    <a:pt x="277456" y="622368"/>
                    <a:pt x="263320" y="602417"/>
                    <a:pt x="242493" y="587985"/>
                  </a:cubicBezTo>
                  <a:cubicBezTo>
                    <a:pt x="226491" y="576900"/>
                    <a:pt x="197360" y="589549"/>
                    <a:pt x="199542" y="610882"/>
                  </a:cubicBezTo>
                  <a:cubicBezTo>
                    <a:pt x="202355" y="638401"/>
                    <a:pt x="212865" y="661613"/>
                    <a:pt x="225485" y="686039"/>
                  </a:cubicBezTo>
                  <a:cubicBezTo>
                    <a:pt x="237535" y="709361"/>
                    <a:pt x="248264" y="733204"/>
                    <a:pt x="259708" y="756829"/>
                  </a:cubicBezTo>
                  <a:cubicBezTo>
                    <a:pt x="274449" y="787222"/>
                    <a:pt x="322164" y="788617"/>
                    <a:pt x="338809" y="759316"/>
                  </a:cubicBezTo>
                  <a:cubicBezTo>
                    <a:pt x="376535" y="692891"/>
                    <a:pt x="408212" y="622550"/>
                    <a:pt x="442120" y="554100"/>
                  </a:cubicBezTo>
                  <a:cubicBezTo>
                    <a:pt x="476694" y="484292"/>
                    <a:pt x="510602" y="414132"/>
                    <a:pt x="544788" y="344130"/>
                  </a:cubicBezTo>
                  <a:cubicBezTo>
                    <a:pt x="552813" y="327696"/>
                    <a:pt x="560887" y="311275"/>
                    <a:pt x="568937" y="294842"/>
                  </a:cubicBezTo>
                  <a:cubicBezTo>
                    <a:pt x="567288" y="323767"/>
                    <a:pt x="568779" y="351940"/>
                    <a:pt x="568052" y="365996"/>
                  </a:cubicBezTo>
                  <a:cubicBezTo>
                    <a:pt x="555335" y="612871"/>
                    <a:pt x="583436" y="785633"/>
                    <a:pt x="559554" y="86156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2" name="Google Shape;842;p1"/>
            <p:cNvSpPr/>
            <p:nvPr/>
          </p:nvSpPr>
          <p:spPr>
            <a:xfrm>
              <a:off x="-307735" y="8278977"/>
              <a:ext cx="670424" cy="823936"/>
            </a:xfrm>
            <a:custGeom>
              <a:rect b="b" l="l" r="r" t="t"/>
              <a:pathLst>
                <a:path extrusionOk="0" h="823936" w="670424">
                  <a:moveTo>
                    <a:pt x="624080" y="149369"/>
                  </a:moveTo>
                  <a:cubicBezTo>
                    <a:pt x="631681" y="132814"/>
                    <a:pt x="638895" y="116102"/>
                    <a:pt x="645126" y="99026"/>
                  </a:cubicBezTo>
                  <a:cubicBezTo>
                    <a:pt x="645598" y="97728"/>
                    <a:pt x="646399" y="95982"/>
                    <a:pt x="647090" y="94211"/>
                  </a:cubicBezTo>
                  <a:cubicBezTo>
                    <a:pt x="653430" y="89287"/>
                    <a:pt x="659418" y="82265"/>
                    <a:pt x="662534" y="76771"/>
                  </a:cubicBezTo>
                  <a:cubicBezTo>
                    <a:pt x="673857" y="56821"/>
                    <a:pt x="673699" y="32165"/>
                    <a:pt x="657442" y="14834"/>
                  </a:cubicBezTo>
                  <a:cubicBezTo>
                    <a:pt x="641089" y="-2594"/>
                    <a:pt x="611885" y="-5759"/>
                    <a:pt x="593810" y="11220"/>
                  </a:cubicBezTo>
                  <a:cubicBezTo>
                    <a:pt x="590537" y="14288"/>
                    <a:pt x="587785" y="17975"/>
                    <a:pt x="585554" y="21977"/>
                  </a:cubicBezTo>
                  <a:cubicBezTo>
                    <a:pt x="583311" y="23469"/>
                    <a:pt x="581166" y="25131"/>
                    <a:pt x="579141" y="26974"/>
                  </a:cubicBezTo>
                  <a:cubicBezTo>
                    <a:pt x="571964" y="33050"/>
                    <a:pt x="567297" y="39551"/>
                    <a:pt x="563115" y="47737"/>
                  </a:cubicBezTo>
                  <a:cubicBezTo>
                    <a:pt x="562206" y="49532"/>
                    <a:pt x="561333" y="51412"/>
                    <a:pt x="560436" y="53255"/>
                  </a:cubicBezTo>
                  <a:cubicBezTo>
                    <a:pt x="500961" y="51982"/>
                    <a:pt x="405167" y="65189"/>
                    <a:pt x="289139" y="53098"/>
                  </a:cubicBezTo>
                  <a:cubicBezTo>
                    <a:pt x="224367" y="46342"/>
                    <a:pt x="148963" y="28903"/>
                    <a:pt x="88058" y="59246"/>
                  </a:cubicBezTo>
                  <a:cubicBezTo>
                    <a:pt x="-25945" y="116053"/>
                    <a:pt x="3295" y="313811"/>
                    <a:pt x="3525" y="416134"/>
                  </a:cubicBezTo>
                  <a:cubicBezTo>
                    <a:pt x="3695" y="497063"/>
                    <a:pt x="5089" y="617202"/>
                    <a:pt x="10484" y="698168"/>
                  </a:cubicBezTo>
                  <a:cubicBezTo>
                    <a:pt x="18982" y="825704"/>
                    <a:pt x="28438" y="799617"/>
                    <a:pt x="338079" y="811563"/>
                  </a:cubicBezTo>
                  <a:cubicBezTo>
                    <a:pt x="414853" y="814523"/>
                    <a:pt x="581081" y="855939"/>
                    <a:pt x="622262" y="768522"/>
                  </a:cubicBezTo>
                  <a:cubicBezTo>
                    <a:pt x="654872" y="699284"/>
                    <a:pt x="648750" y="530560"/>
                    <a:pt x="644762" y="289664"/>
                  </a:cubicBezTo>
                  <a:cubicBezTo>
                    <a:pt x="644229" y="258969"/>
                    <a:pt x="661128" y="168895"/>
                    <a:pt x="624080" y="149369"/>
                  </a:cubicBezTo>
                  <a:close/>
                  <a:moveTo>
                    <a:pt x="484886" y="751809"/>
                  </a:moveTo>
                  <a:cubicBezTo>
                    <a:pt x="336030" y="739827"/>
                    <a:pt x="101648" y="742240"/>
                    <a:pt x="80748" y="733532"/>
                  </a:cubicBezTo>
                  <a:cubicBezTo>
                    <a:pt x="68176" y="663397"/>
                    <a:pt x="69825" y="351929"/>
                    <a:pt x="71437" y="280204"/>
                  </a:cubicBezTo>
                  <a:cubicBezTo>
                    <a:pt x="72529" y="231535"/>
                    <a:pt x="66176" y="144736"/>
                    <a:pt x="117795" y="119073"/>
                  </a:cubicBezTo>
                  <a:cubicBezTo>
                    <a:pt x="160492" y="97850"/>
                    <a:pt x="219045" y="112512"/>
                    <a:pt x="264178" y="117594"/>
                  </a:cubicBezTo>
                  <a:cubicBezTo>
                    <a:pt x="344965" y="126690"/>
                    <a:pt x="425145" y="122712"/>
                    <a:pt x="506210" y="122117"/>
                  </a:cubicBezTo>
                  <a:cubicBezTo>
                    <a:pt x="511944" y="122081"/>
                    <a:pt x="519279" y="122615"/>
                    <a:pt x="527401" y="123245"/>
                  </a:cubicBezTo>
                  <a:cubicBezTo>
                    <a:pt x="520273" y="137047"/>
                    <a:pt x="512890" y="150715"/>
                    <a:pt x="505277" y="164201"/>
                  </a:cubicBezTo>
                  <a:cubicBezTo>
                    <a:pt x="476170" y="215745"/>
                    <a:pt x="443329" y="265044"/>
                    <a:pt x="409737" y="313738"/>
                  </a:cubicBezTo>
                  <a:cubicBezTo>
                    <a:pt x="357100" y="390047"/>
                    <a:pt x="302498" y="465361"/>
                    <a:pt x="256565" y="545854"/>
                  </a:cubicBezTo>
                  <a:cubicBezTo>
                    <a:pt x="239011" y="520009"/>
                    <a:pt x="223991" y="498106"/>
                    <a:pt x="195684" y="483492"/>
                  </a:cubicBezTo>
                  <a:cubicBezTo>
                    <a:pt x="176651" y="473668"/>
                    <a:pt x="151909" y="483771"/>
                    <a:pt x="151242" y="507190"/>
                  </a:cubicBezTo>
                  <a:cubicBezTo>
                    <a:pt x="150769" y="523999"/>
                    <a:pt x="151096" y="538516"/>
                    <a:pt x="157813" y="554331"/>
                  </a:cubicBezTo>
                  <a:cubicBezTo>
                    <a:pt x="163183" y="566956"/>
                    <a:pt x="169244" y="579314"/>
                    <a:pt x="175463" y="591539"/>
                  </a:cubicBezTo>
                  <a:cubicBezTo>
                    <a:pt x="188423" y="617020"/>
                    <a:pt x="202922" y="641967"/>
                    <a:pt x="217348" y="666647"/>
                  </a:cubicBezTo>
                  <a:cubicBezTo>
                    <a:pt x="234126" y="695342"/>
                    <a:pt x="284617" y="703989"/>
                    <a:pt x="301480" y="669291"/>
                  </a:cubicBezTo>
                  <a:cubicBezTo>
                    <a:pt x="349802" y="569854"/>
                    <a:pt x="414113" y="479696"/>
                    <a:pt x="477043" y="389210"/>
                  </a:cubicBezTo>
                  <a:cubicBezTo>
                    <a:pt x="509835" y="342069"/>
                    <a:pt x="543415" y="293945"/>
                    <a:pt x="573577" y="243978"/>
                  </a:cubicBezTo>
                  <a:cubicBezTo>
                    <a:pt x="575298" y="263031"/>
                    <a:pt x="577747" y="280326"/>
                    <a:pt x="577917" y="290768"/>
                  </a:cubicBezTo>
                  <a:cubicBezTo>
                    <a:pt x="586621" y="814474"/>
                    <a:pt x="576086" y="759159"/>
                    <a:pt x="484886" y="75180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3" name="Google Shape;843;p1"/>
            <p:cNvSpPr/>
            <p:nvPr/>
          </p:nvSpPr>
          <p:spPr>
            <a:xfrm>
              <a:off x="-340201" y="9198650"/>
              <a:ext cx="766593" cy="805077"/>
            </a:xfrm>
            <a:custGeom>
              <a:rect b="b" l="l" r="r" t="t"/>
              <a:pathLst>
                <a:path extrusionOk="0" h="805077" w="766593">
                  <a:moveTo>
                    <a:pt x="766548" y="42506"/>
                  </a:moveTo>
                  <a:cubicBezTo>
                    <a:pt x="765373" y="11907"/>
                    <a:pt x="734763" y="-10469"/>
                    <a:pt x="705837" y="5067"/>
                  </a:cubicBezTo>
                  <a:cubicBezTo>
                    <a:pt x="675470" y="21391"/>
                    <a:pt x="657576" y="59363"/>
                    <a:pt x="638507" y="87003"/>
                  </a:cubicBezTo>
                  <a:cubicBezTo>
                    <a:pt x="636859" y="89392"/>
                    <a:pt x="635113" y="91696"/>
                    <a:pt x="633452" y="94061"/>
                  </a:cubicBezTo>
                  <a:cubicBezTo>
                    <a:pt x="617826" y="92667"/>
                    <a:pt x="599302" y="97591"/>
                    <a:pt x="584549" y="99325"/>
                  </a:cubicBezTo>
                  <a:cubicBezTo>
                    <a:pt x="352203" y="126491"/>
                    <a:pt x="135083" y="56986"/>
                    <a:pt x="39555" y="143992"/>
                  </a:cubicBezTo>
                  <a:cubicBezTo>
                    <a:pt x="95" y="179939"/>
                    <a:pt x="-377" y="237959"/>
                    <a:pt x="71" y="287356"/>
                  </a:cubicBezTo>
                  <a:cubicBezTo>
                    <a:pt x="3587" y="672634"/>
                    <a:pt x="7284" y="742272"/>
                    <a:pt x="55036" y="790445"/>
                  </a:cubicBezTo>
                  <a:cubicBezTo>
                    <a:pt x="70335" y="805883"/>
                    <a:pt x="100703" y="802451"/>
                    <a:pt x="120208" y="803215"/>
                  </a:cubicBezTo>
                  <a:cubicBezTo>
                    <a:pt x="173694" y="805313"/>
                    <a:pt x="227277" y="805168"/>
                    <a:pt x="280787" y="804974"/>
                  </a:cubicBezTo>
                  <a:cubicBezTo>
                    <a:pt x="736047" y="803324"/>
                    <a:pt x="695048" y="813087"/>
                    <a:pt x="711353" y="296330"/>
                  </a:cubicBezTo>
                  <a:cubicBezTo>
                    <a:pt x="712250" y="267939"/>
                    <a:pt x="731089" y="192055"/>
                    <a:pt x="705595" y="162378"/>
                  </a:cubicBezTo>
                  <a:cubicBezTo>
                    <a:pt x="711099" y="154749"/>
                    <a:pt x="716699" y="147194"/>
                    <a:pt x="722009" y="139432"/>
                  </a:cubicBezTo>
                  <a:cubicBezTo>
                    <a:pt x="740545" y="112350"/>
                    <a:pt x="767858" y="76597"/>
                    <a:pt x="766548" y="42506"/>
                  </a:cubicBezTo>
                  <a:close/>
                  <a:moveTo>
                    <a:pt x="466812" y="734171"/>
                  </a:moveTo>
                  <a:cubicBezTo>
                    <a:pt x="345487" y="737337"/>
                    <a:pt x="218112" y="745656"/>
                    <a:pt x="96763" y="733419"/>
                  </a:cubicBezTo>
                  <a:cubicBezTo>
                    <a:pt x="63413" y="684507"/>
                    <a:pt x="75439" y="613195"/>
                    <a:pt x="72384" y="458820"/>
                  </a:cubicBezTo>
                  <a:cubicBezTo>
                    <a:pt x="64952" y="83522"/>
                    <a:pt x="12097" y="192649"/>
                    <a:pt x="537233" y="171486"/>
                  </a:cubicBezTo>
                  <a:cubicBezTo>
                    <a:pt x="546362" y="171122"/>
                    <a:pt x="560376" y="171280"/>
                    <a:pt x="575760" y="170661"/>
                  </a:cubicBezTo>
                  <a:cubicBezTo>
                    <a:pt x="540191" y="214892"/>
                    <a:pt x="501592" y="258382"/>
                    <a:pt x="463587" y="301679"/>
                  </a:cubicBezTo>
                  <a:cubicBezTo>
                    <a:pt x="398463" y="375889"/>
                    <a:pt x="332406" y="451579"/>
                    <a:pt x="278908" y="535080"/>
                  </a:cubicBezTo>
                  <a:cubicBezTo>
                    <a:pt x="275514" y="528773"/>
                    <a:pt x="272301" y="522382"/>
                    <a:pt x="268786" y="516148"/>
                  </a:cubicBezTo>
                  <a:cubicBezTo>
                    <a:pt x="259730" y="500054"/>
                    <a:pt x="250310" y="484385"/>
                    <a:pt x="239521" y="469407"/>
                  </a:cubicBezTo>
                  <a:cubicBezTo>
                    <a:pt x="228198" y="453701"/>
                    <a:pt x="218427" y="437693"/>
                    <a:pt x="200546" y="428755"/>
                  </a:cubicBezTo>
                  <a:cubicBezTo>
                    <a:pt x="186447" y="421696"/>
                    <a:pt x="163972" y="425019"/>
                    <a:pt x="160129" y="443745"/>
                  </a:cubicBezTo>
                  <a:cubicBezTo>
                    <a:pt x="152249" y="482141"/>
                    <a:pt x="171815" y="521945"/>
                    <a:pt x="186035" y="556910"/>
                  </a:cubicBezTo>
                  <a:cubicBezTo>
                    <a:pt x="200461" y="592360"/>
                    <a:pt x="217033" y="626912"/>
                    <a:pt x="233193" y="661598"/>
                  </a:cubicBezTo>
                  <a:cubicBezTo>
                    <a:pt x="248249" y="693907"/>
                    <a:pt x="301505" y="696381"/>
                    <a:pt x="318356" y="664266"/>
                  </a:cubicBezTo>
                  <a:cubicBezTo>
                    <a:pt x="377054" y="552362"/>
                    <a:pt x="456713" y="458407"/>
                    <a:pt x="539197" y="364440"/>
                  </a:cubicBezTo>
                  <a:cubicBezTo>
                    <a:pt x="572596" y="326395"/>
                    <a:pt x="605933" y="288277"/>
                    <a:pt x="638156" y="249225"/>
                  </a:cubicBezTo>
                  <a:cubicBezTo>
                    <a:pt x="639223" y="267648"/>
                    <a:pt x="641005" y="284372"/>
                    <a:pt x="640835" y="294632"/>
                  </a:cubicBezTo>
                  <a:cubicBezTo>
                    <a:pt x="633343" y="745777"/>
                    <a:pt x="641744" y="729599"/>
                    <a:pt x="466812" y="734171"/>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4" name="Google Shape;844;p1"/>
            <p:cNvSpPr/>
            <p:nvPr/>
          </p:nvSpPr>
          <p:spPr>
            <a:xfrm>
              <a:off x="547362" y="6604127"/>
              <a:ext cx="2170100" cy="388180"/>
            </a:xfrm>
            <a:custGeom>
              <a:rect b="b" l="l" r="r" t="t"/>
              <a:pathLst>
                <a:path extrusionOk="0" h="388180" w="2170100">
                  <a:moveTo>
                    <a:pt x="2165858" y="305638"/>
                  </a:moveTo>
                  <a:cubicBezTo>
                    <a:pt x="2149868" y="268162"/>
                    <a:pt x="2129405" y="235114"/>
                    <a:pt x="2105292" y="202332"/>
                  </a:cubicBezTo>
                  <a:cubicBezTo>
                    <a:pt x="2080998" y="169308"/>
                    <a:pt x="2050497" y="127212"/>
                    <a:pt x="2003230" y="140892"/>
                  </a:cubicBezTo>
                  <a:cubicBezTo>
                    <a:pt x="1967310" y="151286"/>
                    <a:pt x="1951672" y="194255"/>
                    <a:pt x="1936712" y="227376"/>
                  </a:cubicBezTo>
                  <a:cubicBezTo>
                    <a:pt x="1932651" y="218996"/>
                    <a:pt x="1928712" y="209500"/>
                    <a:pt x="1925317" y="202090"/>
                  </a:cubicBezTo>
                  <a:cubicBezTo>
                    <a:pt x="1908090" y="164445"/>
                    <a:pt x="1890864" y="126812"/>
                    <a:pt x="1873638" y="89167"/>
                  </a:cubicBezTo>
                  <a:cubicBezTo>
                    <a:pt x="1858763" y="56664"/>
                    <a:pt x="1842676" y="16594"/>
                    <a:pt x="1804368" y="6115"/>
                  </a:cubicBezTo>
                  <a:cubicBezTo>
                    <a:pt x="1760701" y="-5831"/>
                    <a:pt x="1730140" y="24113"/>
                    <a:pt x="1710428" y="58872"/>
                  </a:cubicBezTo>
                  <a:cubicBezTo>
                    <a:pt x="1690001" y="94867"/>
                    <a:pt x="1669732" y="130948"/>
                    <a:pt x="1649377" y="166992"/>
                  </a:cubicBezTo>
                  <a:cubicBezTo>
                    <a:pt x="1634091" y="194061"/>
                    <a:pt x="1619931" y="230311"/>
                    <a:pt x="1596352" y="249182"/>
                  </a:cubicBezTo>
                  <a:cubicBezTo>
                    <a:pt x="1593249" y="251668"/>
                    <a:pt x="1590654" y="251632"/>
                    <a:pt x="1584229" y="247654"/>
                  </a:cubicBezTo>
                  <a:cubicBezTo>
                    <a:pt x="1573404" y="240947"/>
                    <a:pt x="1565087" y="229123"/>
                    <a:pt x="1557777" y="218705"/>
                  </a:cubicBezTo>
                  <a:cubicBezTo>
                    <a:pt x="1536053" y="187694"/>
                    <a:pt x="1517202" y="154391"/>
                    <a:pt x="1500630" y="120372"/>
                  </a:cubicBezTo>
                  <a:cubicBezTo>
                    <a:pt x="1492326" y="103320"/>
                    <a:pt x="1484555" y="85989"/>
                    <a:pt x="1477561" y="68356"/>
                  </a:cubicBezTo>
                  <a:cubicBezTo>
                    <a:pt x="1470735" y="51170"/>
                    <a:pt x="1465595" y="33160"/>
                    <a:pt x="1452333" y="19480"/>
                  </a:cubicBezTo>
                  <a:cubicBezTo>
                    <a:pt x="1435616" y="2222"/>
                    <a:pt x="1411928" y="-4800"/>
                    <a:pt x="1389064" y="3447"/>
                  </a:cubicBezTo>
                  <a:cubicBezTo>
                    <a:pt x="1368601" y="10833"/>
                    <a:pt x="1357145" y="28600"/>
                    <a:pt x="1350150" y="48308"/>
                  </a:cubicBezTo>
                  <a:cubicBezTo>
                    <a:pt x="1338354" y="81587"/>
                    <a:pt x="1334499" y="117752"/>
                    <a:pt x="1328426" y="152353"/>
                  </a:cubicBezTo>
                  <a:cubicBezTo>
                    <a:pt x="1323067" y="182831"/>
                    <a:pt x="1317321" y="215479"/>
                    <a:pt x="1302919" y="243312"/>
                  </a:cubicBezTo>
                  <a:cubicBezTo>
                    <a:pt x="1293015" y="230142"/>
                    <a:pt x="1285511" y="214399"/>
                    <a:pt x="1277182" y="200222"/>
                  </a:cubicBezTo>
                  <a:cubicBezTo>
                    <a:pt x="1264914" y="179326"/>
                    <a:pt x="1252634" y="158417"/>
                    <a:pt x="1240365" y="137521"/>
                  </a:cubicBezTo>
                  <a:cubicBezTo>
                    <a:pt x="1229697" y="119353"/>
                    <a:pt x="1219781" y="99633"/>
                    <a:pt x="1205646" y="83819"/>
                  </a:cubicBezTo>
                  <a:cubicBezTo>
                    <a:pt x="1172647" y="46901"/>
                    <a:pt x="1122265" y="50091"/>
                    <a:pt x="1086769" y="81272"/>
                  </a:cubicBezTo>
                  <a:cubicBezTo>
                    <a:pt x="1054923" y="109239"/>
                    <a:pt x="1033696" y="152293"/>
                    <a:pt x="1010602" y="187269"/>
                  </a:cubicBezTo>
                  <a:cubicBezTo>
                    <a:pt x="998843" y="205085"/>
                    <a:pt x="987156" y="222938"/>
                    <a:pt x="975433" y="240778"/>
                  </a:cubicBezTo>
                  <a:cubicBezTo>
                    <a:pt x="961516" y="209500"/>
                    <a:pt x="947551" y="178234"/>
                    <a:pt x="933331" y="147102"/>
                  </a:cubicBezTo>
                  <a:cubicBezTo>
                    <a:pt x="910758" y="97656"/>
                    <a:pt x="869965" y="49290"/>
                    <a:pt x="809630" y="57853"/>
                  </a:cubicBezTo>
                  <a:cubicBezTo>
                    <a:pt x="752192" y="66015"/>
                    <a:pt x="733195" y="124399"/>
                    <a:pt x="715932" y="171576"/>
                  </a:cubicBezTo>
                  <a:cubicBezTo>
                    <a:pt x="706186" y="198209"/>
                    <a:pt x="697275" y="225108"/>
                    <a:pt x="689117" y="252238"/>
                  </a:cubicBezTo>
                  <a:cubicBezTo>
                    <a:pt x="682776" y="230821"/>
                    <a:pt x="678606" y="208251"/>
                    <a:pt x="672072" y="189646"/>
                  </a:cubicBezTo>
                  <a:cubicBezTo>
                    <a:pt x="654361" y="139255"/>
                    <a:pt x="622538" y="85359"/>
                    <a:pt x="566143" y="73122"/>
                  </a:cubicBezTo>
                  <a:cubicBezTo>
                    <a:pt x="502922" y="59405"/>
                    <a:pt x="451146" y="100240"/>
                    <a:pt x="412304" y="145392"/>
                  </a:cubicBezTo>
                  <a:cubicBezTo>
                    <a:pt x="383755" y="178574"/>
                    <a:pt x="355594" y="212095"/>
                    <a:pt x="327457" y="245653"/>
                  </a:cubicBezTo>
                  <a:cubicBezTo>
                    <a:pt x="319116" y="207026"/>
                    <a:pt x="310545" y="168411"/>
                    <a:pt x="300011" y="130499"/>
                  </a:cubicBezTo>
                  <a:cubicBezTo>
                    <a:pt x="285936" y="79828"/>
                    <a:pt x="253519" y="25374"/>
                    <a:pt x="193584" y="27569"/>
                  </a:cubicBezTo>
                  <a:cubicBezTo>
                    <a:pt x="124933" y="30080"/>
                    <a:pt x="94383" y="92636"/>
                    <a:pt x="74865" y="149127"/>
                  </a:cubicBezTo>
                  <a:cubicBezTo>
                    <a:pt x="53469" y="211101"/>
                    <a:pt x="25974" y="270515"/>
                    <a:pt x="2201" y="331518"/>
                  </a:cubicBezTo>
                  <a:cubicBezTo>
                    <a:pt x="-10916" y="365173"/>
                    <a:pt x="38073" y="383644"/>
                    <a:pt x="57166" y="356757"/>
                  </a:cubicBezTo>
                  <a:cubicBezTo>
                    <a:pt x="89037" y="311884"/>
                    <a:pt x="112398" y="262256"/>
                    <a:pt x="133261" y="211404"/>
                  </a:cubicBezTo>
                  <a:cubicBezTo>
                    <a:pt x="142559" y="188737"/>
                    <a:pt x="149772" y="164966"/>
                    <a:pt x="159992" y="142712"/>
                  </a:cubicBezTo>
                  <a:cubicBezTo>
                    <a:pt x="166332" y="128898"/>
                    <a:pt x="176479" y="108972"/>
                    <a:pt x="193524" y="106449"/>
                  </a:cubicBezTo>
                  <a:cubicBezTo>
                    <a:pt x="202264" y="105152"/>
                    <a:pt x="206750" y="111288"/>
                    <a:pt x="212241" y="121451"/>
                  </a:cubicBezTo>
                  <a:cubicBezTo>
                    <a:pt x="221346" y="138285"/>
                    <a:pt x="225055" y="158636"/>
                    <a:pt x="229371" y="177943"/>
                  </a:cubicBezTo>
                  <a:cubicBezTo>
                    <a:pt x="241688" y="232992"/>
                    <a:pt x="254174" y="287992"/>
                    <a:pt x="266648" y="343004"/>
                  </a:cubicBezTo>
                  <a:cubicBezTo>
                    <a:pt x="272783" y="370049"/>
                    <a:pt x="313140" y="386385"/>
                    <a:pt x="333082" y="362796"/>
                  </a:cubicBezTo>
                  <a:cubicBezTo>
                    <a:pt x="375075" y="313108"/>
                    <a:pt x="417020" y="263360"/>
                    <a:pt x="459038" y="213696"/>
                  </a:cubicBezTo>
                  <a:cubicBezTo>
                    <a:pt x="481174" y="187536"/>
                    <a:pt x="519821" y="136623"/>
                    <a:pt x="556057" y="154015"/>
                  </a:cubicBezTo>
                  <a:cubicBezTo>
                    <a:pt x="566276" y="158914"/>
                    <a:pt x="578229" y="175518"/>
                    <a:pt x="585551" y="189792"/>
                  </a:cubicBezTo>
                  <a:cubicBezTo>
                    <a:pt x="595104" y="208420"/>
                    <a:pt x="599990" y="228431"/>
                    <a:pt x="605481" y="248758"/>
                  </a:cubicBezTo>
                  <a:cubicBezTo>
                    <a:pt x="619435" y="300374"/>
                    <a:pt x="637777" y="350620"/>
                    <a:pt x="683686" y="382043"/>
                  </a:cubicBezTo>
                  <a:cubicBezTo>
                    <a:pt x="704428" y="396233"/>
                    <a:pt x="737729" y="384590"/>
                    <a:pt x="743888" y="359716"/>
                  </a:cubicBezTo>
                  <a:cubicBezTo>
                    <a:pt x="755053" y="314600"/>
                    <a:pt x="768133" y="270006"/>
                    <a:pt x="783287" y="226067"/>
                  </a:cubicBezTo>
                  <a:cubicBezTo>
                    <a:pt x="790670" y="204673"/>
                    <a:pt x="798428" y="183389"/>
                    <a:pt x="806878" y="162395"/>
                  </a:cubicBezTo>
                  <a:cubicBezTo>
                    <a:pt x="810248" y="154015"/>
                    <a:pt x="815727" y="138103"/>
                    <a:pt x="823583" y="138333"/>
                  </a:cubicBezTo>
                  <a:cubicBezTo>
                    <a:pt x="848326" y="139085"/>
                    <a:pt x="864122" y="194995"/>
                    <a:pt x="871832" y="212617"/>
                  </a:cubicBezTo>
                  <a:cubicBezTo>
                    <a:pt x="891653" y="257890"/>
                    <a:pt x="911485" y="303151"/>
                    <a:pt x="931318" y="348425"/>
                  </a:cubicBezTo>
                  <a:cubicBezTo>
                    <a:pt x="944605" y="378757"/>
                    <a:pt x="987823" y="375130"/>
                    <a:pt x="1004128" y="350717"/>
                  </a:cubicBezTo>
                  <a:cubicBezTo>
                    <a:pt x="1038472" y="299246"/>
                    <a:pt x="1072743" y="247739"/>
                    <a:pt x="1106930" y="196159"/>
                  </a:cubicBezTo>
                  <a:cubicBezTo>
                    <a:pt x="1115282" y="183558"/>
                    <a:pt x="1123295" y="170606"/>
                    <a:pt x="1132097" y="158308"/>
                  </a:cubicBezTo>
                  <a:cubicBezTo>
                    <a:pt x="1134873" y="154427"/>
                    <a:pt x="1141807" y="148036"/>
                    <a:pt x="1144947" y="144313"/>
                  </a:cubicBezTo>
                  <a:cubicBezTo>
                    <a:pt x="1151275" y="156586"/>
                    <a:pt x="1159737" y="169260"/>
                    <a:pt x="1166913" y="181545"/>
                  </a:cubicBezTo>
                  <a:cubicBezTo>
                    <a:pt x="1182212" y="207693"/>
                    <a:pt x="1197499" y="233840"/>
                    <a:pt x="1212786" y="260000"/>
                  </a:cubicBezTo>
                  <a:cubicBezTo>
                    <a:pt x="1227491" y="285154"/>
                    <a:pt x="1242511" y="311641"/>
                    <a:pt x="1268212" y="327213"/>
                  </a:cubicBezTo>
                  <a:cubicBezTo>
                    <a:pt x="1297003" y="344641"/>
                    <a:pt x="1333117" y="341002"/>
                    <a:pt x="1356817" y="316807"/>
                  </a:cubicBezTo>
                  <a:cubicBezTo>
                    <a:pt x="1376238" y="296990"/>
                    <a:pt x="1387852" y="267192"/>
                    <a:pt x="1396156" y="241251"/>
                  </a:cubicBezTo>
                  <a:cubicBezTo>
                    <a:pt x="1405333" y="212592"/>
                    <a:pt x="1410012" y="182758"/>
                    <a:pt x="1415068" y="153166"/>
                  </a:cubicBezTo>
                  <a:cubicBezTo>
                    <a:pt x="1415552" y="150352"/>
                    <a:pt x="1416062" y="147551"/>
                    <a:pt x="1416546" y="144749"/>
                  </a:cubicBezTo>
                  <a:cubicBezTo>
                    <a:pt x="1422850" y="158563"/>
                    <a:pt x="1429397" y="172255"/>
                    <a:pt x="1436489" y="185693"/>
                  </a:cubicBezTo>
                  <a:cubicBezTo>
                    <a:pt x="1456806" y="224223"/>
                    <a:pt x="1479682" y="265810"/>
                    <a:pt x="1509553" y="297839"/>
                  </a:cubicBezTo>
                  <a:cubicBezTo>
                    <a:pt x="1541860" y="332477"/>
                    <a:pt x="1590145" y="350947"/>
                    <a:pt x="1634854" y="328074"/>
                  </a:cubicBezTo>
                  <a:cubicBezTo>
                    <a:pt x="1673005" y="308560"/>
                    <a:pt x="1693226" y="268696"/>
                    <a:pt x="1713422" y="233052"/>
                  </a:cubicBezTo>
                  <a:cubicBezTo>
                    <a:pt x="1736831" y="191757"/>
                    <a:pt x="1760240" y="150449"/>
                    <a:pt x="1783650" y="109154"/>
                  </a:cubicBezTo>
                  <a:cubicBezTo>
                    <a:pt x="1783783" y="108923"/>
                    <a:pt x="1784026" y="108584"/>
                    <a:pt x="1784195" y="108305"/>
                  </a:cubicBezTo>
                  <a:cubicBezTo>
                    <a:pt x="1788826" y="118383"/>
                    <a:pt x="1793190" y="128595"/>
                    <a:pt x="1797688" y="138734"/>
                  </a:cubicBezTo>
                  <a:cubicBezTo>
                    <a:pt x="1817424" y="183231"/>
                    <a:pt x="1835972" y="228504"/>
                    <a:pt x="1856981" y="272407"/>
                  </a:cubicBezTo>
                  <a:cubicBezTo>
                    <a:pt x="1875735" y="311568"/>
                    <a:pt x="1914322" y="348037"/>
                    <a:pt x="1960909" y="334963"/>
                  </a:cubicBezTo>
                  <a:cubicBezTo>
                    <a:pt x="1990295" y="326716"/>
                    <a:pt x="2003061" y="300714"/>
                    <a:pt x="2015450" y="275609"/>
                  </a:cubicBezTo>
                  <a:cubicBezTo>
                    <a:pt x="2019535" y="267326"/>
                    <a:pt x="2023633" y="259042"/>
                    <a:pt x="2027719" y="250747"/>
                  </a:cubicBezTo>
                  <a:cubicBezTo>
                    <a:pt x="2029985" y="253694"/>
                    <a:pt x="2032277" y="256617"/>
                    <a:pt x="2034519" y="259588"/>
                  </a:cubicBezTo>
                  <a:cubicBezTo>
                    <a:pt x="2040326" y="267314"/>
                    <a:pt x="2045854" y="275233"/>
                    <a:pt x="2051467" y="283116"/>
                  </a:cubicBezTo>
                  <a:cubicBezTo>
                    <a:pt x="2067966" y="306305"/>
                    <a:pt x="2084890" y="329093"/>
                    <a:pt x="2101619" y="352100"/>
                  </a:cubicBezTo>
                  <a:cubicBezTo>
                    <a:pt x="2113160" y="367975"/>
                    <a:pt x="2139697" y="367502"/>
                    <a:pt x="2153941" y="356866"/>
                  </a:cubicBezTo>
                  <a:cubicBezTo>
                    <a:pt x="2170828" y="344241"/>
                    <a:pt x="2173895" y="324484"/>
                    <a:pt x="2165858" y="30563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5" name="Google Shape;845;p1"/>
            <p:cNvSpPr/>
            <p:nvPr/>
          </p:nvSpPr>
          <p:spPr>
            <a:xfrm>
              <a:off x="571307" y="7597664"/>
              <a:ext cx="2074233" cy="419584"/>
            </a:xfrm>
            <a:custGeom>
              <a:rect b="b" l="l" r="r" t="t"/>
              <a:pathLst>
                <a:path extrusionOk="0" h="419584" w="2074233">
                  <a:moveTo>
                    <a:pt x="2052979" y="183015"/>
                  </a:moveTo>
                  <a:cubicBezTo>
                    <a:pt x="2039583" y="155667"/>
                    <a:pt x="2028200" y="125456"/>
                    <a:pt x="2010173" y="100801"/>
                  </a:cubicBezTo>
                  <a:cubicBezTo>
                    <a:pt x="1986849" y="68892"/>
                    <a:pt x="1945159" y="57516"/>
                    <a:pt x="1911239" y="80353"/>
                  </a:cubicBezTo>
                  <a:cubicBezTo>
                    <a:pt x="1883526" y="99018"/>
                    <a:pt x="1871185" y="132236"/>
                    <a:pt x="1860699" y="162616"/>
                  </a:cubicBezTo>
                  <a:cubicBezTo>
                    <a:pt x="1856565" y="174574"/>
                    <a:pt x="1853074" y="187491"/>
                    <a:pt x="1847704" y="198721"/>
                  </a:cubicBezTo>
                  <a:cubicBezTo>
                    <a:pt x="1845667" y="202990"/>
                    <a:pt x="1842842" y="207768"/>
                    <a:pt x="1839824" y="211807"/>
                  </a:cubicBezTo>
                  <a:cubicBezTo>
                    <a:pt x="1840018" y="210995"/>
                    <a:pt x="1831629" y="219642"/>
                    <a:pt x="1833677" y="218041"/>
                  </a:cubicBezTo>
                  <a:cubicBezTo>
                    <a:pt x="1835411" y="216682"/>
                    <a:pt x="1828913" y="221813"/>
                    <a:pt x="1827252" y="222965"/>
                  </a:cubicBezTo>
                  <a:cubicBezTo>
                    <a:pt x="1827216" y="222928"/>
                    <a:pt x="1827216" y="222904"/>
                    <a:pt x="1827179" y="222856"/>
                  </a:cubicBezTo>
                  <a:cubicBezTo>
                    <a:pt x="1827422" y="222625"/>
                    <a:pt x="1827737" y="222346"/>
                    <a:pt x="1828368" y="221800"/>
                  </a:cubicBezTo>
                  <a:cubicBezTo>
                    <a:pt x="1828465" y="221716"/>
                    <a:pt x="1827713" y="222031"/>
                    <a:pt x="1826804" y="222419"/>
                  </a:cubicBezTo>
                  <a:cubicBezTo>
                    <a:pt x="1824731" y="219909"/>
                    <a:pt x="1821082" y="216246"/>
                    <a:pt x="1819603" y="213845"/>
                  </a:cubicBezTo>
                  <a:cubicBezTo>
                    <a:pt x="1802619" y="186338"/>
                    <a:pt x="1786956" y="157911"/>
                    <a:pt x="1770675" y="129980"/>
                  </a:cubicBezTo>
                  <a:cubicBezTo>
                    <a:pt x="1762698" y="116312"/>
                    <a:pt x="1754734" y="102632"/>
                    <a:pt x="1746757" y="88952"/>
                  </a:cubicBezTo>
                  <a:cubicBezTo>
                    <a:pt x="1737580" y="73210"/>
                    <a:pt x="1729336" y="54460"/>
                    <a:pt x="1717238" y="40792"/>
                  </a:cubicBezTo>
                  <a:cubicBezTo>
                    <a:pt x="1692143" y="12449"/>
                    <a:pt x="1647677" y="11188"/>
                    <a:pt x="1619370" y="35747"/>
                  </a:cubicBezTo>
                  <a:cubicBezTo>
                    <a:pt x="1595040" y="56849"/>
                    <a:pt x="1586542" y="91571"/>
                    <a:pt x="1575364" y="120569"/>
                  </a:cubicBezTo>
                  <a:cubicBezTo>
                    <a:pt x="1565593" y="145953"/>
                    <a:pt x="1554792" y="178407"/>
                    <a:pt x="1544730" y="199837"/>
                  </a:cubicBezTo>
                  <a:cubicBezTo>
                    <a:pt x="1542269" y="205064"/>
                    <a:pt x="1539408" y="210327"/>
                    <a:pt x="1536135" y="215082"/>
                  </a:cubicBezTo>
                  <a:cubicBezTo>
                    <a:pt x="1534523" y="217422"/>
                    <a:pt x="1531528" y="220745"/>
                    <a:pt x="1530680" y="221667"/>
                  </a:cubicBezTo>
                  <a:cubicBezTo>
                    <a:pt x="1530680" y="221667"/>
                    <a:pt x="1530680" y="221667"/>
                    <a:pt x="1530680" y="221667"/>
                  </a:cubicBezTo>
                  <a:cubicBezTo>
                    <a:pt x="1530946" y="221376"/>
                    <a:pt x="1530946" y="221291"/>
                    <a:pt x="1530583" y="221497"/>
                  </a:cubicBezTo>
                  <a:cubicBezTo>
                    <a:pt x="1528837" y="218332"/>
                    <a:pt x="1527079" y="215179"/>
                    <a:pt x="1525321" y="212025"/>
                  </a:cubicBezTo>
                  <a:cubicBezTo>
                    <a:pt x="1517066" y="197217"/>
                    <a:pt x="1508798" y="182409"/>
                    <a:pt x="1500530" y="167601"/>
                  </a:cubicBezTo>
                  <a:cubicBezTo>
                    <a:pt x="1485183" y="140095"/>
                    <a:pt x="1469847" y="112589"/>
                    <a:pt x="1454500" y="85083"/>
                  </a:cubicBezTo>
                  <a:cubicBezTo>
                    <a:pt x="1439601" y="58365"/>
                    <a:pt x="1425381" y="29913"/>
                    <a:pt x="1398795" y="12885"/>
                  </a:cubicBezTo>
                  <a:cubicBezTo>
                    <a:pt x="1370477" y="-5246"/>
                    <a:pt x="1329938" y="-4724"/>
                    <a:pt x="1303971" y="17518"/>
                  </a:cubicBezTo>
                  <a:cubicBezTo>
                    <a:pt x="1280004" y="38051"/>
                    <a:pt x="1270233" y="76896"/>
                    <a:pt x="1257965" y="105276"/>
                  </a:cubicBezTo>
                  <a:cubicBezTo>
                    <a:pt x="1244848" y="135620"/>
                    <a:pt x="1231743" y="165964"/>
                    <a:pt x="1218614" y="196295"/>
                  </a:cubicBezTo>
                  <a:cubicBezTo>
                    <a:pt x="1213898" y="207211"/>
                    <a:pt x="1211304" y="213942"/>
                    <a:pt x="1204552" y="225123"/>
                  </a:cubicBezTo>
                  <a:cubicBezTo>
                    <a:pt x="1201872" y="229550"/>
                    <a:pt x="1200794" y="231588"/>
                    <a:pt x="1198987" y="233662"/>
                  </a:cubicBezTo>
                  <a:cubicBezTo>
                    <a:pt x="1197132" y="235784"/>
                    <a:pt x="1195011" y="237627"/>
                    <a:pt x="1192950" y="239531"/>
                  </a:cubicBezTo>
                  <a:cubicBezTo>
                    <a:pt x="1196187" y="236524"/>
                    <a:pt x="1191313" y="239095"/>
                    <a:pt x="1190756" y="240004"/>
                  </a:cubicBezTo>
                  <a:cubicBezTo>
                    <a:pt x="1190598" y="240029"/>
                    <a:pt x="1190416" y="240065"/>
                    <a:pt x="1190247" y="240089"/>
                  </a:cubicBezTo>
                  <a:cubicBezTo>
                    <a:pt x="1188792" y="238197"/>
                    <a:pt x="1186792" y="236123"/>
                    <a:pt x="1185967" y="235008"/>
                  </a:cubicBezTo>
                  <a:cubicBezTo>
                    <a:pt x="1180051" y="226991"/>
                    <a:pt x="1174257" y="218878"/>
                    <a:pt x="1168401" y="210813"/>
                  </a:cubicBezTo>
                  <a:cubicBezTo>
                    <a:pt x="1149381" y="184604"/>
                    <a:pt x="1130348" y="158396"/>
                    <a:pt x="1111327" y="132188"/>
                  </a:cubicBezTo>
                  <a:cubicBezTo>
                    <a:pt x="1093191" y="107180"/>
                    <a:pt x="1075916" y="77539"/>
                    <a:pt x="1044627" y="67594"/>
                  </a:cubicBezTo>
                  <a:cubicBezTo>
                    <a:pt x="1010065" y="56619"/>
                    <a:pt x="976049" y="75393"/>
                    <a:pt x="960689" y="106767"/>
                  </a:cubicBezTo>
                  <a:cubicBezTo>
                    <a:pt x="946323" y="136093"/>
                    <a:pt x="938165" y="169214"/>
                    <a:pt x="927885" y="200152"/>
                  </a:cubicBezTo>
                  <a:cubicBezTo>
                    <a:pt x="917520" y="231321"/>
                    <a:pt x="906973" y="262429"/>
                    <a:pt x="896802" y="293670"/>
                  </a:cubicBezTo>
                  <a:cubicBezTo>
                    <a:pt x="895456" y="293476"/>
                    <a:pt x="893468" y="292943"/>
                    <a:pt x="893553" y="293100"/>
                  </a:cubicBezTo>
                  <a:cubicBezTo>
                    <a:pt x="892728" y="292761"/>
                    <a:pt x="892025" y="292482"/>
                    <a:pt x="892086" y="292530"/>
                  </a:cubicBezTo>
                  <a:cubicBezTo>
                    <a:pt x="895165" y="295332"/>
                    <a:pt x="889249" y="290347"/>
                    <a:pt x="888764" y="289959"/>
                  </a:cubicBezTo>
                  <a:cubicBezTo>
                    <a:pt x="870944" y="275454"/>
                    <a:pt x="859524" y="250277"/>
                    <a:pt x="847353" y="230569"/>
                  </a:cubicBezTo>
                  <a:cubicBezTo>
                    <a:pt x="830550" y="203342"/>
                    <a:pt x="813760" y="176103"/>
                    <a:pt x="796946" y="148875"/>
                  </a:cubicBezTo>
                  <a:cubicBezTo>
                    <a:pt x="780556" y="122364"/>
                    <a:pt x="761947" y="93706"/>
                    <a:pt x="730028" y="84658"/>
                  </a:cubicBezTo>
                  <a:cubicBezTo>
                    <a:pt x="699975" y="76145"/>
                    <a:pt x="664225" y="85143"/>
                    <a:pt x="646696" y="112492"/>
                  </a:cubicBezTo>
                  <a:cubicBezTo>
                    <a:pt x="638210" y="125723"/>
                    <a:pt x="633082" y="142436"/>
                    <a:pt x="626899" y="156856"/>
                  </a:cubicBezTo>
                  <a:cubicBezTo>
                    <a:pt x="620171" y="172537"/>
                    <a:pt x="613443" y="188231"/>
                    <a:pt x="606727" y="203912"/>
                  </a:cubicBezTo>
                  <a:cubicBezTo>
                    <a:pt x="596750" y="227173"/>
                    <a:pt x="586615" y="255528"/>
                    <a:pt x="575741" y="275551"/>
                  </a:cubicBezTo>
                  <a:cubicBezTo>
                    <a:pt x="571752" y="269524"/>
                    <a:pt x="567582" y="262865"/>
                    <a:pt x="566200" y="260779"/>
                  </a:cubicBezTo>
                  <a:cubicBezTo>
                    <a:pt x="530050" y="206240"/>
                    <a:pt x="493900" y="151701"/>
                    <a:pt x="457762" y="97162"/>
                  </a:cubicBezTo>
                  <a:cubicBezTo>
                    <a:pt x="439383" y="69426"/>
                    <a:pt x="420472" y="43884"/>
                    <a:pt x="383667" y="44103"/>
                  </a:cubicBezTo>
                  <a:cubicBezTo>
                    <a:pt x="351396" y="44297"/>
                    <a:pt x="323271" y="61142"/>
                    <a:pt x="306190" y="88321"/>
                  </a:cubicBezTo>
                  <a:cubicBezTo>
                    <a:pt x="290357" y="113523"/>
                    <a:pt x="284248" y="144437"/>
                    <a:pt x="276138" y="172670"/>
                  </a:cubicBezTo>
                  <a:cubicBezTo>
                    <a:pt x="268427" y="199546"/>
                    <a:pt x="260729" y="226421"/>
                    <a:pt x="253019" y="253296"/>
                  </a:cubicBezTo>
                  <a:cubicBezTo>
                    <a:pt x="241127" y="227731"/>
                    <a:pt x="229271" y="202153"/>
                    <a:pt x="217305" y="176636"/>
                  </a:cubicBezTo>
                  <a:cubicBezTo>
                    <a:pt x="193702" y="126305"/>
                    <a:pt x="170014" y="56085"/>
                    <a:pt x="102745" y="57346"/>
                  </a:cubicBezTo>
                  <a:cubicBezTo>
                    <a:pt x="33863" y="58644"/>
                    <a:pt x="20637" y="142714"/>
                    <a:pt x="10333" y="196089"/>
                  </a:cubicBezTo>
                  <a:cubicBezTo>
                    <a:pt x="-1790" y="258900"/>
                    <a:pt x="-3378" y="323032"/>
                    <a:pt x="6271" y="386267"/>
                  </a:cubicBezTo>
                  <a:cubicBezTo>
                    <a:pt x="10999" y="417266"/>
                    <a:pt x="59357" y="410923"/>
                    <a:pt x="60242" y="380676"/>
                  </a:cubicBezTo>
                  <a:cubicBezTo>
                    <a:pt x="61685" y="331473"/>
                    <a:pt x="66886" y="283167"/>
                    <a:pt x="78499" y="235323"/>
                  </a:cubicBezTo>
                  <a:cubicBezTo>
                    <a:pt x="84257" y="211625"/>
                    <a:pt x="91046" y="188497"/>
                    <a:pt x="99229" y="165515"/>
                  </a:cubicBezTo>
                  <a:cubicBezTo>
                    <a:pt x="99847" y="163781"/>
                    <a:pt x="103909" y="152029"/>
                    <a:pt x="107242" y="143054"/>
                  </a:cubicBezTo>
                  <a:cubicBezTo>
                    <a:pt x="112686" y="151871"/>
                    <a:pt x="121511" y="169384"/>
                    <a:pt x="126433" y="180190"/>
                  </a:cubicBezTo>
                  <a:cubicBezTo>
                    <a:pt x="137089" y="203560"/>
                    <a:pt x="147745" y="226918"/>
                    <a:pt x="158401" y="250289"/>
                  </a:cubicBezTo>
                  <a:cubicBezTo>
                    <a:pt x="180719" y="299237"/>
                    <a:pt x="203582" y="347991"/>
                    <a:pt x="225185" y="397267"/>
                  </a:cubicBezTo>
                  <a:cubicBezTo>
                    <a:pt x="240642" y="432535"/>
                    <a:pt x="294467" y="423063"/>
                    <a:pt x="304881" y="389384"/>
                  </a:cubicBezTo>
                  <a:cubicBezTo>
                    <a:pt x="322980" y="330867"/>
                    <a:pt x="339285" y="271743"/>
                    <a:pt x="356257" y="212886"/>
                  </a:cubicBezTo>
                  <a:cubicBezTo>
                    <a:pt x="362937" y="189698"/>
                    <a:pt x="366925" y="161840"/>
                    <a:pt x="378018" y="140313"/>
                  </a:cubicBezTo>
                  <a:cubicBezTo>
                    <a:pt x="378381" y="139598"/>
                    <a:pt x="378624" y="139113"/>
                    <a:pt x="378915" y="138530"/>
                  </a:cubicBezTo>
                  <a:cubicBezTo>
                    <a:pt x="381279" y="141696"/>
                    <a:pt x="383473" y="144509"/>
                    <a:pt x="384079" y="145431"/>
                  </a:cubicBezTo>
                  <a:cubicBezTo>
                    <a:pt x="417465" y="195980"/>
                    <a:pt x="450864" y="246517"/>
                    <a:pt x="484250" y="297066"/>
                  </a:cubicBezTo>
                  <a:cubicBezTo>
                    <a:pt x="499294" y="319842"/>
                    <a:pt x="513357" y="346754"/>
                    <a:pt x="537057" y="361793"/>
                  </a:cubicBezTo>
                  <a:cubicBezTo>
                    <a:pt x="565461" y="379815"/>
                    <a:pt x="602011" y="376358"/>
                    <a:pt x="626996" y="354006"/>
                  </a:cubicBezTo>
                  <a:cubicBezTo>
                    <a:pt x="647035" y="336081"/>
                    <a:pt x="656746" y="311462"/>
                    <a:pt x="667038" y="287340"/>
                  </a:cubicBezTo>
                  <a:cubicBezTo>
                    <a:pt x="679476" y="258196"/>
                    <a:pt x="691914" y="229053"/>
                    <a:pt x="704364" y="199910"/>
                  </a:cubicBezTo>
                  <a:cubicBezTo>
                    <a:pt x="705237" y="197860"/>
                    <a:pt x="709262" y="190025"/>
                    <a:pt x="713226" y="181791"/>
                  </a:cubicBezTo>
                  <a:cubicBezTo>
                    <a:pt x="724621" y="198430"/>
                    <a:pt x="734368" y="216719"/>
                    <a:pt x="744757" y="233819"/>
                  </a:cubicBezTo>
                  <a:cubicBezTo>
                    <a:pt x="772603" y="279614"/>
                    <a:pt x="798449" y="340326"/>
                    <a:pt x="845583" y="369554"/>
                  </a:cubicBezTo>
                  <a:cubicBezTo>
                    <a:pt x="894195" y="399704"/>
                    <a:pt x="960604" y="382616"/>
                    <a:pt x="981710" y="328065"/>
                  </a:cubicBezTo>
                  <a:cubicBezTo>
                    <a:pt x="1000537" y="279408"/>
                    <a:pt x="1013847" y="228616"/>
                    <a:pt x="1030965" y="179304"/>
                  </a:cubicBezTo>
                  <a:cubicBezTo>
                    <a:pt x="1031377" y="179850"/>
                    <a:pt x="1031765" y="180359"/>
                    <a:pt x="1031850" y="180469"/>
                  </a:cubicBezTo>
                  <a:cubicBezTo>
                    <a:pt x="1050398" y="207029"/>
                    <a:pt x="1068958" y="233564"/>
                    <a:pt x="1087506" y="260125"/>
                  </a:cubicBezTo>
                  <a:cubicBezTo>
                    <a:pt x="1102611" y="281749"/>
                    <a:pt x="1116685" y="309473"/>
                    <a:pt x="1139525" y="323869"/>
                  </a:cubicBezTo>
                  <a:cubicBezTo>
                    <a:pt x="1163382" y="338919"/>
                    <a:pt x="1194393" y="341139"/>
                    <a:pt x="1220796" y="332237"/>
                  </a:cubicBezTo>
                  <a:cubicBezTo>
                    <a:pt x="1280162" y="312214"/>
                    <a:pt x="1300249" y="250289"/>
                    <a:pt x="1322870" y="198054"/>
                  </a:cubicBezTo>
                  <a:cubicBezTo>
                    <a:pt x="1334544" y="171094"/>
                    <a:pt x="1346219" y="144121"/>
                    <a:pt x="1357905" y="117161"/>
                  </a:cubicBezTo>
                  <a:cubicBezTo>
                    <a:pt x="1358305" y="116239"/>
                    <a:pt x="1358705" y="115318"/>
                    <a:pt x="1359105" y="114408"/>
                  </a:cubicBezTo>
                  <a:cubicBezTo>
                    <a:pt x="1361106" y="118083"/>
                    <a:pt x="1363118" y="121745"/>
                    <a:pt x="1365130" y="125408"/>
                  </a:cubicBezTo>
                  <a:cubicBezTo>
                    <a:pt x="1372089" y="138167"/>
                    <a:pt x="1379059" y="150925"/>
                    <a:pt x="1386018" y="163684"/>
                  </a:cubicBezTo>
                  <a:cubicBezTo>
                    <a:pt x="1401111" y="191323"/>
                    <a:pt x="1416192" y="218975"/>
                    <a:pt x="1431285" y="246614"/>
                  </a:cubicBezTo>
                  <a:cubicBezTo>
                    <a:pt x="1444632" y="271064"/>
                    <a:pt x="1455930" y="296908"/>
                    <a:pt x="1481461" y="310916"/>
                  </a:cubicBezTo>
                  <a:cubicBezTo>
                    <a:pt x="1508992" y="326015"/>
                    <a:pt x="1542330" y="325239"/>
                    <a:pt x="1570600" y="312602"/>
                  </a:cubicBezTo>
                  <a:cubicBezTo>
                    <a:pt x="1624680" y="288419"/>
                    <a:pt x="1641688" y="223996"/>
                    <a:pt x="1661158" y="173495"/>
                  </a:cubicBezTo>
                  <a:cubicBezTo>
                    <a:pt x="1663800" y="166631"/>
                    <a:pt x="1666443" y="159778"/>
                    <a:pt x="1669098" y="152914"/>
                  </a:cubicBezTo>
                  <a:cubicBezTo>
                    <a:pt x="1676929" y="166352"/>
                    <a:pt x="1684749" y="179790"/>
                    <a:pt x="1692580" y="193227"/>
                  </a:cubicBezTo>
                  <a:cubicBezTo>
                    <a:pt x="1723663" y="246578"/>
                    <a:pt x="1754625" y="326731"/>
                    <a:pt x="1828986" y="322037"/>
                  </a:cubicBezTo>
                  <a:cubicBezTo>
                    <a:pt x="1861124" y="320012"/>
                    <a:pt x="1890776" y="303833"/>
                    <a:pt x="1911979" y="279808"/>
                  </a:cubicBezTo>
                  <a:cubicBezTo>
                    <a:pt x="1931715" y="257444"/>
                    <a:pt x="1942274" y="230545"/>
                    <a:pt x="1951984" y="202929"/>
                  </a:cubicBezTo>
                  <a:cubicBezTo>
                    <a:pt x="1955451" y="210024"/>
                    <a:pt x="1958930" y="217119"/>
                    <a:pt x="1962398" y="224214"/>
                  </a:cubicBezTo>
                  <a:cubicBezTo>
                    <a:pt x="1965173" y="229902"/>
                    <a:pt x="1967913" y="235614"/>
                    <a:pt x="1970750" y="241278"/>
                  </a:cubicBezTo>
                  <a:cubicBezTo>
                    <a:pt x="1970665" y="242175"/>
                    <a:pt x="1970459" y="243048"/>
                    <a:pt x="1970423" y="243958"/>
                  </a:cubicBezTo>
                  <a:cubicBezTo>
                    <a:pt x="1968786" y="286382"/>
                    <a:pt x="2018672" y="315440"/>
                    <a:pt x="2053416" y="288759"/>
                  </a:cubicBezTo>
                  <a:cubicBezTo>
                    <a:pt x="2090936" y="259918"/>
                    <a:pt x="2069490" y="216719"/>
                    <a:pt x="2052979" y="18301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46" name="Google Shape;846;p1"/>
            <p:cNvGrpSpPr/>
            <p:nvPr/>
          </p:nvGrpSpPr>
          <p:grpSpPr>
            <a:xfrm>
              <a:off x="543942" y="8576191"/>
              <a:ext cx="2216653" cy="482153"/>
              <a:chOff x="543942" y="8576191"/>
              <a:chExt cx="2216653" cy="482153"/>
            </a:xfrm>
          </p:grpSpPr>
          <p:sp>
            <p:nvSpPr>
              <p:cNvPr id="847" name="Google Shape;847;p1"/>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8" name="Google Shape;848;p1"/>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9" name="Google Shape;849;p1"/>
              <p:cNvSpPr/>
              <p:nvPr/>
            </p:nvSpPr>
            <p:spPr>
              <a:xfrm>
                <a:off x="543942" y="8576191"/>
                <a:ext cx="2216653" cy="482153"/>
              </a:xfrm>
              <a:custGeom>
                <a:rect b="b" l="l" r="r" t="t"/>
                <a:pathLst>
                  <a:path extrusionOk="0" h="482153" w="2216653">
                    <a:moveTo>
                      <a:pt x="2216241" y="191299"/>
                    </a:moveTo>
                    <a:cubicBezTo>
                      <a:pt x="2215163" y="181499"/>
                      <a:pt x="2214072" y="171700"/>
                      <a:pt x="2212993" y="161901"/>
                    </a:cubicBezTo>
                    <a:cubicBezTo>
                      <a:pt x="2210786" y="141938"/>
                      <a:pt x="2188492" y="128707"/>
                      <a:pt x="2169847" y="128779"/>
                    </a:cubicBezTo>
                    <a:cubicBezTo>
                      <a:pt x="2157810" y="115560"/>
                      <a:pt x="2145493" y="102571"/>
                      <a:pt x="2133406" y="89400"/>
                    </a:cubicBezTo>
                    <a:cubicBezTo>
                      <a:pt x="2104675" y="58086"/>
                      <a:pt x="2068949" y="20538"/>
                      <a:pt x="2022410" y="43642"/>
                    </a:cubicBezTo>
                    <a:cubicBezTo>
                      <a:pt x="1990078" y="59687"/>
                      <a:pt x="1977858" y="99406"/>
                      <a:pt x="1968633" y="131763"/>
                    </a:cubicBezTo>
                    <a:cubicBezTo>
                      <a:pt x="1959347" y="164314"/>
                      <a:pt x="1954061" y="197860"/>
                      <a:pt x="1944533" y="230338"/>
                    </a:cubicBezTo>
                    <a:cubicBezTo>
                      <a:pt x="1940411" y="244395"/>
                      <a:pt x="1935465" y="258996"/>
                      <a:pt x="1928955" y="270797"/>
                    </a:cubicBezTo>
                    <a:cubicBezTo>
                      <a:pt x="1928082" y="272386"/>
                      <a:pt x="1925439" y="276582"/>
                      <a:pt x="1923245" y="279978"/>
                    </a:cubicBezTo>
                    <a:cubicBezTo>
                      <a:pt x="1921596" y="277977"/>
                      <a:pt x="1920057" y="276133"/>
                      <a:pt x="1920008" y="276230"/>
                    </a:cubicBezTo>
                    <a:cubicBezTo>
                      <a:pt x="1910686" y="262805"/>
                      <a:pt x="1904055" y="247148"/>
                      <a:pt x="1896636" y="232667"/>
                    </a:cubicBezTo>
                    <a:cubicBezTo>
                      <a:pt x="1861225" y="163501"/>
                      <a:pt x="1825814" y="94336"/>
                      <a:pt x="1790403" y="25171"/>
                    </a:cubicBezTo>
                    <a:cubicBezTo>
                      <a:pt x="1771613" y="-11516"/>
                      <a:pt x="1709253" y="-7756"/>
                      <a:pt x="1699106" y="34206"/>
                    </a:cubicBezTo>
                    <a:cubicBezTo>
                      <a:pt x="1682061" y="104718"/>
                      <a:pt x="1665029" y="175242"/>
                      <a:pt x="1647984" y="245753"/>
                    </a:cubicBezTo>
                    <a:cubicBezTo>
                      <a:pt x="1646505" y="251878"/>
                      <a:pt x="1645063" y="258014"/>
                      <a:pt x="1643390" y="264078"/>
                    </a:cubicBezTo>
                    <a:cubicBezTo>
                      <a:pt x="1640941" y="261107"/>
                      <a:pt x="1637292" y="256656"/>
                      <a:pt x="1637013" y="256437"/>
                    </a:cubicBezTo>
                    <a:cubicBezTo>
                      <a:pt x="1628261" y="244565"/>
                      <a:pt x="1620951" y="231393"/>
                      <a:pt x="1614113" y="218356"/>
                    </a:cubicBezTo>
                    <a:cubicBezTo>
                      <a:pt x="1588025" y="168656"/>
                      <a:pt x="1570798" y="114468"/>
                      <a:pt x="1540309" y="67061"/>
                    </a:cubicBezTo>
                    <a:cubicBezTo>
                      <a:pt x="1518246" y="32751"/>
                      <a:pt x="1487248" y="-770"/>
                      <a:pt x="1442515" y="16342"/>
                    </a:cubicBezTo>
                    <a:cubicBezTo>
                      <a:pt x="1407322" y="29804"/>
                      <a:pt x="1393332" y="67243"/>
                      <a:pt x="1380797" y="99733"/>
                    </a:cubicBezTo>
                    <a:cubicBezTo>
                      <a:pt x="1359728" y="154345"/>
                      <a:pt x="1348781" y="214657"/>
                      <a:pt x="1318353" y="263569"/>
                    </a:cubicBezTo>
                    <a:cubicBezTo>
                      <a:pt x="1316571" y="261349"/>
                      <a:pt x="1315334" y="259651"/>
                      <a:pt x="1313504" y="256559"/>
                    </a:cubicBezTo>
                    <a:cubicBezTo>
                      <a:pt x="1295259" y="225948"/>
                      <a:pt x="1279038" y="193943"/>
                      <a:pt x="1261897" y="162701"/>
                    </a:cubicBezTo>
                    <a:cubicBezTo>
                      <a:pt x="1245349" y="132551"/>
                      <a:pt x="1230147" y="100982"/>
                      <a:pt x="1211623" y="71997"/>
                    </a:cubicBezTo>
                    <a:cubicBezTo>
                      <a:pt x="1191693" y="40816"/>
                      <a:pt x="1164102" y="13795"/>
                      <a:pt x="1125200" y="11151"/>
                    </a:cubicBezTo>
                    <a:cubicBezTo>
                      <a:pt x="1060913" y="6773"/>
                      <a:pt x="1025659" y="67315"/>
                      <a:pt x="1011063" y="121248"/>
                    </a:cubicBezTo>
                    <a:cubicBezTo>
                      <a:pt x="1001462" y="156722"/>
                      <a:pt x="992334" y="191614"/>
                      <a:pt x="978126" y="225645"/>
                    </a:cubicBezTo>
                    <a:cubicBezTo>
                      <a:pt x="974816" y="233577"/>
                      <a:pt x="971337" y="241520"/>
                      <a:pt x="967361" y="249185"/>
                    </a:cubicBezTo>
                    <a:cubicBezTo>
                      <a:pt x="960778" y="239750"/>
                      <a:pt x="952074" y="227379"/>
                      <a:pt x="945527" y="217822"/>
                    </a:cubicBezTo>
                    <a:cubicBezTo>
                      <a:pt x="933684" y="200540"/>
                      <a:pt x="921827" y="183246"/>
                      <a:pt x="909983" y="165963"/>
                    </a:cubicBezTo>
                    <a:cubicBezTo>
                      <a:pt x="886283" y="131387"/>
                      <a:pt x="862583" y="96823"/>
                      <a:pt x="838895" y="62246"/>
                    </a:cubicBezTo>
                    <a:cubicBezTo>
                      <a:pt x="817692" y="31308"/>
                      <a:pt x="776087" y="27002"/>
                      <a:pt x="753441" y="59565"/>
                    </a:cubicBezTo>
                    <a:cubicBezTo>
                      <a:pt x="722274" y="104378"/>
                      <a:pt x="712975" y="158274"/>
                      <a:pt x="708611" y="211601"/>
                    </a:cubicBezTo>
                    <a:cubicBezTo>
                      <a:pt x="706611" y="235966"/>
                      <a:pt x="705544" y="260415"/>
                      <a:pt x="702829" y="284720"/>
                    </a:cubicBezTo>
                    <a:cubicBezTo>
                      <a:pt x="696464" y="274933"/>
                      <a:pt x="690100" y="265145"/>
                      <a:pt x="683723" y="255346"/>
                    </a:cubicBezTo>
                    <a:cubicBezTo>
                      <a:pt x="663914" y="224893"/>
                      <a:pt x="644360" y="194258"/>
                      <a:pt x="624297" y="163975"/>
                    </a:cubicBezTo>
                    <a:cubicBezTo>
                      <a:pt x="588098" y="109351"/>
                      <a:pt x="533606" y="48966"/>
                      <a:pt x="460578" y="64259"/>
                    </a:cubicBezTo>
                    <a:cubicBezTo>
                      <a:pt x="392472" y="78534"/>
                      <a:pt x="359280" y="152963"/>
                      <a:pt x="337229" y="211516"/>
                    </a:cubicBezTo>
                    <a:cubicBezTo>
                      <a:pt x="329749" y="231381"/>
                      <a:pt x="323081" y="251562"/>
                      <a:pt x="315662" y="271464"/>
                    </a:cubicBezTo>
                    <a:cubicBezTo>
                      <a:pt x="302388" y="232812"/>
                      <a:pt x="289137" y="194161"/>
                      <a:pt x="275802" y="155521"/>
                    </a:cubicBezTo>
                    <a:cubicBezTo>
                      <a:pt x="264189" y="121867"/>
                      <a:pt x="254175" y="86756"/>
                      <a:pt x="231433" y="58632"/>
                    </a:cubicBezTo>
                    <a:cubicBezTo>
                      <a:pt x="207442" y="28955"/>
                      <a:pt x="167388" y="13601"/>
                      <a:pt x="129844" y="23085"/>
                    </a:cubicBezTo>
                    <a:cubicBezTo>
                      <a:pt x="90129" y="33115"/>
                      <a:pt x="60937" y="62500"/>
                      <a:pt x="44863" y="99224"/>
                    </a:cubicBezTo>
                    <a:cubicBezTo>
                      <a:pt x="29794" y="133655"/>
                      <a:pt x="27200" y="172307"/>
                      <a:pt x="22120" y="209175"/>
                    </a:cubicBezTo>
                    <a:cubicBezTo>
                      <a:pt x="16725" y="248421"/>
                      <a:pt x="10991" y="287812"/>
                      <a:pt x="7391" y="327264"/>
                    </a:cubicBezTo>
                    <a:cubicBezTo>
                      <a:pt x="3803" y="366620"/>
                      <a:pt x="2942" y="406132"/>
                      <a:pt x="93" y="445584"/>
                    </a:cubicBezTo>
                    <a:cubicBezTo>
                      <a:pt x="-2780" y="485424"/>
                      <a:pt x="61835" y="497564"/>
                      <a:pt x="70551" y="457384"/>
                    </a:cubicBezTo>
                    <a:cubicBezTo>
                      <a:pt x="77849" y="423766"/>
                      <a:pt x="87486" y="390511"/>
                      <a:pt x="93984" y="356784"/>
                    </a:cubicBezTo>
                    <a:cubicBezTo>
                      <a:pt x="100409" y="323432"/>
                      <a:pt x="105804" y="289983"/>
                      <a:pt x="111138" y="256437"/>
                    </a:cubicBezTo>
                    <a:cubicBezTo>
                      <a:pt x="115696" y="227840"/>
                      <a:pt x="119212" y="198163"/>
                      <a:pt x="124619" y="170269"/>
                    </a:cubicBezTo>
                    <a:cubicBezTo>
                      <a:pt x="127080" y="157595"/>
                      <a:pt x="130413" y="145286"/>
                      <a:pt x="135626" y="134006"/>
                    </a:cubicBezTo>
                    <a:cubicBezTo>
                      <a:pt x="138972" y="126778"/>
                      <a:pt x="136572" y="130562"/>
                      <a:pt x="141675" y="125469"/>
                    </a:cubicBezTo>
                    <a:cubicBezTo>
                      <a:pt x="144379" y="122776"/>
                      <a:pt x="147507" y="120702"/>
                      <a:pt x="148670" y="119987"/>
                    </a:cubicBezTo>
                    <a:cubicBezTo>
                      <a:pt x="146112" y="120545"/>
                      <a:pt x="147458" y="120169"/>
                      <a:pt x="152513" y="118895"/>
                    </a:cubicBezTo>
                    <a:cubicBezTo>
                      <a:pt x="152828" y="118907"/>
                      <a:pt x="153325" y="118907"/>
                      <a:pt x="153713" y="118919"/>
                    </a:cubicBezTo>
                    <a:cubicBezTo>
                      <a:pt x="154150" y="119465"/>
                      <a:pt x="154817" y="120278"/>
                      <a:pt x="155362" y="120933"/>
                    </a:cubicBezTo>
                    <a:cubicBezTo>
                      <a:pt x="159338" y="126257"/>
                      <a:pt x="162018" y="132709"/>
                      <a:pt x="164927" y="138615"/>
                    </a:cubicBezTo>
                    <a:cubicBezTo>
                      <a:pt x="167630" y="144073"/>
                      <a:pt x="170673" y="153957"/>
                      <a:pt x="174468" y="165090"/>
                    </a:cubicBezTo>
                    <a:cubicBezTo>
                      <a:pt x="179971" y="181233"/>
                      <a:pt x="185536" y="197362"/>
                      <a:pt x="191088" y="213493"/>
                    </a:cubicBezTo>
                    <a:cubicBezTo>
                      <a:pt x="212497" y="275721"/>
                      <a:pt x="233906" y="337937"/>
                      <a:pt x="255315" y="400165"/>
                    </a:cubicBezTo>
                    <a:cubicBezTo>
                      <a:pt x="266795" y="433529"/>
                      <a:pt x="309128" y="453358"/>
                      <a:pt x="337568" y="424676"/>
                    </a:cubicBezTo>
                    <a:cubicBezTo>
                      <a:pt x="386726" y="375097"/>
                      <a:pt x="406486" y="310018"/>
                      <a:pt x="430053" y="246189"/>
                    </a:cubicBezTo>
                    <a:cubicBezTo>
                      <a:pt x="439921" y="219448"/>
                      <a:pt x="449583" y="193700"/>
                      <a:pt x="466119" y="173677"/>
                    </a:cubicBezTo>
                    <a:cubicBezTo>
                      <a:pt x="468495" y="170803"/>
                      <a:pt x="471428" y="167807"/>
                      <a:pt x="474204" y="165406"/>
                    </a:cubicBezTo>
                    <a:cubicBezTo>
                      <a:pt x="487600" y="153848"/>
                      <a:pt x="478290" y="162410"/>
                      <a:pt x="477720" y="162738"/>
                    </a:cubicBezTo>
                    <a:cubicBezTo>
                      <a:pt x="478338" y="162374"/>
                      <a:pt x="478690" y="162179"/>
                      <a:pt x="479211" y="161876"/>
                    </a:cubicBezTo>
                    <a:cubicBezTo>
                      <a:pt x="478641" y="162034"/>
                      <a:pt x="478775" y="161961"/>
                      <a:pt x="479369" y="161792"/>
                    </a:cubicBezTo>
                    <a:cubicBezTo>
                      <a:pt x="489176" y="156164"/>
                      <a:pt x="482424" y="160870"/>
                      <a:pt x="481321" y="161222"/>
                    </a:cubicBezTo>
                    <a:cubicBezTo>
                      <a:pt x="480957" y="161343"/>
                      <a:pt x="480763" y="161403"/>
                      <a:pt x="480484" y="161488"/>
                    </a:cubicBezTo>
                    <a:cubicBezTo>
                      <a:pt x="481417" y="161258"/>
                      <a:pt x="482533" y="161028"/>
                      <a:pt x="483406" y="161015"/>
                    </a:cubicBezTo>
                    <a:cubicBezTo>
                      <a:pt x="493261" y="160894"/>
                      <a:pt x="487600" y="161452"/>
                      <a:pt x="485151" y="161185"/>
                    </a:cubicBezTo>
                    <a:cubicBezTo>
                      <a:pt x="486388" y="161319"/>
                      <a:pt x="487333" y="161500"/>
                      <a:pt x="488097" y="161670"/>
                    </a:cubicBezTo>
                    <a:cubicBezTo>
                      <a:pt x="495856" y="165151"/>
                      <a:pt x="500499" y="168959"/>
                      <a:pt x="504645" y="172622"/>
                    </a:cubicBezTo>
                    <a:cubicBezTo>
                      <a:pt x="531036" y="195944"/>
                      <a:pt x="545268" y="223826"/>
                      <a:pt x="564871" y="253951"/>
                    </a:cubicBezTo>
                    <a:cubicBezTo>
                      <a:pt x="587335" y="288455"/>
                      <a:pt x="609810" y="322971"/>
                      <a:pt x="632274" y="357475"/>
                    </a:cubicBezTo>
                    <a:cubicBezTo>
                      <a:pt x="655622" y="393325"/>
                      <a:pt x="685166" y="434960"/>
                      <a:pt x="734627" y="422129"/>
                    </a:cubicBezTo>
                    <a:cubicBezTo>
                      <a:pt x="780112" y="410328"/>
                      <a:pt x="790719" y="358312"/>
                      <a:pt x="797375" y="318447"/>
                    </a:cubicBezTo>
                    <a:cubicBezTo>
                      <a:pt x="803763" y="280172"/>
                      <a:pt x="804806" y="241533"/>
                      <a:pt x="808540" y="202990"/>
                    </a:cubicBezTo>
                    <a:cubicBezTo>
                      <a:pt x="808831" y="200019"/>
                      <a:pt x="809182" y="197096"/>
                      <a:pt x="809534" y="194161"/>
                    </a:cubicBezTo>
                    <a:cubicBezTo>
                      <a:pt x="834725" y="231151"/>
                      <a:pt x="859977" y="268105"/>
                      <a:pt x="885604" y="304791"/>
                    </a:cubicBezTo>
                    <a:cubicBezTo>
                      <a:pt x="907668" y="336385"/>
                      <a:pt x="935538" y="364570"/>
                      <a:pt x="977532" y="359719"/>
                    </a:cubicBezTo>
                    <a:cubicBezTo>
                      <a:pt x="1014725" y="355425"/>
                      <a:pt x="1039576" y="326367"/>
                      <a:pt x="1054997" y="294434"/>
                    </a:cubicBezTo>
                    <a:cubicBezTo>
                      <a:pt x="1071581" y="260088"/>
                      <a:pt x="1085837" y="224699"/>
                      <a:pt x="1096202" y="187963"/>
                    </a:cubicBezTo>
                    <a:cubicBezTo>
                      <a:pt x="1100130" y="174065"/>
                      <a:pt x="1103039" y="159900"/>
                      <a:pt x="1107052" y="146025"/>
                    </a:cubicBezTo>
                    <a:cubicBezTo>
                      <a:pt x="1108846" y="139828"/>
                      <a:pt x="1110895" y="133752"/>
                      <a:pt x="1113089" y="127688"/>
                    </a:cubicBezTo>
                    <a:cubicBezTo>
                      <a:pt x="1113295" y="127130"/>
                      <a:pt x="1114398" y="124523"/>
                      <a:pt x="1115138" y="122715"/>
                    </a:cubicBezTo>
                    <a:cubicBezTo>
                      <a:pt x="1116265" y="120751"/>
                      <a:pt x="1118896" y="115742"/>
                      <a:pt x="1118823" y="115863"/>
                    </a:cubicBezTo>
                    <a:cubicBezTo>
                      <a:pt x="1119248" y="115172"/>
                      <a:pt x="1119745" y="114517"/>
                      <a:pt x="1120169" y="113826"/>
                    </a:cubicBezTo>
                    <a:cubicBezTo>
                      <a:pt x="1121248" y="114941"/>
                      <a:pt x="1122084" y="115791"/>
                      <a:pt x="1121781" y="115402"/>
                    </a:cubicBezTo>
                    <a:cubicBezTo>
                      <a:pt x="1140632" y="139525"/>
                      <a:pt x="1156877" y="177643"/>
                      <a:pt x="1172915" y="206883"/>
                    </a:cubicBezTo>
                    <a:cubicBezTo>
                      <a:pt x="1190627" y="239180"/>
                      <a:pt x="1207308" y="272349"/>
                      <a:pt x="1226244" y="303943"/>
                    </a:cubicBezTo>
                    <a:cubicBezTo>
                      <a:pt x="1245543" y="336142"/>
                      <a:pt x="1274832" y="367917"/>
                      <a:pt x="1314510" y="371264"/>
                    </a:cubicBezTo>
                    <a:cubicBezTo>
                      <a:pt x="1392241" y="377814"/>
                      <a:pt x="1426415" y="276715"/>
                      <a:pt x="1445994" y="217992"/>
                    </a:cubicBezTo>
                    <a:cubicBezTo>
                      <a:pt x="1454153" y="193530"/>
                      <a:pt x="1461450" y="168777"/>
                      <a:pt x="1470070" y="144473"/>
                    </a:cubicBezTo>
                    <a:cubicBezTo>
                      <a:pt x="1496740" y="195665"/>
                      <a:pt x="1514294" y="251623"/>
                      <a:pt x="1546722" y="299734"/>
                    </a:cubicBezTo>
                    <a:cubicBezTo>
                      <a:pt x="1568883" y="332625"/>
                      <a:pt x="1597250" y="370706"/>
                      <a:pt x="1639401" y="376261"/>
                    </a:cubicBezTo>
                    <a:cubicBezTo>
                      <a:pt x="1685711" y="382362"/>
                      <a:pt x="1718090" y="348343"/>
                      <a:pt x="1733681" y="308211"/>
                    </a:cubicBezTo>
                    <a:cubicBezTo>
                      <a:pt x="1748058" y="271197"/>
                      <a:pt x="1754107" y="229489"/>
                      <a:pt x="1763418" y="190923"/>
                    </a:cubicBezTo>
                    <a:cubicBezTo>
                      <a:pt x="1778656" y="220684"/>
                      <a:pt x="1793883" y="250446"/>
                      <a:pt x="1809121" y="280208"/>
                    </a:cubicBezTo>
                    <a:cubicBezTo>
                      <a:pt x="1825499" y="312202"/>
                      <a:pt x="1841489" y="345699"/>
                      <a:pt x="1871529" y="367262"/>
                    </a:cubicBezTo>
                    <a:cubicBezTo>
                      <a:pt x="1905582" y="391700"/>
                      <a:pt x="1949418" y="388862"/>
                      <a:pt x="1981665" y="362860"/>
                    </a:cubicBezTo>
                    <a:cubicBezTo>
                      <a:pt x="2036339" y="318763"/>
                      <a:pt x="2044122" y="236815"/>
                      <a:pt x="2060439" y="173483"/>
                    </a:cubicBezTo>
                    <a:cubicBezTo>
                      <a:pt x="2061469" y="169468"/>
                      <a:pt x="2062755" y="165454"/>
                      <a:pt x="2064149" y="161452"/>
                    </a:cubicBezTo>
                    <a:cubicBezTo>
                      <a:pt x="2086794" y="186787"/>
                      <a:pt x="2108991" y="213565"/>
                      <a:pt x="2134776" y="235359"/>
                    </a:cubicBezTo>
                    <a:cubicBezTo>
                      <a:pt x="2172757" y="267450"/>
                      <a:pt x="2221648" y="240065"/>
                      <a:pt x="2216241" y="19129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0" name="Google Shape;850;p1"/>
            <p:cNvGrpSpPr/>
            <p:nvPr/>
          </p:nvGrpSpPr>
          <p:grpSpPr>
            <a:xfrm>
              <a:off x="591631" y="9453553"/>
              <a:ext cx="2057943" cy="456357"/>
              <a:chOff x="591631" y="9453553"/>
              <a:chExt cx="2057943" cy="456357"/>
            </a:xfrm>
          </p:grpSpPr>
          <p:sp>
            <p:nvSpPr>
              <p:cNvPr id="851" name="Google Shape;851;p1"/>
              <p:cNvSpPr/>
              <p:nvPr/>
            </p:nvSpPr>
            <p:spPr>
              <a:xfrm>
                <a:off x="591631" y="9453553"/>
                <a:ext cx="2057943" cy="456357"/>
              </a:xfrm>
              <a:custGeom>
                <a:rect b="b" l="l" r="r" t="t"/>
                <a:pathLst>
                  <a:path extrusionOk="0" h="456357" w="2057943">
                    <a:moveTo>
                      <a:pt x="2040451" y="145557"/>
                    </a:moveTo>
                    <a:cubicBezTo>
                      <a:pt x="2026764" y="136958"/>
                      <a:pt x="2005052" y="137637"/>
                      <a:pt x="1993656" y="150105"/>
                    </a:cubicBezTo>
                    <a:cubicBezTo>
                      <a:pt x="1977897" y="167339"/>
                      <a:pt x="1962428" y="183081"/>
                      <a:pt x="1948826" y="202182"/>
                    </a:cubicBezTo>
                    <a:cubicBezTo>
                      <a:pt x="1937540" y="218034"/>
                      <a:pt x="1925854" y="233763"/>
                      <a:pt x="1912858" y="248244"/>
                    </a:cubicBezTo>
                    <a:cubicBezTo>
                      <a:pt x="1911343" y="249930"/>
                      <a:pt x="1905269" y="255957"/>
                      <a:pt x="1900965" y="260263"/>
                    </a:cubicBezTo>
                    <a:cubicBezTo>
                      <a:pt x="1897862" y="257558"/>
                      <a:pt x="1894262" y="254611"/>
                      <a:pt x="1890055" y="249978"/>
                    </a:cubicBezTo>
                    <a:cubicBezTo>
                      <a:pt x="1883521" y="242799"/>
                      <a:pt x="1881036" y="239657"/>
                      <a:pt x="1877665" y="234685"/>
                    </a:cubicBezTo>
                    <a:cubicBezTo>
                      <a:pt x="1856972" y="204135"/>
                      <a:pt x="1843467" y="169255"/>
                      <a:pt x="1828325" y="135806"/>
                    </a:cubicBezTo>
                    <a:cubicBezTo>
                      <a:pt x="1812663" y="101205"/>
                      <a:pt x="1794139" y="56296"/>
                      <a:pt x="1760789" y="35387"/>
                    </a:cubicBezTo>
                    <a:cubicBezTo>
                      <a:pt x="1736047" y="19876"/>
                      <a:pt x="1702503" y="21186"/>
                      <a:pt x="1680476" y="41124"/>
                    </a:cubicBezTo>
                    <a:cubicBezTo>
                      <a:pt x="1664207" y="55847"/>
                      <a:pt x="1656727" y="75689"/>
                      <a:pt x="1652254" y="96609"/>
                    </a:cubicBezTo>
                    <a:cubicBezTo>
                      <a:pt x="1642543" y="141907"/>
                      <a:pt x="1631524" y="186889"/>
                      <a:pt x="1618795" y="231435"/>
                    </a:cubicBezTo>
                    <a:cubicBezTo>
                      <a:pt x="1612600" y="253131"/>
                      <a:pt x="1606029" y="274719"/>
                      <a:pt x="1599095" y="296197"/>
                    </a:cubicBezTo>
                    <a:cubicBezTo>
                      <a:pt x="1598622" y="297689"/>
                      <a:pt x="1598162" y="299229"/>
                      <a:pt x="1597701" y="300745"/>
                    </a:cubicBezTo>
                    <a:cubicBezTo>
                      <a:pt x="1596452" y="298756"/>
                      <a:pt x="1595155" y="296792"/>
                      <a:pt x="1593943" y="294778"/>
                    </a:cubicBezTo>
                    <a:cubicBezTo>
                      <a:pt x="1584075" y="278236"/>
                      <a:pt x="1575880" y="260748"/>
                      <a:pt x="1568655" y="242896"/>
                    </a:cubicBezTo>
                    <a:cubicBezTo>
                      <a:pt x="1563903" y="231156"/>
                      <a:pt x="1556447" y="209035"/>
                      <a:pt x="1550713" y="191898"/>
                    </a:cubicBezTo>
                    <a:cubicBezTo>
                      <a:pt x="1544506" y="173354"/>
                      <a:pt x="1538324" y="154798"/>
                      <a:pt x="1531426" y="136497"/>
                    </a:cubicBezTo>
                    <a:cubicBezTo>
                      <a:pt x="1514914" y="92667"/>
                      <a:pt x="1495324" y="52281"/>
                      <a:pt x="1465332" y="15922"/>
                    </a:cubicBezTo>
                    <a:cubicBezTo>
                      <a:pt x="1440432" y="-14252"/>
                      <a:pt x="1393056" y="1975"/>
                      <a:pt x="1381478" y="35278"/>
                    </a:cubicBezTo>
                    <a:cubicBezTo>
                      <a:pt x="1363767" y="86276"/>
                      <a:pt x="1346056" y="137274"/>
                      <a:pt x="1328344" y="188272"/>
                    </a:cubicBezTo>
                    <a:cubicBezTo>
                      <a:pt x="1319761" y="212964"/>
                      <a:pt x="1311590" y="237850"/>
                      <a:pt x="1302571" y="262385"/>
                    </a:cubicBezTo>
                    <a:cubicBezTo>
                      <a:pt x="1301141" y="266278"/>
                      <a:pt x="1299662" y="270147"/>
                      <a:pt x="1298073" y="273979"/>
                    </a:cubicBezTo>
                    <a:cubicBezTo>
                      <a:pt x="1297589" y="275144"/>
                      <a:pt x="1297382" y="275738"/>
                      <a:pt x="1297298" y="276053"/>
                    </a:cubicBezTo>
                    <a:cubicBezTo>
                      <a:pt x="1296897" y="276744"/>
                      <a:pt x="1296594" y="277266"/>
                      <a:pt x="1296025" y="278272"/>
                    </a:cubicBezTo>
                    <a:cubicBezTo>
                      <a:pt x="1293576" y="282626"/>
                      <a:pt x="1290957" y="286823"/>
                      <a:pt x="1288424" y="291104"/>
                    </a:cubicBezTo>
                    <a:cubicBezTo>
                      <a:pt x="1287708" y="292317"/>
                      <a:pt x="1287248" y="293154"/>
                      <a:pt x="1286933" y="293772"/>
                    </a:cubicBezTo>
                    <a:cubicBezTo>
                      <a:pt x="1286411" y="294136"/>
                      <a:pt x="1285672" y="294706"/>
                      <a:pt x="1284375" y="295894"/>
                    </a:cubicBezTo>
                    <a:cubicBezTo>
                      <a:pt x="1283950" y="296283"/>
                      <a:pt x="1283514" y="296658"/>
                      <a:pt x="1283090" y="297046"/>
                    </a:cubicBezTo>
                    <a:cubicBezTo>
                      <a:pt x="1282908" y="297143"/>
                      <a:pt x="1282786" y="297192"/>
                      <a:pt x="1282532" y="297337"/>
                    </a:cubicBezTo>
                    <a:cubicBezTo>
                      <a:pt x="1282580" y="297362"/>
                      <a:pt x="1282629" y="297398"/>
                      <a:pt x="1282678" y="297423"/>
                    </a:cubicBezTo>
                    <a:cubicBezTo>
                      <a:pt x="1282653" y="297447"/>
                      <a:pt x="1282617" y="297471"/>
                      <a:pt x="1282593" y="297495"/>
                    </a:cubicBezTo>
                    <a:cubicBezTo>
                      <a:pt x="1282399" y="297544"/>
                      <a:pt x="1282229" y="297580"/>
                      <a:pt x="1282035" y="297616"/>
                    </a:cubicBezTo>
                    <a:cubicBezTo>
                      <a:pt x="1282011" y="297629"/>
                      <a:pt x="1281974" y="297653"/>
                      <a:pt x="1281950" y="297665"/>
                    </a:cubicBezTo>
                    <a:cubicBezTo>
                      <a:pt x="1281938" y="297653"/>
                      <a:pt x="1281926" y="297653"/>
                      <a:pt x="1281914" y="297641"/>
                    </a:cubicBezTo>
                    <a:cubicBezTo>
                      <a:pt x="1278568" y="298393"/>
                      <a:pt x="1278010" y="298478"/>
                      <a:pt x="1280604" y="297786"/>
                    </a:cubicBezTo>
                    <a:cubicBezTo>
                      <a:pt x="1280459" y="297240"/>
                      <a:pt x="1280568" y="296986"/>
                      <a:pt x="1280786" y="296865"/>
                    </a:cubicBezTo>
                    <a:cubicBezTo>
                      <a:pt x="1280289" y="296513"/>
                      <a:pt x="1280035" y="296355"/>
                      <a:pt x="1279453" y="295931"/>
                    </a:cubicBezTo>
                    <a:cubicBezTo>
                      <a:pt x="1280192" y="296464"/>
                      <a:pt x="1280592" y="296731"/>
                      <a:pt x="1280786" y="296853"/>
                    </a:cubicBezTo>
                    <a:cubicBezTo>
                      <a:pt x="1280811" y="296840"/>
                      <a:pt x="1280823" y="296816"/>
                      <a:pt x="1280847" y="296804"/>
                    </a:cubicBezTo>
                    <a:cubicBezTo>
                      <a:pt x="1280168" y="296125"/>
                      <a:pt x="1276410" y="293141"/>
                      <a:pt x="1276580" y="293481"/>
                    </a:cubicBezTo>
                    <a:cubicBezTo>
                      <a:pt x="1261778" y="279764"/>
                      <a:pt x="1250806" y="264714"/>
                      <a:pt x="1240345" y="247698"/>
                    </a:cubicBezTo>
                    <a:cubicBezTo>
                      <a:pt x="1216269" y="208562"/>
                      <a:pt x="1198654" y="165969"/>
                      <a:pt x="1178567" y="124758"/>
                    </a:cubicBezTo>
                    <a:cubicBezTo>
                      <a:pt x="1156879" y="80248"/>
                      <a:pt x="1126839" y="12029"/>
                      <a:pt x="1065133" y="29020"/>
                    </a:cubicBezTo>
                    <a:cubicBezTo>
                      <a:pt x="1010375" y="44107"/>
                      <a:pt x="997852" y="112848"/>
                      <a:pt x="981850" y="158995"/>
                    </a:cubicBezTo>
                    <a:cubicBezTo>
                      <a:pt x="973376" y="183408"/>
                      <a:pt x="964914" y="207822"/>
                      <a:pt x="956440" y="232247"/>
                    </a:cubicBezTo>
                    <a:cubicBezTo>
                      <a:pt x="948815" y="254235"/>
                      <a:pt x="942875" y="278988"/>
                      <a:pt x="931116" y="298356"/>
                    </a:cubicBezTo>
                    <a:cubicBezTo>
                      <a:pt x="926363" y="306179"/>
                      <a:pt x="929831" y="301558"/>
                      <a:pt x="926303" y="305657"/>
                    </a:cubicBezTo>
                    <a:cubicBezTo>
                      <a:pt x="925418" y="306688"/>
                      <a:pt x="917405" y="314414"/>
                      <a:pt x="921963" y="310084"/>
                    </a:cubicBezTo>
                    <a:cubicBezTo>
                      <a:pt x="918350" y="313516"/>
                      <a:pt x="919223" y="313262"/>
                      <a:pt x="916520" y="313383"/>
                    </a:cubicBezTo>
                    <a:cubicBezTo>
                      <a:pt x="916496" y="313371"/>
                      <a:pt x="916471" y="313346"/>
                      <a:pt x="916447" y="313334"/>
                    </a:cubicBezTo>
                    <a:cubicBezTo>
                      <a:pt x="916289" y="313346"/>
                      <a:pt x="916120" y="313359"/>
                      <a:pt x="915926" y="313371"/>
                    </a:cubicBezTo>
                    <a:cubicBezTo>
                      <a:pt x="916071" y="313359"/>
                      <a:pt x="916314" y="313334"/>
                      <a:pt x="916423" y="313322"/>
                    </a:cubicBezTo>
                    <a:cubicBezTo>
                      <a:pt x="915732" y="312849"/>
                      <a:pt x="914701" y="312182"/>
                      <a:pt x="912980" y="311176"/>
                    </a:cubicBezTo>
                    <a:cubicBezTo>
                      <a:pt x="911986" y="309817"/>
                      <a:pt x="910543" y="307865"/>
                      <a:pt x="909404" y="306312"/>
                    </a:cubicBezTo>
                    <a:cubicBezTo>
                      <a:pt x="909234" y="306045"/>
                      <a:pt x="908349" y="304736"/>
                      <a:pt x="905924" y="301134"/>
                    </a:cubicBezTo>
                    <a:cubicBezTo>
                      <a:pt x="901027" y="293845"/>
                      <a:pt x="896614" y="286168"/>
                      <a:pt x="892262" y="278539"/>
                    </a:cubicBezTo>
                    <a:cubicBezTo>
                      <a:pt x="868235" y="236359"/>
                      <a:pt x="850063" y="191231"/>
                      <a:pt x="828860" y="147631"/>
                    </a:cubicBezTo>
                    <a:cubicBezTo>
                      <a:pt x="808687" y="106141"/>
                      <a:pt x="783957" y="47273"/>
                      <a:pt x="735017" y="34017"/>
                    </a:cubicBezTo>
                    <a:cubicBezTo>
                      <a:pt x="672548" y="17098"/>
                      <a:pt x="639550" y="75979"/>
                      <a:pt x="619135" y="123509"/>
                    </a:cubicBezTo>
                    <a:cubicBezTo>
                      <a:pt x="602369" y="162512"/>
                      <a:pt x="590852" y="203528"/>
                      <a:pt x="574450" y="242677"/>
                    </a:cubicBezTo>
                    <a:cubicBezTo>
                      <a:pt x="568631" y="256576"/>
                      <a:pt x="559236" y="274501"/>
                      <a:pt x="548653" y="289770"/>
                    </a:cubicBezTo>
                    <a:cubicBezTo>
                      <a:pt x="543404" y="297362"/>
                      <a:pt x="541428" y="300297"/>
                      <a:pt x="534893" y="306676"/>
                    </a:cubicBezTo>
                    <a:cubicBezTo>
                      <a:pt x="534518" y="307040"/>
                      <a:pt x="533523" y="308265"/>
                      <a:pt x="532420" y="309502"/>
                    </a:cubicBezTo>
                    <a:cubicBezTo>
                      <a:pt x="531657" y="309235"/>
                      <a:pt x="530856" y="309090"/>
                      <a:pt x="530093" y="308774"/>
                    </a:cubicBezTo>
                    <a:cubicBezTo>
                      <a:pt x="529208" y="308447"/>
                      <a:pt x="528747" y="308301"/>
                      <a:pt x="528299" y="308168"/>
                    </a:cubicBezTo>
                    <a:cubicBezTo>
                      <a:pt x="527523" y="307695"/>
                      <a:pt x="526432" y="307052"/>
                      <a:pt x="524868" y="306179"/>
                    </a:cubicBezTo>
                    <a:cubicBezTo>
                      <a:pt x="520637" y="303802"/>
                      <a:pt x="516527" y="301231"/>
                      <a:pt x="512527" y="298490"/>
                    </a:cubicBezTo>
                    <a:cubicBezTo>
                      <a:pt x="510733" y="297253"/>
                      <a:pt x="508987" y="295931"/>
                      <a:pt x="507229" y="294621"/>
                    </a:cubicBezTo>
                    <a:cubicBezTo>
                      <a:pt x="507023" y="294257"/>
                      <a:pt x="500210" y="288581"/>
                      <a:pt x="499955" y="288351"/>
                    </a:cubicBezTo>
                    <a:cubicBezTo>
                      <a:pt x="486851" y="275980"/>
                      <a:pt x="475504" y="261997"/>
                      <a:pt x="464666" y="247650"/>
                    </a:cubicBezTo>
                    <a:cubicBezTo>
                      <a:pt x="463733" y="246425"/>
                      <a:pt x="463211" y="245734"/>
                      <a:pt x="462678" y="245054"/>
                    </a:cubicBezTo>
                    <a:cubicBezTo>
                      <a:pt x="462181" y="244302"/>
                      <a:pt x="461490" y="243284"/>
                      <a:pt x="460411" y="241719"/>
                    </a:cubicBezTo>
                    <a:cubicBezTo>
                      <a:pt x="457550" y="237571"/>
                      <a:pt x="454652" y="233448"/>
                      <a:pt x="451804" y="229288"/>
                    </a:cubicBezTo>
                    <a:cubicBezTo>
                      <a:pt x="447027" y="222351"/>
                      <a:pt x="442299" y="215377"/>
                      <a:pt x="437499" y="208452"/>
                    </a:cubicBezTo>
                    <a:cubicBezTo>
                      <a:pt x="425558" y="191231"/>
                      <a:pt x="413471" y="174009"/>
                      <a:pt x="400075" y="157879"/>
                    </a:cubicBezTo>
                    <a:cubicBezTo>
                      <a:pt x="371817" y="123848"/>
                      <a:pt x="326842" y="80091"/>
                      <a:pt x="278653" y="89769"/>
                    </a:cubicBezTo>
                    <a:cubicBezTo>
                      <a:pt x="246904" y="96148"/>
                      <a:pt x="228586" y="121980"/>
                      <a:pt x="214524" y="148771"/>
                    </a:cubicBezTo>
                    <a:cubicBezTo>
                      <a:pt x="201540" y="173512"/>
                      <a:pt x="190266" y="199174"/>
                      <a:pt x="179210" y="224825"/>
                    </a:cubicBezTo>
                    <a:cubicBezTo>
                      <a:pt x="162286" y="264046"/>
                      <a:pt x="146612" y="302104"/>
                      <a:pt x="122839" y="337772"/>
                    </a:cubicBezTo>
                    <a:cubicBezTo>
                      <a:pt x="115310" y="316560"/>
                      <a:pt x="109649" y="294294"/>
                      <a:pt x="104497" y="272657"/>
                    </a:cubicBezTo>
                    <a:cubicBezTo>
                      <a:pt x="91210" y="216881"/>
                      <a:pt x="81742" y="160268"/>
                      <a:pt x="70686" y="104056"/>
                    </a:cubicBezTo>
                    <a:cubicBezTo>
                      <a:pt x="64819" y="74233"/>
                      <a:pt x="15685" y="70971"/>
                      <a:pt x="9090" y="102127"/>
                    </a:cubicBezTo>
                    <a:cubicBezTo>
                      <a:pt x="-2754" y="158061"/>
                      <a:pt x="-2305" y="211399"/>
                      <a:pt x="6290" y="267879"/>
                    </a:cubicBezTo>
                    <a:cubicBezTo>
                      <a:pt x="10290" y="294197"/>
                      <a:pt x="16716" y="320199"/>
                      <a:pt x="24159" y="345740"/>
                    </a:cubicBezTo>
                    <a:cubicBezTo>
                      <a:pt x="31069" y="369438"/>
                      <a:pt x="37700" y="395306"/>
                      <a:pt x="51326" y="416130"/>
                    </a:cubicBezTo>
                    <a:cubicBezTo>
                      <a:pt x="68128" y="441793"/>
                      <a:pt x="94447" y="459475"/>
                      <a:pt x="126076" y="455897"/>
                    </a:cubicBezTo>
                    <a:cubicBezTo>
                      <a:pt x="157389" y="452356"/>
                      <a:pt x="176822" y="430587"/>
                      <a:pt x="194921" y="406913"/>
                    </a:cubicBezTo>
                    <a:cubicBezTo>
                      <a:pt x="224864" y="367764"/>
                      <a:pt x="244697" y="321848"/>
                      <a:pt x="264167" y="276914"/>
                    </a:cubicBezTo>
                    <a:cubicBezTo>
                      <a:pt x="272943" y="256649"/>
                      <a:pt x="281151" y="236856"/>
                      <a:pt x="290315" y="218082"/>
                    </a:cubicBezTo>
                    <a:cubicBezTo>
                      <a:pt x="293613" y="211327"/>
                      <a:pt x="297044" y="204608"/>
                      <a:pt x="300608" y="197962"/>
                    </a:cubicBezTo>
                    <a:cubicBezTo>
                      <a:pt x="302923" y="200048"/>
                      <a:pt x="305275" y="202085"/>
                      <a:pt x="307481" y="204232"/>
                    </a:cubicBezTo>
                    <a:cubicBezTo>
                      <a:pt x="313967" y="210551"/>
                      <a:pt x="320053" y="217245"/>
                      <a:pt x="325884" y="224158"/>
                    </a:cubicBezTo>
                    <a:cubicBezTo>
                      <a:pt x="331424" y="230719"/>
                      <a:pt x="336673" y="237535"/>
                      <a:pt x="341777" y="244436"/>
                    </a:cubicBezTo>
                    <a:cubicBezTo>
                      <a:pt x="343219" y="246485"/>
                      <a:pt x="347135" y="251919"/>
                      <a:pt x="347087" y="251846"/>
                    </a:cubicBezTo>
                    <a:cubicBezTo>
                      <a:pt x="349984" y="255993"/>
                      <a:pt x="352845" y="260154"/>
                      <a:pt x="355706" y="264325"/>
                    </a:cubicBezTo>
                    <a:cubicBezTo>
                      <a:pt x="378473" y="297507"/>
                      <a:pt x="400791" y="332666"/>
                      <a:pt x="430892" y="359808"/>
                    </a:cubicBezTo>
                    <a:cubicBezTo>
                      <a:pt x="468666" y="393888"/>
                      <a:pt x="524347" y="427227"/>
                      <a:pt x="575287" y="399964"/>
                    </a:cubicBezTo>
                    <a:cubicBezTo>
                      <a:pt x="619814" y="376145"/>
                      <a:pt x="646642" y="324625"/>
                      <a:pt x="666062" y="280225"/>
                    </a:cubicBezTo>
                    <a:cubicBezTo>
                      <a:pt x="684259" y="238638"/>
                      <a:pt x="696054" y="194590"/>
                      <a:pt x="714202" y="152992"/>
                    </a:cubicBezTo>
                    <a:cubicBezTo>
                      <a:pt x="714808" y="151585"/>
                      <a:pt x="715681" y="149887"/>
                      <a:pt x="716384" y="148359"/>
                    </a:cubicBezTo>
                    <a:cubicBezTo>
                      <a:pt x="721973" y="157927"/>
                      <a:pt x="727404" y="167593"/>
                      <a:pt x="732471" y="177441"/>
                    </a:cubicBezTo>
                    <a:cubicBezTo>
                      <a:pt x="755650" y="222545"/>
                      <a:pt x="774210" y="269904"/>
                      <a:pt x="798322" y="314547"/>
                    </a:cubicBezTo>
                    <a:cubicBezTo>
                      <a:pt x="823429" y="361021"/>
                      <a:pt x="855045" y="411509"/>
                      <a:pt x="914010" y="412977"/>
                    </a:cubicBezTo>
                    <a:cubicBezTo>
                      <a:pt x="975485" y="414505"/>
                      <a:pt x="1014315" y="362501"/>
                      <a:pt x="1034184" y="311042"/>
                    </a:cubicBezTo>
                    <a:cubicBezTo>
                      <a:pt x="1052926" y="262506"/>
                      <a:pt x="1068782" y="212637"/>
                      <a:pt x="1085682" y="163397"/>
                    </a:cubicBezTo>
                    <a:cubicBezTo>
                      <a:pt x="1089488" y="170116"/>
                      <a:pt x="1093210" y="176847"/>
                      <a:pt x="1096447" y="183638"/>
                    </a:cubicBezTo>
                    <a:cubicBezTo>
                      <a:pt x="1120777" y="234709"/>
                      <a:pt x="1143568" y="285743"/>
                      <a:pt x="1177524" y="331356"/>
                    </a:cubicBezTo>
                    <a:cubicBezTo>
                      <a:pt x="1213335" y="379467"/>
                      <a:pt x="1272082" y="417161"/>
                      <a:pt x="1331363" y="384234"/>
                    </a:cubicBezTo>
                    <a:cubicBezTo>
                      <a:pt x="1380884" y="356728"/>
                      <a:pt x="1396547" y="295045"/>
                      <a:pt x="1413737" y="245551"/>
                    </a:cubicBezTo>
                    <a:cubicBezTo>
                      <a:pt x="1422211" y="221162"/>
                      <a:pt x="1430685" y="196773"/>
                      <a:pt x="1439147" y="172372"/>
                    </a:cubicBezTo>
                    <a:cubicBezTo>
                      <a:pt x="1439219" y="172566"/>
                      <a:pt x="1439304" y="172784"/>
                      <a:pt x="1439377" y="172978"/>
                    </a:cubicBezTo>
                    <a:cubicBezTo>
                      <a:pt x="1453452" y="212103"/>
                      <a:pt x="1465453" y="251858"/>
                      <a:pt x="1481080" y="290425"/>
                    </a:cubicBezTo>
                    <a:cubicBezTo>
                      <a:pt x="1496075" y="327439"/>
                      <a:pt x="1516308" y="367728"/>
                      <a:pt x="1546458" y="394676"/>
                    </a:cubicBezTo>
                    <a:cubicBezTo>
                      <a:pt x="1568085" y="414008"/>
                      <a:pt x="1595955" y="424244"/>
                      <a:pt x="1624856" y="416615"/>
                    </a:cubicBezTo>
                    <a:cubicBezTo>
                      <a:pt x="1653211" y="409132"/>
                      <a:pt x="1671129" y="385204"/>
                      <a:pt x="1682149" y="359578"/>
                    </a:cubicBezTo>
                    <a:cubicBezTo>
                      <a:pt x="1700757" y="316330"/>
                      <a:pt x="1712201" y="268558"/>
                      <a:pt x="1724215" y="223115"/>
                    </a:cubicBezTo>
                    <a:cubicBezTo>
                      <a:pt x="1728531" y="206791"/>
                      <a:pt x="1732386" y="190345"/>
                      <a:pt x="1736277" y="173912"/>
                    </a:cubicBezTo>
                    <a:cubicBezTo>
                      <a:pt x="1743236" y="188914"/>
                      <a:pt x="1749854" y="204062"/>
                      <a:pt x="1756668" y="219125"/>
                    </a:cubicBezTo>
                    <a:cubicBezTo>
                      <a:pt x="1773337" y="255982"/>
                      <a:pt x="1792709" y="292789"/>
                      <a:pt x="1821100" y="322115"/>
                    </a:cubicBezTo>
                    <a:cubicBezTo>
                      <a:pt x="1840485" y="342138"/>
                      <a:pt x="1863809" y="360075"/>
                      <a:pt x="1892371" y="363010"/>
                    </a:cubicBezTo>
                    <a:cubicBezTo>
                      <a:pt x="1923490" y="366212"/>
                      <a:pt x="1951106" y="351477"/>
                      <a:pt x="1972624" y="329840"/>
                    </a:cubicBezTo>
                    <a:cubicBezTo>
                      <a:pt x="1991947" y="310411"/>
                      <a:pt x="2009828" y="288133"/>
                      <a:pt x="2025043" y="265356"/>
                    </a:cubicBezTo>
                    <a:cubicBezTo>
                      <a:pt x="2041190" y="241173"/>
                      <a:pt x="2050306" y="217815"/>
                      <a:pt x="2056671" y="189569"/>
                    </a:cubicBezTo>
                    <a:cubicBezTo>
                      <a:pt x="2060550" y="172723"/>
                      <a:pt x="2055677" y="155126"/>
                      <a:pt x="2040451" y="145557"/>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 name="Google Shape;852;p1"/>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3" name="Google Shape;853;p1"/>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4" name="Google Shape;854;p1"/>
            <p:cNvGrpSpPr/>
            <p:nvPr/>
          </p:nvGrpSpPr>
          <p:grpSpPr>
            <a:xfrm>
              <a:off x="-490768" y="5562563"/>
              <a:ext cx="3494680" cy="231400"/>
              <a:chOff x="-490768" y="5562563"/>
              <a:chExt cx="3494680" cy="231400"/>
            </a:xfrm>
          </p:grpSpPr>
          <p:sp>
            <p:nvSpPr>
              <p:cNvPr id="855" name="Google Shape;855;p1"/>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 name="Google Shape;856;p1"/>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 name="Google Shape;857;p1"/>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 name="Google Shape;858;p1"/>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 name="Google Shape;859;p1"/>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 name="Google Shape;860;p1"/>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 name="Google Shape;861;p1"/>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 name="Google Shape;862;p1"/>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 name="Google Shape;863;p1"/>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4" name="Google Shape;864;p1"/>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 name="Google Shape;865;p1"/>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6" name="Google Shape;866;p1"/>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 name="Google Shape;867;p1"/>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68" name="Google Shape;868;p1"/>
            <p:cNvGrpSpPr/>
            <p:nvPr/>
          </p:nvGrpSpPr>
          <p:grpSpPr>
            <a:xfrm>
              <a:off x="-649942" y="5172954"/>
              <a:ext cx="3748255" cy="572900"/>
              <a:chOff x="-649942" y="5172954"/>
              <a:chExt cx="3748255" cy="572900"/>
            </a:xfrm>
          </p:grpSpPr>
          <p:sp>
            <p:nvSpPr>
              <p:cNvPr id="869" name="Google Shape;869;p1"/>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0" name="Google Shape;870;p1"/>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 name="Google Shape;871;p1"/>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 name="Google Shape;872;p1"/>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3" name="Google Shape;873;p1"/>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 name="Google Shape;874;p1"/>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 name="Google Shape;875;p1"/>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6" name="Google Shape;876;p1"/>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7" name="Google Shape;877;p1"/>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8" name="Google Shape;878;p1"/>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9" name="Google Shape;879;p1"/>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0" name="Google Shape;880;p1"/>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1" name="Google Shape;881;p1"/>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82" name="Google Shape;882;p1"/>
          <p:cNvGrpSpPr/>
          <p:nvPr/>
        </p:nvGrpSpPr>
        <p:grpSpPr>
          <a:xfrm rot="975612">
            <a:off x="1590526" y="4259797"/>
            <a:ext cx="2299442" cy="841629"/>
            <a:chOff x="2443455" y="9195749"/>
            <a:chExt cx="4598884" cy="1683352"/>
          </a:xfrm>
        </p:grpSpPr>
        <p:sp>
          <p:nvSpPr>
            <p:cNvPr id="883" name="Google Shape;883;p1"/>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4" name="Google Shape;884;p1"/>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5" name="Google Shape;885;p1"/>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6" name="Google Shape;886;p1"/>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7" name="Google Shape;887;p1"/>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8" name="Google Shape;888;p1"/>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9" name="Google Shape;889;p1"/>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0" name="Google Shape;890;p1"/>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1" name="Google Shape;891;p1"/>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2" name="Google Shape;892;p1"/>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3" name="Google Shape;893;p1"/>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4" name="Google Shape;894;p1"/>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5" name="Google Shape;895;p1"/>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6" name="Google Shape;896;p1"/>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7" name="Google Shape;897;p1"/>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898" name="Google Shape;898;p1"/>
          <p:cNvPicPr preferRelativeResize="0"/>
          <p:nvPr/>
        </p:nvPicPr>
        <p:blipFill rotWithShape="1">
          <a:blip r:embed="rId5">
            <a:alphaModFix/>
          </a:blip>
          <a:srcRect b="0" l="0" r="0" t="0"/>
          <a:stretch/>
        </p:blipFill>
        <p:spPr>
          <a:xfrm>
            <a:off x="3117175" y="1049777"/>
            <a:ext cx="2486600" cy="524508"/>
          </a:xfrm>
          <a:prstGeom prst="rect">
            <a:avLst/>
          </a:prstGeom>
          <a:noFill/>
          <a:ln>
            <a:noFill/>
          </a:ln>
        </p:spPr>
      </p:pic>
      <p:pic>
        <p:nvPicPr>
          <p:cNvPr id="899" name="Google Shape;899;p1"/>
          <p:cNvPicPr preferRelativeResize="0"/>
          <p:nvPr/>
        </p:nvPicPr>
        <p:blipFill rotWithShape="1">
          <a:blip r:embed="rId6">
            <a:alphaModFix/>
          </a:blip>
          <a:srcRect b="0" l="0" r="0" t="0"/>
          <a:stretch/>
        </p:blipFill>
        <p:spPr>
          <a:xfrm>
            <a:off x="3117169" y="140213"/>
            <a:ext cx="2144880" cy="635825"/>
          </a:xfrm>
          <a:prstGeom prst="rect">
            <a:avLst/>
          </a:prstGeom>
          <a:noFill/>
          <a:ln>
            <a:noFill/>
          </a:ln>
        </p:spPr>
      </p:pic>
      <p:sp>
        <p:nvSpPr>
          <p:cNvPr id="900" name="Google Shape;900;p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904" name="Shape 904"/>
        <p:cNvGrpSpPr/>
        <p:nvPr/>
      </p:nvGrpSpPr>
      <p:grpSpPr>
        <a:xfrm>
          <a:off x="0" y="0"/>
          <a:ext cx="0" cy="0"/>
          <a:chOff x="0" y="0"/>
          <a:chExt cx="0" cy="0"/>
        </a:xfrm>
      </p:grpSpPr>
      <p:grpSp>
        <p:nvGrpSpPr>
          <p:cNvPr id="905" name="Google Shape;905;p2"/>
          <p:cNvGrpSpPr/>
          <p:nvPr/>
        </p:nvGrpSpPr>
        <p:grpSpPr>
          <a:xfrm rot="190523">
            <a:off x="1662927" y="1404059"/>
            <a:ext cx="2949190" cy="4481700"/>
            <a:chOff x="4384527" y="2929295"/>
            <a:chExt cx="5897580" cy="8962186"/>
          </a:xfrm>
        </p:grpSpPr>
        <p:sp>
          <p:nvSpPr>
            <p:cNvPr id="906" name="Google Shape;906;p2"/>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7" name="Google Shape;907;p2"/>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8" name="Google Shape;908;p2"/>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09" name="Google Shape;909;p2"/>
          <p:cNvGrpSpPr/>
          <p:nvPr/>
        </p:nvGrpSpPr>
        <p:grpSpPr>
          <a:xfrm>
            <a:off x="2141832" y="1993305"/>
            <a:ext cx="2651793" cy="3303218"/>
            <a:chOff x="2141832" y="1993305"/>
            <a:chExt cx="2651793" cy="3303218"/>
          </a:xfrm>
        </p:grpSpPr>
        <p:sp>
          <p:nvSpPr>
            <p:cNvPr id="910" name="Google Shape;910;p2"/>
            <p:cNvSpPr/>
            <p:nvPr/>
          </p:nvSpPr>
          <p:spPr>
            <a:xfrm rot="-103101">
              <a:off x="2189868"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911" name="Google Shape;911;p2"/>
            <p:cNvGrpSpPr/>
            <p:nvPr/>
          </p:nvGrpSpPr>
          <p:grpSpPr>
            <a:xfrm rot="-104517">
              <a:off x="2906174" y="2255820"/>
              <a:ext cx="1846311" cy="2734812"/>
              <a:chOff x="5813364" y="4509254"/>
              <a:chExt cx="3692393" cy="5469285"/>
            </a:xfrm>
          </p:grpSpPr>
          <p:grpSp>
            <p:nvGrpSpPr>
              <p:cNvPr id="912" name="Google Shape;912;p2"/>
              <p:cNvGrpSpPr/>
              <p:nvPr/>
            </p:nvGrpSpPr>
            <p:grpSpPr>
              <a:xfrm>
                <a:off x="5813407" y="4509254"/>
                <a:ext cx="3692347" cy="74343"/>
                <a:chOff x="5813407" y="4509254"/>
                <a:chExt cx="3692347" cy="74343"/>
              </a:xfrm>
            </p:grpSpPr>
            <p:grpSp>
              <p:nvGrpSpPr>
                <p:cNvPr id="913" name="Google Shape;913;p2"/>
                <p:cNvGrpSpPr/>
                <p:nvPr/>
              </p:nvGrpSpPr>
              <p:grpSpPr>
                <a:xfrm>
                  <a:off x="5813407" y="4509254"/>
                  <a:ext cx="66144" cy="74309"/>
                  <a:chOff x="5813407" y="4509254"/>
                  <a:chExt cx="66144" cy="74309"/>
                </a:xfrm>
              </p:grpSpPr>
              <p:sp>
                <p:nvSpPr>
                  <p:cNvPr id="914" name="Google Shape;914;p2"/>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5" name="Google Shape;915;p2"/>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16" name="Google Shape;916;p2"/>
                <p:cNvGrpSpPr/>
                <p:nvPr/>
              </p:nvGrpSpPr>
              <p:grpSpPr>
                <a:xfrm>
                  <a:off x="6266715" y="4509277"/>
                  <a:ext cx="66124" cy="74320"/>
                  <a:chOff x="6266715" y="4509277"/>
                  <a:chExt cx="66124" cy="74320"/>
                </a:xfrm>
              </p:grpSpPr>
              <p:sp>
                <p:nvSpPr>
                  <p:cNvPr id="917" name="Google Shape;917;p2"/>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8" name="Google Shape;918;p2"/>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19" name="Google Shape;919;p2"/>
                <p:cNvGrpSpPr/>
                <p:nvPr/>
              </p:nvGrpSpPr>
              <p:grpSpPr>
                <a:xfrm>
                  <a:off x="6719996" y="4509277"/>
                  <a:ext cx="66124" cy="74320"/>
                  <a:chOff x="6719996" y="4509277"/>
                  <a:chExt cx="66124" cy="74320"/>
                </a:xfrm>
              </p:grpSpPr>
              <p:sp>
                <p:nvSpPr>
                  <p:cNvPr id="920" name="Google Shape;920;p2"/>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1" name="Google Shape;921;p2"/>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22" name="Google Shape;922;p2"/>
                <p:cNvGrpSpPr/>
                <p:nvPr/>
              </p:nvGrpSpPr>
              <p:grpSpPr>
                <a:xfrm>
                  <a:off x="7173265" y="4509277"/>
                  <a:ext cx="66124" cy="74320"/>
                  <a:chOff x="7173265" y="4509277"/>
                  <a:chExt cx="66124" cy="74320"/>
                </a:xfrm>
              </p:grpSpPr>
              <p:sp>
                <p:nvSpPr>
                  <p:cNvPr id="923" name="Google Shape;923;p2"/>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4" name="Google Shape;924;p2"/>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25" name="Google Shape;925;p2"/>
                <p:cNvGrpSpPr/>
                <p:nvPr/>
              </p:nvGrpSpPr>
              <p:grpSpPr>
                <a:xfrm>
                  <a:off x="7626547" y="4509277"/>
                  <a:ext cx="66124" cy="74320"/>
                  <a:chOff x="7626547" y="4509277"/>
                  <a:chExt cx="66124" cy="74320"/>
                </a:xfrm>
              </p:grpSpPr>
              <p:sp>
                <p:nvSpPr>
                  <p:cNvPr id="926" name="Google Shape;926;p2"/>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7" name="Google Shape;927;p2"/>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28" name="Google Shape;928;p2"/>
                <p:cNvGrpSpPr/>
                <p:nvPr/>
              </p:nvGrpSpPr>
              <p:grpSpPr>
                <a:xfrm>
                  <a:off x="8079816" y="4509277"/>
                  <a:ext cx="66124" cy="74320"/>
                  <a:chOff x="8079816" y="4509277"/>
                  <a:chExt cx="66124" cy="74320"/>
                </a:xfrm>
              </p:grpSpPr>
              <p:sp>
                <p:nvSpPr>
                  <p:cNvPr id="929" name="Google Shape;929;p2"/>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0" name="Google Shape;930;p2"/>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31" name="Google Shape;931;p2"/>
                <p:cNvGrpSpPr/>
                <p:nvPr/>
              </p:nvGrpSpPr>
              <p:grpSpPr>
                <a:xfrm>
                  <a:off x="8533098" y="4509277"/>
                  <a:ext cx="66124" cy="74320"/>
                  <a:chOff x="8533098" y="4509277"/>
                  <a:chExt cx="66124" cy="74320"/>
                </a:xfrm>
              </p:grpSpPr>
              <p:sp>
                <p:nvSpPr>
                  <p:cNvPr id="932" name="Google Shape;932;p2"/>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3" name="Google Shape;933;p2"/>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34" name="Google Shape;934;p2"/>
                <p:cNvGrpSpPr/>
                <p:nvPr/>
              </p:nvGrpSpPr>
              <p:grpSpPr>
                <a:xfrm>
                  <a:off x="8986367" y="4509277"/>
                  <a:ext cx="66124" cy="74320"/>
                  <a:chOff x="8986367" y="4509277"/>
                  <a:chExt cx="66124" cy="74320"/>
                </a:xfrm>
              </p:grpSpPr>
              <p:sp>
                <p:nvSpPr>
                  <p:cNvPr id="935" name="Google Shape;935;p2"/>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6" name="Google Shape;936;p2"/>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37" name="Google Shape;937;p2"/>
                <p:cNvGrpSpPr/>
                <p:nvPr/>
              </p:nvGrpSpPr>
              <p:grpSpPr>
                <a:xfrm>
                  <a:off x="9439610" y="4509254"/>
                  <a:ext cx="66144" cy="74309"/>
                  <a:chOff x="9439610" y="4509254"/>
                  <a:chExt cx="66144" cy="74309"/>
                </a:xfrm>
              </p:grpSpPr>
              <p:sp>
                <p:nvSpPr>
                  <p:cNvPr id="938" name="Google Shape;938;p2"/>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9" name="Google Shape;939;p2"/>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940" name="Google Shape;940;p2"/>
              <p:cNvGrpSpPr/>
              <p:nvPr/>
            </p:nvGrpSpPr>
            <p:grpSpPr>
              <a:xfrm>
                <a:off x="5813364" y="4999688"/>
                <a:ext cx="3692393" cy="74355"/>
                <a:chOff x="5813364" y="4999688"/>
                <a:chExt cx="3692393" cy="74355"/>
              </a:xfrm>
            </p:grpSpPr>
            <p:grpSp>
              <p:nvGrpSpPr>
                <p:cNvPr id="941" name="Google Shape;941;p2"/>
                <p:cNvGrpSpPr/>
                <p:nvPr/>
              </p:nvGrpSpPr>
              <p:grpSpPr>
                <a:xfrm>
                  <a:off x="5813364" y="4999688"/>
                  <a:ext cx="66193" cy="74337"/>
                  <a:chOff x="5813364" y="4999688"/>
                  <a:chExt cx="66193" cy="74337"/>
                </a:xfrm>
              </p:grpSpPr>
              <p:sp>
                <p:nvSpPr>
                  <p:cNvPr id="942" name="Google Shape;942;p2"/>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3" name="Google Shape;943;p2"/>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44" name="Google Shape;944;p2"/>
                <p:cNvGrpSpPr/>
                <p:nvPr/>
              </p:nvGrpSpPr>
              <p:grpSpPr>
                <a:xfrm>
                  <a:off x="6266715" y="4999723"/>
                  <a:ext cx="66124" cy="74320"/>
                  <a:chOff x="6266715" y="4999723"/>
                  <a:chExt cx="66124" cy="74320"/>
                </a:xfrm>
              </p:grpSpPr>
              <p:sp>
                <p:nvSpPr>
                  <p:cNvPr id="945" name="Google Shape;945;p2"/>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6" name="Google Shape;946;p2"/>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47" name="Google Shape;947;p2"/>
                <p:cNvGrpSpPr/>
                <p:nvPr/>
              </p:nvGrpSpPr>
              <p:grpSpPr>
                <a:xfrm>
                  <a:off x="6719996" y="4999723"/>
                  <a:ext cx="66124" cy="74320"/>
                  <a:chOff x="6719996" y="4999723"/>
                  <a:chExt cx="66124" cy="74320"/>
                </a:xfrm>
              </p:grpSpPr>
              <p:sp>
                <p:nvSpPr>
                  <p:cNvPr id="948" name="Google Shape;948;p2"/>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9" name="Google Shape;949;p2"/>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50" name="Google Shape;950;p2"/>
                <p:cNvGrpSpPr/>
                <p:nvPr/>
              </p:nvGrpSpPr>
              <p:grpSpPr>
                <a:xfrm>
                  <a:off x="7173265" y="4999723"/>
                  <a:ext cx="66124" cy="74320"/>
                  <a:chOff x="7173265" y="4999723"/>
                  <a:chExt cx="66124" cy="74320"/>
                </a:xfrm>
              </p:grpSpPr>
              <p:sp>
                <p:nvSpPr>
                  <p:cNvPr id="951" name="Google Shape;951;p2"/>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2" name="Google Shape;952;p2"/>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53" name="Google Shape;953;p2"/>
                <p:cNvGrpSpPr/>
                <p:nvPr/>
              </p:nvGrpSpPr>
              <p:grpSpPr>
                <a:xfrm>
                  <a:off x="7626547" y="4999723"/>
                  <a:ext cx="66124" cy="74320"/>
                  <a:chOff x="7626547" y="4999723"/>
                  <a:chExt cx="66124" cy="74320"/>
                </a:xfrm>
              </p:grpSpPr>
              <p:sp>
                <p:nvSpPr>
                  <p:cNvPr id="954" name="Google Shape;954;p2"/>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5" name="Google Shape;955;p2"/>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56" name="Google Shape;956;p2"/>
                <p:cNvGrpSpPr/>
                <p:nvPr/>
              </p:nvGrpSpPr>
              <p:grpSpPr>
                <a:xfrm>
                  <a:off x="8079816" y="4999723"/>
                  <a:ext cx="66124" cy="74320"/>
                  <a:chOff x="8079816" y="4999723"/>
                  <a:chExt cx="66124" cy="74320"/>
                </a:xfrm>
              </p:grpSpPr>
              <p:sp>
                <p:nvSpPr>
                  <p:cNvPr id="957" name="Google Shape;957;p2"/>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8" name="Google Shape;958;p2"/>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59" name="Google Shape;959;p2"/>
                <p:cNvGrpSpPr/>
                <p:nvPr/>
              </p:nvGrpSpPr>
              <p:grpSpPr>
                <a:xfrm>
                  <a:off x="8533098" y="4999723"/>
                  <a:ext cx="66124" cy="74320"/>
                  <a:chOff x="8533098" y="4999723"/>
                  <a:chExt cx="66124" cy="74320"/>
                </a:xfrm>
              </p:grpSpPr>
              <p:sp>
                <p:nvSpPr>
                  <p:cNvPr id="960" name="Google Shape;960;p2"/>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1" name="Google Shape;961;p2"/>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62" name="Google Shape;962;p2"/>
                <p:cNvGrpSpPr/>
                <p:nvPr/>
              </p:nvGrpSpPr>
              <p:grpSpPr>
                <a:xfrm>
                  <a:off x="8986367" y="4999723"/>
                  <a:ext cx="66124" cy="74320"/>
                  <a:chOff x="8986367" y="4999723"/>
                  <a:chExt cx="66124" cy="74320"/>
                </a:xfrm>
              </p:grpSpPr>
              <p:sp>
                <p:nvSpPr>
                  <p:cNvPr id="963" name="Google Shape;963;p2"/>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4" name="Google Shape;964;p2"/>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65" name="Google Shape;965;p2"/>
                <p:cNvGrpSpPr/>
                <p:nvPr/>
              </p:nvGrpSpPr>
              <p:grpSpPr>
                <a:xfrm>
                  <a:off x="9439566" y="4999688"/>
                  <a:ext cx="66191" cy="74337"/>
                  <a:chOff x="9439566" y="4999688"/>
                  <a:chExt cx="66191" cy="74337"/>
                </a:xfrm>
              </p:grpSpPr>
              <p:sp>
                <p:nvSpPr>
                  <p:cNvPr id="966" name="Google Shape;966;p2"/>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7" name="Google Shape;967;p2"/>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968" name="Google Shape;968;p2"/>
              <p:cNvGrpSpPr/>
              <p:nvPr/>
            </p:nvGrpSpPr>
            <p:grpSpPr>
              <a:xfrm>
                <a:off x="5813364" y="5490135"/>
                <a:ext cx="3692393" cy="74355"/>
                <a:chOff x="5813364" y="5490135"/>
                <a:chExt cx="3692393" cy="74355"/>
              </a:xfrm>
            </p:grpSpPr>
            <p:grpSp>
              <p:nvGrpSpPr>
                <p:cNvPr id="969" name="Google Shape;969;p2"/>
                <p:cNvGrpSpPr/>
                <p:nvPr/>
              </p:nvGrpSpPr>
              <p:grpSpPr>
                <a:xfrm>
                  <a:off x="5813364" y="5490135"/>
                  <a:ext cx="66193" cy="74337"/>
                  <a:chOff x="5813364" y="5490135"/>
                  <a:chExt cx="66193" cy="74337"/>
                </a:xfrm>
              </p:grpSpPr>
              <p:sp>
                <p:nvSpPr>
                  <p:cNvPr id="970" name="Google Shape;970;p2"/>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1" name="Google Shape;971;p2"/>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72" name="Google Shape;972;p2"/>
                <p:cNvGrpSpPr/>
                <p:nvPr/>
              </p:nvGrpSpPr>
              <p:grpSpPr>
                <a:xfrm>
                  <a:off x="6266715" y="5490170"/>
                  <a:ext cx="66124" cy="74320"/>
                  <a:chOff x="6266715" y="5490170"/>
                  <a:chExt cx="66124" cy="74320"/>
                </a:xfrm>
              </p:grpSpPr>
              <p:sp>
                <p:nvSpPr>
                  <p:cNvPr id="973" name="Google Shape;973;p2"/>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4" name="Google Shape;974;p2"/>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75" name="Google Shape;975;p2"/>
                <p:cNvGrpSpPr/>
                <p:nvPr/>
              </p:nvGrpSpPr>
              <p:grpSpPr>
                <a:xfrm>
                  <a:off x="6719996" y="5490170"/>
                  <a:ext cx="66124" cy="74320"/>
                  <a:chOff x="6719996" y="5490170"/>
                  <a:chExt cx="66124" cy="74320"/>
                </a:xfrm>
              </p:grpSpPr>
              <p:sp>
                <p:nvSpPr>
                  <p:cNvPr id="976" name="Google Shape;976;p2"/>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7" name="Google Shape;977;p2"/>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78" name="Google Shape;978;p2"/>
                <p:cNvGrpSpPr/>
                <p:nvPr/>
              </p:nvGrpSpPr>
              <p:grpSpPr>
                <a:xfrm>
                  <a:off x="7173265" y="5490170"/>
                  <a:ext cx="66124" cy="74320"/>
                  <a:chOff x="7173265" y="5490170"/>
                  <a:chExt cx="66124" cy="74320"/>
                </a:xfrm>
              </p:grpSpPr>
              <p:sp>
                <p:nvSpPr>
                  <p:cNvPr id="979" name="Google Shape;979;p2"/>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0" name="Google Shape;980;p2"/>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81" name="Google Shape;981;p2"/>
                <p:cNvGrpSpPr/>
                <p:nvPr/>
              </p:nvGrpSpPr>
              <p:grpSpPr>
                <a:xfrm>
                  <a:off x="7626547" y="5490170"/>
                  <a:ext cx="66124" cy="74320"/>
                  <a:chOff x="7626547" y="5490170"/>
                  <a:chExt cx="66124" cy="74320"/>
                </a:xfrm>
              </p:grpSpPr>
              <p:sp>
                <p:nvSpPr>
                  <p:cNvPr id="982" name="Google Shape;982;p2"/>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3" name="Google Shape;983;p2"/>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84" name="Google Shape;984;p2"/>
                <p:cNvGrpSpPr/>
                <p:nvPr/>
              </p:nvGrpSpPr>
              <p:grpSpPr>
                <a:xfrm>
                  <a:off x="8079816" y="5490170"/>
                  <a:ext cx="66124" cy="74320"/>
                  <a:chOff x="8079816" y="5490170"/>
                  <a:chExt cx="66124" cy="74320"/>
                </a:xfrm>
              </p:grpSpPr>
              <p:sp>
                <p:nvSpPr>
                  <p:cNvPr id="985" name="Google Shape;985;p2"/>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6" name="Google Shape;986;p2"/>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87" name="Google Shape;987;p2"/>
                <p:cNvGrpSpPr/>
                <p:nvPr/>
              </p:nvGrpSpPr>
              <p:grpSpPr>
                <a:xfrm>
                  <a:off x="8533098" y="5490170"/>
                  <a:ext cx="66124" cy="74320"/>
                  <a:chOff x="8533098" y="5490170"/>
                  <a:chExt cx="66124" cy="74320"/>
                </a:xfrm>
              </p:grpSpPr>
              <p:sp>
                <p:nvSpPr>
                  <p:cNvPr id="988" name="Google Shape;988;p2"/>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9" name="Google Shape;989;p2"/>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90" name="Google Shape;990;p2"/>
                <p:cNvGrpSpPr/>
                <p:nvPr/>
              </p:nvGrpSpPr>
              <p:grpSpPr>
                <a:xfrm>
                  <a:off x="8986367" y="5490170"/>
                  <a:ext cx="66124" cy="74320"/>
                  <a:chOff x="8986367" y="5490170"/>
                  <a:chExt cx="66124" cy="74320"/>
                </a:xfrm>
              </p:grpSpPr>
              <p:sp>
                <p:nvSpPr>
                  <p:cNvPr id="991" name="Google Shape;991;p2"/>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2" name="Google Shape;992;p2"/>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93" name="Google Shape;993;p2"/>
                <p:cNvGrpSpPr/>
                <p:nvPr/>
              </p:nvGrpSpPr>
              <p:grpSpPr>
                <a:xfrm>
                  <a:off x="9439566" y="5490135"/>
                  <a:ext cx="66191" cy="74337"/>
                  <a:chOff x="9439566" y="5490135"/>
                  <a:chExt cx="66191" cy="74337"/>
                </a:xfrm>
              </p:grpSpPr>
              <p:sp>
                <p:nvSpPr>
                  <p:cNvPr id="994" name="Google Shape;994;p2"/>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5" name="Google Shape;995;p2"/>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996" name="Google Shape;996;p2"/>
              <p:cNvGrpSpPr/>
              <p:nvPr/>
            </p:nvGrpSpPr>
            <p:grpSpPr>
              <a:xfrm>
                <a:off x="5813364" y="5980595"/>
                <a:ext cx="3692393" cy="74355"/>
                <a:chOff x="5813364" y="5980595"/>
                <a:chExt cx="3692393" cy="74355"/>
              </a:xfrm>
            </p:grpSpPr>
            <p:grpSp>
              <p:nvGrpSpPr>
                <p:cNvPr id="997" name="Google Shape;997;p2"/>
                <p:cNvGrpSpPr/>
                <p:nvPr/>
              </p:nvGrpSpPr>
              <p:grpSpPr>
                <a:xfrm>
                  <a:off x="5813364" y="5980595"/>
                  <a:ext cx="66193" cy="74337"/>
                  <a:chOff x="5813364" y="5980595"/>
                  <a:chExt cx="66193" cy="74337"/>
                </a:xfrm>
              </p:grpSpPr>
              <p:sp>
                <p:nvSpPr>
                  <p:cNvPr id="998" name="Google Shape;998;p2"/>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9" name="Google Shape;999;p2"/>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00" name="Google Shape;1000;p2"/>
                <p:cNvGrpSpPr/>
                <p:nvPr/>
              </p:nvGrpSpPr>
              <p:grpSpPr>
                <a:xfrm>
                  <a:off x="6266715" y="5980630"/>
                  <a:ext cx="66124" cy="74320"/>
                  <a:chOff x="6266715" y="5980630"/>
                  <a:chExt cx="66124" cy="74320"/>
                </a:xfrm>
              </p:grpSpPr>
              <p:sp>
                <p:nvSpPr>
                  <p:cNvPr id="1001" name="Google Shape;1001;p2"/>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2" name="Google Shape;1002;p2"/>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03" name="Google Shape;1003;p2"/>
                <p:cNvGrpSpPr/>
                <p:nvPr/>
              </p:nvGrpSpPr>
              <p:grpSpPr>
                <a:xfrm>
                  <a:off x="6719996" y="5980630"/>
                  <a:ext cx="66124" cy="74320"/>
                  <a:chOff x="6719996" y="5980630"/>
                  <a:chExt cx="66124" cy="74320"/>
                </a:xfrm>
              </p:grpSpPr>
              <p:sp>
                <p:nvSpPr>
                  <p:cNvPr id="1004" name="Google Shape;1004;p2"/>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5" name="Google Shape;1005;p2"/>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06" name="Google Shape;1006;p2"/>
                <p:cNvGrpSpPr/>
                <p:nvPr/>
              </p:nvGrpSpPr>
              <p:grpSpPr>
                <a:xfrm>
                  <a:off x="7173265" y="5980630"/>
                  <a:ext cx="66124" cy="74320"/>
                  <a:chOff x="7173265" y="5980630"/>
                  <a:chExt cx="66124" cy="74320"/>
                </a:xfrm>
              </p:grpSpPr>
              <p:sp>
                <p:nvSpPr>
                  <p:cNvPr id="1007" name="Google Shape;1007;p2"/>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8" name="Google Shape;1008;p2"/>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09" name="Google Shape;1009;p2"/>
                <p:cNvGrpSpPr/>
                <p:nvPr/>
              </p:nvGrpSpPr>
              <p:grpSpPr>
                <a:xfrm>
                  <a:off x="7626547" y="5980630"/>
                  <a:ext cx="66124" cy="74320"/>
                  <a:chOff x="7626547" y="5980630"/>
                  <a:chExt cx="66124" cy="74320"/>
                </a:xfrm>
              </p:grpSpPr>
              <p:sp>
                <p:nvSpPr>
                  <p:cNvPr id="1010" name="Google Shape;1010;p2"/>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1" name="Google Shape;1011;p2"/>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12" name="Google Shape;1012;p2"/>
                <p:cNvGrpSpPr/>
                <p:nvPr/>
              </p:nvGrpSpPr>
              <p:grpSpPr>
                <a:xfrm>
                  <a:off x="8079816" y="5980630"/>
                  <a:ext cx="66124" cy="74320"/>
                  <a:chOff x="8079816" y="5980630"/>
                  <a:chExt cx="66124" cy="74320"/>
                </a:xfrm>
              </p:grpSpPr>
              <p:sp>
                <p:nvSpPr>
                  <p:cNvPr id="1013" name="Google Shape;1013;p2"/>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4" name="Google Shape;1014;p2"/>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15" name="Google Shape;1015;p2"/>
                <p:cNvGrpSpPr/>
                <p:nvPr/>
              </p:nvGrpSpPr>
              <p:grpSpPr>
                <a:xfrm>
                  <a:off x="8533098" y="5980630"/>
                  <a:ext cx="66124" cy="74320"/>
                  <a:chOff x="8533098" y="5980630"/>
                  <a:chExt cx="66124" cy="74320"/>
                </a:xfrm>
              </p:grpSpPr>
              <p:sp>
                <p:nvSpPr>
                  <p:cNvPr id="1016" name="Google Shape;1016;p2"/>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7" name="Google Shape;1017;p2"/>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18" name="Google Shape;1018;p2"/>
                <p:cNvGrpSpPr/>
                <p:nvPr/>
              </p:nvGrpSpPr>
              <p:grpSpPr>
                <a:xfrm>
                  <a:off x="8986367" y="5980630"/>
                  <a:ext cx="66124" cy="74320"/>
                  <a:chOff x="8986367" y="5980630"/>
                  <a:chExt cx="66124" cy="74320"/>
                </a:xfrm>
              </p:grpSpPr>
              <p:sp>
                <p:nvSpPr>
                  <p:cNvPr id="1019" name="Google Shape;1019;p2"/>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0" name="Google Shape;1020;p2"/>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21" name="Google Shape;1021;p2"/>
                <p:cNvGrpSpPr/>
                <p:nvPr/>
              </p:nvGrpSpPr>
              <p:grpSpPr>
                <a:xfrm>
                  <a:off x="9439566" y="5980595"/>
                  <a:ext cx="66191" cy="74337"/>
                  <a:chOff x="9439566" y="5980595"/>
                  <a:chExt cx="66191" cy="74337"/>
                </a:xfrm>
              </p:grpSpPr>
              <p:sp>
                <p:nvSpPr>
                  <p:cNvPr id="1022" name="Google Shape;1022;p2"/>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3" name="Google Shape;1023;p2"/>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024" name="Google Shape;1024;p2"/>
              <p:cNvGrpSpPr/>
              <p:nvPr/>
            </p:nvGrpSpPr>
            <p:grpSpPr>
              <a:xfrm>
                <a:off x="5813364" y="6471042"/>
                <a:ext cx="3692393" cy="74355"/>
                <a:chOff x="5813364" y="6471042"/>
                <a:chExt cx="3692393" cy="74355"/>
              </a:xfrm>
            </p:grpSpPr>
            <p:grpSp>
              <p:nvGrpSpPr>
                <p:cNvPr id="1025" name="Google Shape;1025;p2"/>
                <p:cNvGrpSpPr/>
                <p:nvPr/>
              </p:nvGrpSpPr>
              <p:grpSpPr>
                <a:xfrm>
                  <a:off x="5813364" y="6471042"/>
                  <a:ext cx="66193" cy="74337"/>
                  <a:chOff x="5813364" y="6471042"/>
                  <a:chExt cx="66193" cy="74337"/>
                </a:xfrm>
              </p:grpSpPr>
              <p:sp>
                <p:nvSpPr>
                  <p:cNvPr id="1026" name="Google Shape;1026;p2"/>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7" name="Google Shape;1027;p2"/>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28" name="Google Shape;1028;p2"/>
                <p:cNvGrpSpPr/>
                <p:nvPr/>
              </p:nvGrpSpPr>
              <p:grpSpPr>
                <a:xfrm>
                  <a:off x="6266715" y="6471077"/>
                  <a:ext cx="66124" cy="74320"/>
                  <a:chOff x="6266715" y="6471077"/>
                  <a:chExt cx="66124" cy="74320"/>
                </a:xfrm>
              </p:grpSpPr>
              <p:sp>
                <p:nvSpPr>
                  <p:cNvPr id="1029" name="Google Shape;1029;p2"/>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0" name="Google Shape;1030;p2"/>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31" name="Google Shape;1031;p2"/>
                <p:cNvGrpSpPr/>
                <p:nvPr/>
              </p:nvGrpSpPr>
              <p:grpSpPr>
                <a:xfrm>
                  <a:off x="6719996" y="6471077"/>
                  <a:ext cx="66124" cy="74320"/>
                  <a:chOff x="6719996" y="6471077"/>
                  <a:chExt cx="66124" cy="74320"/>
                </a:xfrm>
              </p:grpSpPr>
              <p:sp>
                <p:nvSpPr>
                  <p:cNvPr id="1032" name="Google Shape;1032;p2"/>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3" name="Google Shape;1033;p2"/>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34" name="Google Shape;1034;p2"/>
                <p:cNvGrpSpPr/>
                <p:nvPr/>
              </p:nvGrpSpPr>
              <p:grpSpPr>
                <a:xfrm>
                  <a:off x="7173265" y="6471077"/>
                  <a:ext cx="66124" cy="74320"/>
                  <a:chOff x="7173265" y="6471077"/>
                  <a:chExt cx="66124" cy="74320"/>
                </a:xfrm>
              </p:grpSpPr>
              <p:sp>
                <p:nvSpPr>
                  <p:cNvPr id="1035" name="Google Shape;1035;p2"/>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6" name="Google Shape;1036;p2"/>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37" name="Google Shape;1037;p2"/>
                <p:cNvGrpSpPr/>
                <p:nvPr/>
              </p:nvGrpSpPr>
              <p:grpSpPr>
                <a:xfrm>
                  <a:off x="7626547" y="6471077"/>
                  <a:ext cx="66124" cy="74320"/>
                  <a:chOff x="7626547" y="6471077"/>
                  <a:chExt cx="66124" cy="74320"/>
                </a:xfrm>
              </p:grpSpPr>
              <p:sp>
                <p:nvSpPr>
                  <p:cNvPr id="1038" name="Google Shape;1038;p2"/>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9" name="Google Shape;1039;p2"/>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0" name="Google Shape;1040;p2"/>
                <p:cNvGrpSpPr/>
                <p:nvPr/>
              </p:nvGrpSpPr>
              <p:grpSpPr>
                <a:xfrm>
                  <a:off x="8079816" y="6471077"/>
                  <a:ext cx="66124" cy="74320"/>
                  <a:chOff x="8079816" y="6471077"/>
                  <a:chExt cx="66124" cy="74320"/>
                </a:xfrm>
              </p:grpSpPr>
              <p:sp>
                <p:nvSpPr>
                  <p:cNvPr id="1041" name="Google Shape;1041;p2"/>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2" name="Google Shape;1042;p2"/>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3" name="Google Shape;1043;p2"/>
                <p:cNvGrpSpPr/>
                <p:nvPr/>
              </p:nvGrpSpPr>
              <p:grpSpPr>
                <a:xfrm>
                  <a:off x="8533098" y="6471077"/>
                  <a:ext cx="66124" cy="74320"/>
                  <a:chOff x="8533098" y="6471077"/>
                  <a:chExt cx="66124" cy="74320"/>
                </a:xfrm>
              </p:grpSpPr>
              <p:sp>
                <p:nvSpPr>
                  <p:cNvPr id="1044" name="Google Shape;1044;p2"/>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5" name="Google Shape;1045;p2"/>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6" name="Google Shape;1046;p2"/>
                <p:cNvGrpSpPr/>
                <p:nvPr/>
              </p:nvGrpSpPr>
              <p:grpSpPr>
                <a:xfrm>
                  <a:off x="8986367" y="6471077"/>
                  <a:ext cx="66124" cy="74320"/>
                  <a:chOff x="8986367" y="6471077"/>
                  <a:chExt cx="66124" cy="74320"/>
                </a:xfrm>
              </p:grpSpPr>
              <p:sp>
                <p:nvSpPr>
                  <p:cNvPr id="1047" name="Google Shape;1047;p2"/>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8" name="Google Shape;1048;p2"/>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9" name="Google Shape;1049;p2"/>
                <p:cNvGrpSpPr/>
                <p:nvPr/>
              </p:nvGrpSpPr>
              <p:grpSpPr>
                <a:xfrm>
                  <a:off x="9439566" y="6471042"/>
                  <a:ext cx="66191" cy="74337"/>
                  <a:chOff x="9439566" y="6471042"/>
                  <a:chExt cx="66191" cy="74337"/>
                </a:xfrm>
              </p:grpSpPr>
              <p:sp>
                <p:nvSpPr>
                  <p:cNvPr id="1050" name="Google Shape;1050;p2"/>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1" name="Google Shape;1051;p2"/>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052" name="Google Shape;1052;p2"/>
              <p:cNvGrpSpPr/>
              <p:nvPr/>
            </p:nvGrpSpPr>
            <p:grpSpPr>
              <a:xfrm>
                <a:off x="5813364" y="6961489"/>
                <a:ext cx="3692393" cy="74355"/>
                <a:chOff x="5813364" y="6961489"/>
                <a:chExt cx="3692393" cy="74355"/>
              </a:xfrm>
            </p:grpSpPr>
            <p:grpSp>
              <p:nvGrpSpPr>
                <p:cNvPr id="1053" name="Google Shape;1053;p2"/>
                <p:cNvGrpSpPr/>
                <p:nvPr/>
              </p:nvGrpSpPr>
              <p:grpSpPr>
                <a:xfrm>
                  <a:off x="5813364" y="6961489"/>
                  <a:ext cx="66193" cy="74337"/>
                  <a:chOff x="5813364" y="6961489"/>
                  <a:chExt cx="66193" cy="74337"/>
                </a:xfrm>
              </p:grpSpPr>
              <p:sp>
                <p:nvSpPr>
                  <p:cNvPr id="1054" name="Google Shape;1054;p2"/>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5" name="Google Shape;1055;p2"/>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56" name="Google Shape;1056;p2"/>
                <p:cNvGrpSpPr/>
                <p:nvPr/>
              </p:nvGrpSpPr>
              <p:grpSpPr>
                <a:xfrm>
                  <a:off x="6266715" y="6961524"/>
                  <a:ext cx="66124" cy="74320"/>
                  <a:chOff x="6266715" y="6961524"/>
                  <a:chExt cx="66124" cy="74320"/>
                </a:xfrm>
              </p:grpSpPr>
              <p:sp>
                <p:nvSpPr>
                  <p:cNvPr id="1057" name="Google Shape;1057;p2"/>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8" name="Google Shape;1058;p2"/>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59" name="Google Shape;1059;p2"/>
                <p:cNvGrpSpPr/>
                <p:nvPr/>
              </p:nvGrpSpPr>
              <p:grpSpPr>
                <a:xfrm>
                  <a:off x="6719996" y="6961524"/>
                  <a:ext cx="66124" cy="74320"/>
                  <a:chOff x="6719996" y="6961524"/>
                  <a:chExt cx="66124" cy="74320"/>
                </a:xfrm>
              </p:grpSpPr>
              <p:sp>
                <p:nvSpPr>
                  <p:cNvPr id="1060" name="Google Shape;1060;p2"/>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1" name="Google Shape;1061;p2"/>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62" name="Google Shape;1062;p2"/>
                <p:cNvGrpSpPr/>
                <p:nvPr/>
              </p:nvGrpSpPr>
              <p:grpSpPr>
                <a:xfrm>
                  <a:off x="7173265" y="6961524"/>
                  <a:ext cx="66124" cy="74320"/>
                  <a:chOff x="7173265" y="6961524"/>
                  <a:chExt cx="66124" cy="74320"/>
                </a:xfrm>
              </p:grpSpPr>
              <p:sp>
                <p:nvSpPr>
                  <p:cNvPr id="1063" name="Google Shape;1063;p2"/>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4" name="Google Shape;1064;p2"/>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65" name="Google Shape;1065;p2"/>
                <p:cNvGrpSpPr/>
                <p:nvPr/>
              </p:nvGrpSpPr>
              <p:grpSpPr>
                <a:xfrm>
                  <a:off x="7626547" y="6961524"/>
                  <a:ext cx="66124" cy="74320"/>
                  <a:chOff x="7626547" y="6961524"/>
                  <a:chExt cx="66124" cy="74320"/>
                </a:xfrm>
              </p:grpSpPr>
              <p:sp>
                <p:nvSpPr>
                  <p:cNvPr id="1066" name="Google Shape;1066;p2"/>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7" name="Google Shape;1067;p2"/>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68" name="Google Shape;1068;p2"/>
                <p:cNvGrpSpPr/>
                <p:nvPr/>
              </p:nvGrpSpPr>
              <p:grpSpPr>
                <a:xfrm>
                  <a:off x="8079816" y="6961524"/>
                  <a:ext cx="66124" cy="74320"/>
                  <a:chOff x="8079816" y="6961524"/>
                  <a:chExt cx="66124" cy="74320"/>
                </a:xfrm>
              </p:grpSpPr>
              <p:sp>
                <p:nvSpPr>
                  <p:cNvPr id="1069" name="Google Shape;1069;p2"/>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0" name="Google Shape;1070;p2"/>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71" name="Google Shape;1071;p2"/>
                <p:cNvGrpSpPr/>
                <p:nvPr/>
              </p:nvGrpSpPr>
              <p:grpSpPr>
                <a:xfrm>
                  <a:off x="8533098" y="6961524"/>
                  <a:ext cx="66124" cy="74320"/>
                  <a:chOff x="8533098" y="6961524"/>
                  <a:chExt cx="66124" cy="74320"/>
                </a:xfrm>
              </p:grpSpPr>
              <p:sp>
                <p:nvSpPr>
                  <p:cNvPr id="1072" name="Google Shape;1072;p2"/>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3" name="Google Shape;1073;p2"/>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74" name="Google Shape;1074;p2"/>
                <p:cNvGrpSpPr/>
                <p:nvPr/>
              </p:nvGrpSpPr>
              <p:grpSpPr>
                <a:xfrm>
                  <a:off x="8986367" y="6961524"/>
                  <a:ext cx="66124" cy="74320"/>
                  <a:chOff x="8986367" y="6961524"/>
                  <a:chExt cx="66124" cy="74320"/>
                </a:xfrm>
              </p:grpSpPr>
              <p:sp>
                <p:nvSpPr>
                  <p:cNvPr id="1075" name="Google Shape;1075;p2"/>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6" name="Google Shape;1076;p2"/>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77" name="Google Shape;1077;p2"/>
                <p:cNvGrpSpPr/>
                <p:nvPr/>
              </p:nvGrpSpPr>
              <p:grpSpPr>
                <a:xfrm>
                  <a:off x="9439566" y="6961489"/>
                  <a:ext cx="66191" cy="74337"/>
                  <a:chOff x="9439566" y="6961489"/>
                  <a:chExt cx="66191" cy="74337"/>
                </a:xfrm>
              </p:grpSpPr>
              <p:sp>
                <p:nvSpPr>
                  <p:cNvPr id="1078" name="Google Shape;1078;p2"/>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9" name="Google Shape;1079;p2"/>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080" name="Google Shape;1080;p2"/>
              <p:cNvGrpSpPr/>
              <p:nvPr/>
            </p:nvGrpSpPr>
            <p:grpSpPr>
              <a:xfrm>
                <a:off x="5813364" y="7451936"/>
                <a:ext cx="3692393" cy="74355"/>
                <a:chOff x="5813364" y="7451936"/>
                <a:chExt cx="3692393" cy="74355"/>
              </a:xfrm>
            </p:grpSpPr>
            <p:grpSp>
              <p:nvGrpSpPr>
                <p:cNvPr id="1081" name="Google Shape;1081;p2"/>
                <p:cNvGrpSpPr/>
                <p:nvPr/>
              </p:nvGrpSpPr>
              <p:grpSpPr>
                <a:xfrm>
                  <a:off x="5813364" y="7451936"/>
                  <a:ext cx="66193" cy="74337"/>
                  <a:chOff x="5813364" y="7451936"/>
                  <a:chExt cx="66193" cy="74337"/>
                </a:xfrm>
              </p:grpSpPr>
              <p:sp>
                <p:nvSpPr>
                  <p:cNvPr id="1082" name="Google Shape;1082;p2"/>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3" name="Google Shape;1083;p2"/>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84" name="Google Shape;1084;p2"/>
                <p:cNvGrpSpPr/>
                <p:nvPr/>
              </p:nvGrpSpPr>
              <p:grpSpPr>
                <a:xfrm>
                  <a:off x="6266715" y="7451971"/>
                  <a:ext cx="66124" cy="74320"/>
                  <a:chOff x="6266715" y="7451971"/>
                  <a:chExt cx="66124" cy="74320"/>
                </a:xfrm>
              </p:grpSpPr>
              <p:sp>
                <p:nvSpPr>
                  <p:cNvPr id="1085" name="Google Shape;1085;p2"/>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6" name="Google Shape;1086;p2"/>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87" name="Google Shape;1087;p2"/>
                <p:cNvGrpSpPr/>
                <p:nvPr/>
              </p:nvGrpSpPr>
              <p:grpSpPr>
                <a:xfrm>
                  <a:off x="6719996" y="7451971"/>
                  <a:ext cx="66124" cy="74320"/>
                  <a:chOff x="6719996" y="7451971"/>
                  <a:chExt cx="66124" cy="74320"/>
                </a:xfrm>
              </p:grpSpPr>
              <p:sp>
                <p:nvSpPr>
                  <p:cNvPr id="1088" name="Google Shape;1088;p2"/>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9" name="Google Shape;1089;p2"/>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0" name="Google Shape;1090;p2"/>
                <p:cNvGrpSpPr/>
                <p:nvPr/>
              </p:nvGrpSpPr>
              <p:grpSpPr>
                <a:xfrm>
                  <a:off x="7173265" y="7451971"/>
                  <a:ext cx="66124" cy="74320"/>
                  <a:chOff x="7173265" y="7451971"/>
                  <a:chExt cx="66124" cy="74320"/>
                </a:xfrm>
              </p:grpSpPr>
              <p:sp>
                <p:nvSpPr>
                  <p:cNvPr id="1091" name="Google Shape;1091;p2"/>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2" name="Google Shape;1092;p2"/>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3" name="Google Shape;1093;p2"/>
                <p:cNvGrpSpPr/>
                <p:nvPr/>
              </p:nvGrpSpPr>
              <p:grpSpPr>
                <a:xfrm>
                  <a:off x="7626547" y="7451971"/>
                  <a:ext cx="66124" cy="74320"/>
                  <a:chOff x="7626547" y="7451971"/>
                  <a:chExt cx="66124" cy="74320"/>
                </a:xfrm>
              </p:grpSpPr>
              <p:sp>
                <p:nvSpPr>
                  <p:cNvPr id="1094" name="Google Shape;1094;p2"/>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5" name="Google Shape;1095;p2"/>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6" name="Google Shape;1096;p2"/>
                <p:cNvGrpSpPr/>
                <p:nvPr/>
              </p:nvGrpSpPr>
              <p:grpSpPr>
                <a:xfrm>
                  <a:off x="8079816" y="7451971"/>
                  <a:ext cx="66124" cy="74320"/>
                  <a:chOff x="8079816" y="7451971"/>
                  <a:chExt cx="66124" cy="74320"/>
                </a:xfrm>
              </p:grpSpPr>
              <p:sp>
                <p:nvSpPr>
                  <p:cNvPr id="1097" name="Google Shape;1097;p2"/>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8" name="Google Shape;1098;p2"/>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9" name="Google Shape;1099;p2"/>
                <p:cNvGrpSpPr/>
                <p:nvPr/>
              </p:nvGrpSpPr>
              <p:grpSpPr>
                <a:xfrm>
                  <a:off x="8533098" y="7451971"/>
                  <a:ext cx="66124" cy="74320"/>
                  <a:chOff x="8533098" y="7451971"/>
                  <a:chExt cx="66124" cy="74320"/>
                </a:xfrm>
              </p:grpSpPr>
              <p:sp>
                <p:nvSpPr>
                  <p:cNvPr id="1100" name="Google Shape;1100;p2"/>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1" name="Google Shape;1101;p2"/>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02" name="Google Shape;1102;p2"/>
                <p:cNvGrpSpPr/>
                <p:nvPr/>
              </p:nvGrpSpPr>
              <p:grpSpPr>
                <a:xfrm>
                  <a:off x="8986367" y="7451971"/>
                  <a:ext cx="66124" cy="74320"/>
                  <a:chOff x="8986367" y="7451971"/>
                  <a:chExt cx="66124" cy="74320"/>
                </a:xfrm>
              </p:grpSpPr>
              <p:sp>
                <p:nvSpPr>
                  <p:cNvPr id="1103" name="Google Shape;1103;p2"/>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4" name="Google Shape;1104;p2"/>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05" name="Google Shape;1105;p2"/>
                <p:cNvGrpSpPr/>
                <p:nvPr/>
              </p:nvGrpSpPr>
              <p:grpSpPr>
                <a:xfrm>
                  <a:off x="9439566" y="7451936"/>
                  <a:ext cx="66191" cy="74337"/>
                  <a:chOff x="9439566" y="7451936"/>
                  <a:chExt cx="66191" cy="74337"/>
                </a:xfrm>
              </p:grpSpPr>
              <p:sp>
                <p:nvSpPr>
                  <p:cNvPr id="1106" name="Google Shape;1106;p2"/>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7" name="Google Shape;1107;p2"/>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08" name="Google Shape;1108;p2"/>
              <p:cNvGrpSpPr/>
              <p:nvPr/>
            </p:nvGrpSpPr>
            <p:grpSpPr>
              <a:xfrm>
                <a:off x="5813364" y="7942383"/>
                <a:ext cx="3692393" cy="74355"/>
                <a:chOff x="5813364" y="7942383"/>
                <a:chExt cx="3692393" cy="74355"/>
              </a:xfrm>
            </p:grpSpPr>
            <p:grpSp>
              <p:nvGrpSpPr>
                <p:cNvPr id="1109" name="Google Shape;1109;p2"/>
                <p:cNvGrpSpPr/>
                <p:nvPr/>
              </p:nvGrpSpPr>
              <p:grpSpPr>
                <a:xfrm>
                  <a:off x="5813364" y="7942383"/>
                  <a:ext cx="66193" cy="74337"/>
                  <a:chOff x="5813364" y="7942383"/>
                  <a:chExt cx="66193" cy="74337"/>
                </a:xfrm>
              </p:grpSpPr>
              <p:sp>
                <p:nvSpPr>
                  <p:cNvPr id="1110" name="Google Shape;1110;p2"/>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1" name="Google Shape;1111;p2"/>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12" name="Google Shape;1112;p2"/>
                <p:cNvGrpSpPr/>
                <p:nvPr/>
              </p:nvGrpSpPr>
              <p:grpSpPr>
                <a:xfrm>
                  <a:off x="6266715" y="7942418"/>
                  <a:ext cx="66124" cy="74320"/>
                  <a:chOff x="6266715" y="7942418"/>
                  <a:chExt cx="66124" cy="74320"/>
                </a:xfrm>
              </p:grpSpPr>
              <p:sp>
                <p:nvSpPr>
                  <p:cNvPr id="1113" name="Google Shape;1113;p2"/>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4" name="Google Shape;1114;p2"/>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15" name="Google Shape;1115;p2"/>
                <p:cNvGrpSpPr/>
                <p:nvPr/>
              </p:nvGrpSpPr>
              <p:grpSpPr>
                <a:xfrm>
                  <a:off x="6719996" y="7942418"/>
                  <a:ext cx="66124" cy="74320"/>
                  <a:chOff x="6719996" y="7942418"/>
                  <a:chExt cx="66124" cy="74320"/>
                </a:xfrm>
              </p:grpSpPr>
              <p:sp>
                <p:nvSpPr>
                  <p:cNvPr id="1116" name="Google Shape;1116;p2"/>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7" name="Google Shape;1117;p2"/>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18" name="Google Shape;1118;p2"/>
                <p:cNvGrpSpPr/>
                <p:nvPr/>
              </p:nvGrpSpPr>
              <p:grpSpPr>
                <a:xfrm>
                  <a:off x="7173265" y="7942418"/>
                  <a:ext cx="66124" cy="74320"/>
                  <a:chOff x="7173265" y="7942418"/>
                  <a:chExt cx="66124" cy="74320"/>
                </a:xfrm>
              </p:grpSpPr>
              <p:sp>
                <p:nvSpPr>
                  <p:cNvPr id="1119" name="Google Shape;1119;p2"/>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0" name="Google Shape;1120;p2"/>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21" name="Google Shape;1121;p2"/>
                <p:cNvGrpSpPr/>
                <p:nvPr/>
              </p:nvGrpSpPr>
              <p:grpSpPr>
                <a:xfrm>
                  <a:off x="7626547" y="7942418"/>
                  <a:ext cx="66124" cy="74320"/>
                  <a:chOff x="7626547" y="7942418"/>
                  <a:chExt cx="66124" cy="74320"/>
                </a:xfrm>
              </p:grpSpPr>
              <p:sp>
                <p:nvSpPr>
                  <p:cNvPr id="1122" name="Google Shape;1122;p2"/>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3" name="Google Shape;1123;p2"/>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24" name="Google Shape;1124;p2"/>
                <p:cNvGrpSpPr/>
                <p:nvPr/>
              </p:nvGrpSpPr>
              <p:grpSpPr>
                <a:xfrm>
                  <a:off x="8079816" y="7942418"/>
                  <a:ext cx="66124" cy="74320"/>
                  <a:chOff x="8079816" y="7942418"/>
                  <a:chExt cx="66124" cy="74320"/>
                </a:xfrm>
              </p:grpSpPr>
              <p:sp>
                <p:nvSpPr>
                  <p:cNvPr id="1125" name="Google Shape;1125;p2"/>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6" name="Google Shape;1126;p2"/>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27" name="Google Shape;1127;p2"/>
                <p:cNvGrpSpPr/>
                <p:nvPr/>
              </p:nvGrpSpPr>
              <p:grpSpPr>
                <a:xfrm>
                  <a:off x="8533098" y="7942418"/>
                  <a:ext cx="66124" cy="74320"/>
                  <a:chOff x="8533098" y="7942418"/>
                  <a:chExt cx="66124" cy="74320"/>
                </a:xfrm>
              </p:grpSpPr>
              <p:sp>
                <p:nvSpPr>
                  <p:cNvPr id="1128" name="Google Shape;1128;p2"/>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9" name="Google Shape;1129;p2"/>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30" name="Google Shape;1130;p2"/>
                <p:cNvGrpSpPr/>
                <p:nvPr/>
              </p:nvGrpSpPr>
              <p:grpSpPr>
                <a:xfrm>
                  <a:off x="8986367" y="7942418"/>
                  <a:ext cx="66124" cy="74320"/>
                  <a:chOff x="8986367" y="7942418"/>
                  <a:chExt cx="66124" cy="74320"/>
                </a:xfrm>
              </p:grpSpPr>
              <p:sp>
                <p:nvSpPr>
                  <p:cNvPr id="1131" name="Google Shape;1131;p2"/>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2" name="Google Shape;1132;p2"/>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33" name="Google Shape;1133;p2"/>
                <p:cNvGrpSpPr/>
                <p:nvPr/>
              </p:nvGrpSpPr>
              <p:grpSpPr>
                <a:xfrm>
                  <a:off x="9439566" y="7942383"/>
                  <a:ext cx="66191" cy="74337"/>
                  <a:chOff x="9439566" y="7942383"/>
                  <a:chExt cx="66191" cy="74337"/>
                </a:xfrm>
              </p:grpSpPr>
              <p:sp>
                <p:nvSpPr>
                  <p:cNvPr id="1134" name="Google Shape;1134;p2"/>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5" name="Google Shape;1135;p2"/>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36" name="Google Shape;1136;p2"/>
              <p:cNvGrpSpPr/>
              <p:nvPr/>
            </p:nvGrpSpPr>
            <p:grpSpPr>
              <a:xfrm>
                <a:off x="5813364" y="8432843"/>
                <a:ext cx="3692393" cy="74355"/>
                <a:chOff x="5813364" y="8432843"/>
                <a:chExt cx="3692393" cy="74355"/>
              </a:xfrm>
            </p:grpSpPr>
            <p:grpSp>
              <p:nvGrpSpPr>
                <p:cNvPr id="1137" name="Google Shape;1137;p2"/>
                <p:cNvGrpSpPr/>
                <p:nvPr/>
              </p:nvGrpSpPr>
              <p:grpSpPr>
                <a:xfrm>
                  <a:off x="5813364" y="8432843"/>
                  <a:ext cx="66193" cy="74337"/>
                  <a:chOff x="5813364" y="8432843"/>
                  <a:chExt cx="66193" cy="74337"/>
                </a:xfrm>
              </p:grpSpPr>
              <p:sp>
                <p:nvSpPr>
                  <p:cNvPr id="1138" name="Google Shape;1138;p2"/>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9" name="Google Shape;1139;p2"/>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0" name="Google Shape;1140;p2"/>
                <p:cNvGrpSpPr/>
                <p:nvPr/>
              </p:nvGrpSpPr>
              <p:grpSpPr>
                <a:xfrm>
                  <a:off x="6266715" y="8432878"/>
                  <a:ext cx="66124" cy="74320"/>
                  <a:chOff x="6266715" y="8432878"/>
                  <a:chExt cx="66124" cy="74320"/>
                </a:xfrm>
              </p:grpSpPr>
              <p:sp>
                <p:nvSpPr>
                  <p:cNvPr id="1141" name="Google Shape;1141;p2"/>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2" name="Google Shape;1142;p2"/>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3" name="Google Shape;1143;p2"/>
                <p:cNvGrpSpPr/>
                <p:nvPr/>
              </p:nvGrpSpPr>
              <p:grpSpPr>
                <a:xfrm>
                  <a:off x="6719996" y="8432878"/>
                  <a:ext cx="66124" cy="74320"/>
                  <a:chOff x="6719996" y="8432878"/>
                  <a:chExt cx="66124" cy="74320"/>
                </a:xfrm>
              </p:grpSpPr>
              <p:sp>
                <p:nvSpPr>
                  <p:cNvPr id="1144" name="Google Shape;1144;p2"/>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5" name="Google Shape;1145;p2"/>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6" name="Google Shape;1146;p2"/>
                <p:cNvGrpSpPr/>
                <p:nvPr/>
              </p:nvGrpSpPr>
              <p:grpSpPr>
                <a:xfrm>
                  <a:off x="7173265" y="8432878"/>
                  <a:ext cx="66124" cy="74320"/>
                  <a:chOff x="7173265" y="8432878"/>
                  <a:chExt cx="66124" cy="74320"/>
                </a:xfrm>
              </p:grpSpPr>
              <p:sp>
                <p:nvSpPr>
                  <p:cNvPr id="1147" name="Google Shape;1147;p2"/>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8" name="Google Shape;1148;p2"/>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9" name="Google Shape;1149;p2"/>
                <p:cNvGrpSpPr/>
                <p:nvPr/>
              </p:nvGrpSpPr>
              <p:grpSpPr>
                <a:xfrm>
                  <a:off x="7626547" y="8432878"/>
                  <a:ext cx="66124" cy="74320"/>
                  <a:chOff x="7626547" y="8432878"/>
                  <a:chExt cx="66124" cy="74320"/>
                </a:xfrm>
              </p:grpSpPr>
              <p:sp>
                <p:nvSpPr>
                  <p:cNvPr id="1150" name="Google Shape;1150;p2"/>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1" name="Google Shape;1151;p2"/>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52" name="Google Shape;1152;p2"/>
                <p:cNvGrpSpPr/>
                <p:nvPr/>
              </p:nvGrpSpPr>
              <p:grpSpPr>
                <a:xfrm>
                  <a:off x="8079816" y="8432878"/>
                  <a:ext cx="66124" cy="74320"/>
                  <a:chOff x="8079816" y="8432878"/>
                  <a:chExt cx="66124" cy="74320"/>
                </a:xfrm>
              </p:grpSpPr>
              <p:sp>
                <p:nvSpPr>
                  <p:cNvPr id="1153" name="Google Shape;1153;p2"/>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4" name="Google Shape;1154;p2"/>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55" name="Google Shape;1155;p2"/>
                <p:cNvGrpSpPr/>
                <p:nvPr/>
              </p:nvGrpSpPr>
              <p:grpSpPr>
                <a:xfrm>
                  <a:off x="8533098" y="8432878"/>
                  <a:ext cx="66124" cy="74320"/>
                  <a:chOff x="8533098" y="8432878"/>
                  <a:chExt cx="66124" cy="74320"/>
                </a:xfrm>
              </p:grpSpPr>
              <p:sp>
                <p:nvSpPr>
                  <p:cNvPr id="1156" name="Google Shape;1156;p2"/>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7" name="Google Shape;1157;p2"/>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58" name="Google Shape;1158;p2"/>
                <p:cNvGrpSpPr/>
                <p:nvPr/>
              </p:nvGrpSpPr>
              <p:grpSpPr>
                <a:xfrm>
                  <a:off x="8986367" y="8432878"/>
                  <a:ext cx="66124" cy="74320"/>
                  <a:chOff x="8986367" y="8432878"/>
                  <a:chExt cx="66124" cy="74320"/>
                </a:xfrm>
              </p:grpSpPr>
              <p:sp>
                <p:nvSpPr>
                  <p:cNvPr id="1159" name="Google Shape;1159;p2"/>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0" name="Google Shape;1160;p2"/>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61" name="Google Shape;1161;p2"/>
                <p:cNvGrpSpPr/>
                <p:nvPr/>
              </p:nvGrpSpPr>
              <p:grpSpPr>
                <a:xfrm>
                  <a:off x="9439566" y="8432843"/>
                  <a:ext cx="66191" cy="74337"/>
                  <a:chOff x="9439566" y="8432843"/>
                  <a:chExt cx="66191" cy="74337"/>
                </a:xfrm>
              </p:grpSpPr>
              <p:sp>
                <p:nvSpPr>
                  <p:cNvPr id="1162" name="Google Shape;1162;p2"/>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3" name="Google Shape;1163;p2"/>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64" name="Google Shape;1164;p2"/>
              <p:cNvGrpSpPr/>
              <p:nvPr/>
            </p:nvGrpSpPr>
            <p:grpSpPr>
              <a:xfrm>
                <a:off x="5813364" y="8923290"/>
                <a:ext cx="3692393" cy="74355"/>
                <a:chOff x="5813364" y="8923290"/>
                <a:chExt cx="3692393" cy="74355"/>
              </a:xfrm>
            </p:grpSpPr>
            <p:grpSp>
              <p:nvGrpSpPr>
                <p:cNvPr id="1165" name="Google Shape;1165;p2"/>
                <p:cNvGrpSpPr/>
                <p:nvPr/>
              </p:nvGrpSpPr>
              <p:grpSpPr>
                <a:xfrm>
                  <a:off x="5813364" y="8923290"/>
                  <a:ext cx="66193" cy="74337"/>
                  <a:chOff x="5813364" y="8923290"/>
                  <a:chExt cx="66193" cy="74337"/>
                </a:xfrm>
              </p:grpSpPr>
              <p:sp>
                <p:nvSpPr>
                  <p:cNvPr id="1166" name="Google Shape;1166;p2"/>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7" name="Google Shape;1167;p2"/>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68" name="Google Shape;1168;p2"/>
                <p:cNvGrpSpPr/>
                <p:nvPr/>
              </p:nvGrpSpPr>
              <p:grpSpPr>
                <a:xfrm>
                  <a:off x="6266715" y="8923325"/>
                  <a:ext cx="66124" cy="74320"/>
                  <a:chOff x="6266715" y="8923325"/>
                  <a:chExt cx="66124" cy="74320"/>
                </a:xfrm>
              </p:grpSpPr>
              <p:sp>
                <p:nvSpPr>
                  <p:cNvPr id="1169" name="Google Shape;1169;p2"/>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0" name="Google Shape;1170;p2"/>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71" name="Google Shape;1171;p2"/>
                <p:cNvGrpSpPr/>
                <p:nvPr/>
              </p:nvGrpSpPr>
              <p:grpSpPr>
                <a:xfrm>
                  <a:off x="6719996" y="8923325"/>
                  <a:ext cx="66124" cy="74320"/>
                  <a:chOff x="6719996" y="8923325"/>
                  <a:chExt cx="66124" cy="74320"/>
                </a:xfrm>
              </p:grpSpPr>
              <p:sp>
                <p:nvSpPr>
                  <p:cNvPr id="1172" name="Google Shape;1172;p2"/>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3" name="Google Shape;1173;p2"/>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74" name="Google Shape;1174;p2"/>
                <p:cNvGrpSpPr/>
                <p:nvPr/>
              </p:nvGrpSpPr>
              <p:grpSpPr>
                <a:xfrm>
                  <a:off x="7173265" y="8923325"/>
                  <a:ext cx="66124" cy="74320"/>
                  <a:chOff x="7173265" y="8923325"/>
                  <a:chExt cx="66124" cy="74320"/>
                </a:xfrm>
              </p:grpSpPr>
              <p:sp>
                <p:nvSpPr>
                  <p:cNvPr id="1175" name="Google Shape;1175;p2"/>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6" name="Google Shape;1176;p2"/>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77" name="Google Shape;1177;p2"/>
                <p:cNvGrpSpPr/>
                <p:nvPr/>
              </p:nvGrpSpPr>
              <p:grpSpPr>
                <a:xfrm>
                  <a:off x="7626547" y="8923325"/>
                  <a:ext cx="66124" cy="74320"/>
                  <a:chOff x="7626547" y="8923325"/>
                  <a:chExt cx="66124" cy="74320"/>
                </a:xfrm>
              </p:grpSpPr>
              <p:sp>
                <p:nvSpPr>
                  <p:cNvPr id="1178" name="Google Shape;1178;p2"/>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9" name="Google Shape;1179;p2"/>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0" name="Google Shape;1180;p2"/>
                <p:cNvGrpSpPr/>
                <p:nvPr/>
              </p:nvGrpSpPr>
              <p:grpSpPr>
                <a:xfrm>
                  <a:off x="8079816" y="8923325"/>
                  <a:ext cx="66124" cy="74320"/>
                  <a:chOff x="8079816" y="8923325"/>
                  <a:chExt cx="66124" cy="74320"/>
                </a:xfrm>
              </p:grpSpPr>
              <p:sp>
                <p:nvSpPr>
                  <p:cNvPr id="1181" name="Google Shape;1181;p2"/>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2" name="Google Shape;1182;p2"/>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3" name="Google Shape;1183;p2"/>
                <p:cNvGrpSpPr/>
                <p:nvPr/>
              </p:nvGrpSpPr>
              <p:grpSpPr>
                <a:xfrm>
                  <a:off x="8533098" y="8923325"/>
                  <a:ext cx="66124" cy="74320"/>
                  <a:chOff x="8533098" y="8923325"/>
                  <a:chExt cx="66124" cy="74320"/>
                </a:xfrm>
              </p:grpSpPr>
              <p:sp>
                <p:nvSpPr>
                  <p:cNvPr id="1184" name="Google Shape;1184;p2"/>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5" name="Google Shape;1185;p2"/>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6" name="Google Shape;1186;p2"/>
                <p:cNvGrpSpPr/>
                <p:nvPr/>
              </p:nvGrpSpPr>
              <p:grpSpPr>
                <a:xfrm>
                  <a:off x="8986367" y="8923325"/>
                  <a:ext cx="66124" cy="74320"/>
                  <a:chOff x="8986367" y="8923325"/>
                  <a:chExt cx="66124" cy="74320"/>
                </a:xfrm>
              </p:grpSpPr>
              <p:sp>
                <p:nvSpPr>
                  <p:cNvPr id="1187" name="Google Shape;1187;p2"/>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8" name="Google Shape;1188;p2"/>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9" name="Google Shape;1189;p2"/>
                <p:cNvGrpSpPr/>
                <p:nvPr/>
              </p:nvGrpSpPr>
              <p:grpSpPr>
                <a:xfrm>
                  <a:off x="9439566" y="8923290"/>
                  <a:ext cx="66191" cy="74337"/>
                  <a:chOff x="9439566" y="8923290"/>
                  <a:chExt cx="66191" cy="74337"/>
                </a:xfrm>
              </p:grpSpPr>
              <p:sp>
                <p:nvSpPr>
                  <p:cNvPr id="1190" name="Google Shape;1190;p2"/>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1" name="Google Shape;1191;p2"/>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92" name="Google Shape;1192;p2"/>
              <p:cNvGrpSpPr/>
              <p:nvPr/>
            </p:nvGrpSpPr>
            <p:grpSpPr>
              <a:xfrm>
                <a:off x="6266715" y="9413737"/>
                <a:ext cx="3239042" cy="74355"/>
                <a:chOff x="6266715" y="9413737"/>
                <a:chExt cx="3239042" cy="74355"/>
              </a:xfrm>
            </p:grpSpPr>
            <p:grpSp>
              <p:nvGrpSpPr>
                <p:cNvPr id="1193" name="Google Shape;1193;p2"/>
                <p:cNvGrpSpPr/>
                <p:nvPr/>
              </p:nvGrpSpPr>
              <p:grpSpPr>
                <a:xfrm>
                  <a:off x="6266715" y="9413772"/>
                  <a:ext cx="66124" cy="74320"/>
                  <a:chOff x="6266715" y="9413772"/>
                  <a:chExt cx="66124" cy="74320"/>
                </a:xfrm>
              </p:grpSpPr>
              <p:sp>
                <p:nvSpPr>
                  <p:cNvPr id="1194" name="Google Shape;1194;p2"/>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5" name="Google Shape;1195;p2"/>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96" name="Google Shape;1196;p2"/>
                <p:cNvGrpSpPr/>
                <p:nvPr/>
              </p:nvGrpSpPr>
              <p:grpSpPr>
                <a:xfrm>
                  <a:off x="6719996" y="9413772"/>
                  <a:ext cx="66124" cy="74320"/>
                  <a:chOff x="6719996" y="9413772"/>
                  <a:chExt cx="66124" cy="74320"/>
                </a:xfrm>
              </p:grpSpPr>
              <p:sp>
                <p:nvSpPr>
                  <p:cNvPr id="1197" name="Google Shape;1197;p2"/>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8" name="Google Shape;1198;p2"/>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99" name="Google Shape;1199;p2"/>
                <p:cNvGrpSpPr/>
                <p:nvPr/>
              </p:nvGrpSpPr>
              <p:grpSpPr>
                <a:xfrm>
                  <a:off x="7173265" y="9413772"/>
                  <a:ext cx="66124" cy="74320"/>
                  <a:chOff x="7173265" y="9413772"/>
                  <a:chExt cx="66124" cy="74320"/>
                </a:xfrm>
              </p:grpSpPr>
              <p:sp>
                <p:nvSpPr>
                  <p:cNvPr id="1200" name="Google Shape;1200;p2"/>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1" name="Google Shape;1201;p2"/>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02" name="Google Shape;1202;p2"/>
                <p:cNvGrpSpPr/>
                <p:nvPr/>
              </p:nvGrpSpPr>
              <p:grpSpPr>
                <a:xfrm>
                  <a:off x="7626547" y="9413772"/>
                  <a:ext cx="66124" cy="74320"/>
                  <a:chOff x="7626547" y="9413772"/>
                  <a:chExt cx="66124" cy="74320"/>
                </a:xfrm>
              </p:grpSpPr>
              <p:sp>
                <p:nvSpPr>
                  <p:cNvPr id="1203" name="Google Shape;1203;p2"/>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4" name="Google Shape;1204;p2"/>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05" name="Google Shape;1205;p2"/>
                <p:cNvGrpSpPr/>
                <p:nvPr/>
              </p:nvGrpSpPr>
              <p:grpSpPr>
                <a:xfrm>
                  <a:off x="8079816" y="9413772"/>
                  <a:ext cx="66124" cy="74320"/>
                  <a:chOff x="8079816" y="9413772"/>
                  <a:chExt cx="66124" cy="74320"/>
                </a:xfrm>
              </p:grpSpPr>
              <p:sp>
                <p:nvSpPr>
                  <p:cNvPr id="1206" name="Google Shape;1206;p2"/>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7" name="Google Shape;1207;p2"/>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08" name="Google Shape;1208;p2"/>
                <p:cNvGrpSpPr/>
                <p:nvPr/>
              </p:nvGrpSpPr>
              <p:grpSpPr>
                <a:xfrm>
                  <a:off x="8533098" y="9413772"/>
                  <a:ext cx="66124" cy="74320"/>
                  <a:chOff x="8533098" y="9413772"/>
                  <a:chExt cx="66124" cy="74320"/>
                </a:xfrm>
              </p:grpSpPr>
              <p:sp>
                <p:nvSpPr>
                  <p:cNvPr id="1209" name="Google Shape;1209;p2"/>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0" name="Google Shape;1210;p2"/>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11" name="Google Shape;1211;p2"/>
                <p:cNvGrpSpPr/>
                <p:nvPr/>
              </p:nvGrpSpPr>
              <p:grpSpPr>
                <a:xfrm>
                  <a:off x="8986367" y="9413772"/>
                  <a:ext cx="66124" cy="74320"/>
                  <a:chOff x="8986367" y="9413772"/>
                  <a:chExt cx="66124" cy="74320"/>
                </a:xfrm>
              </p:grpSpPr>
              <p:sp>
                <p:nvSpPr>
                  <p:cNvPr id="1212" name="Google Shape;1212;p2"/>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3" name="Google Shape;1213;p2"/>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14" name="Google Shape;1214;p2"/>
                <p:cNvGrpSpPr/>
                <p:nvPr/>
              </p:nvGrpSpPr>
              <p:grpSpPr>
                <a:xfrm>
                  <a:off x="9439566" y="9413737"/>
                  <a:ext cx="66191" cy="74337"/>
                  <a:chOff x="9439566" y="9413737"/>
                  <a:chExt cx="66191" cy="74337"/>
                </a:xfrm>
              </p:grpSpPr>
              <p:sp>
                <p:nvSpPr>
                  <p:cNvPr id="1215" name="Google Shape;1215;p2"/>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6" name="Google Shape;1216;p2"/>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217" name="Google Shape;1217;p2"/>
              <p:cNvGrpSpPr/>
              <p:nvPr/>
            </p:nvGrpSpPr>
            <p:grpSpPr>
              <a:xfrm>
                <a:off x="6719996" y="9904197"/>
                <a:ext cx="2785758" cy="74342"/>
                <a:chOff x="6719996" y="9904197"/>
                <a:chExt cx="2785758" cy="74342"/>
              </a:xfrm>
            </p:grpSpPr>
            <p:grpSp>
              <p:nvGrpSpPr>
                <p:cNvPr id="1218" name="Google Shape;1218;p2"/>
                <p:cNvGrpSpPr/>
                <p:nvPr/>
              </p:nvGrpSpPr>
              <p:grpSpPr>
                <a:xfrm>
                  <a:off x="6719996" y="9904219"/>
                  <a:ext cx="66124" cy="74320"/>
                  <a:chOff x="6719996" y="9904219"/>
                  <a:chExt cx="66124" cy="74320"/>
                </a:xfrm>
              </p:grpSpPr>
              <p:sp>
                <p:nvSpPr>
                  <p:cNvPr id="1219" name="Google Shape;1219;p2"/>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0" name="Google Shape;1220;p2"/>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21" name="Google Shape;1221;p2"/>
                <p:cNvGrpSpPr/>
                <p:nvPr/>
              </p:nvGrpSpPr>
              <p:grpSpPr>
                <a:xfrm>
                  <a:off x="7173265" y="9904219"/>
                  <a:ext cx="66124" cy="74320"/>
                  <a:chOff x="7173265" y="9904219"/>
                  <a:chExt cx="66124" cy="74320"/>
                </a:xfrm>
              </p:grpSpPr>
              <p:sp>
                <p:nvSpPr>
                  <p:cNvPr id="1222" name="Google Shape;1222;p2"/>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3" name="Google Shape;1223;p2"/>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24" name="Google Shape;1224;p2"/>
                <p:cNvGrpSpPr/>
                <p:nvPr/>
              </p:nvGrpSpPr>
              <p:grpSpPr>
                <a:xfrm>
                  <a:off x="7626547" y="9904219"/>
                  <a:ext cx="66124" cy="74320"/>
                  <a:chOff x="7626547" y="9904219"/>
                  <a:chExt cx="66124" cy="74320"/>
                </a:xfrm>
              </p:grpSpPr>
              <p:sp>
                <p:nvSpPr>
                  <p:cNvPr id="1225" name="Google Shape;1225;p2"/>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6" name="Google Shape;1226;p2"/>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27" name="Google Shape;1227;p2"/>
                <p:cNvGrpSpPr/>
                <p:nvPr/>
              </p:nvGrpSpPr>
              <p:grpSpPr>
                <a:xfrm>
                  <a:off x="8079816" y="9904219"/>
                  <a:ext cx="66124" cy="74320"/>
                  <a:chOff x="8079816" y="9904219"/>
                  <a:chExt cx="66124" cy="74320"/>
                </a:xfrm>
              </p:grpSpPr>
              <p:sp>
                <p:nvSpPr>
                  <p:cNvPr id="1228" name="Google Shape;1228;p2"/>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9" name="Google Shape;1229;p2"/>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30" name="Google Shape;1230;p2"/>
                <p:cNvGrpSpPr/>
                <p:nvPr/>
              </p:nvGrpSpPr>
              <p:grpSpPr>
                <a:xfrm>
                  <a:off x="8533098" y="9904219"/>
                  <a:ext cx="66124" cy="74320"/>
                  <a:chOff x="8533098" y="9904219"/>
                  <a:chExt cx="66124" cy="74320"/>
                </a:xfrm>
              </p:grpSpPr>
              <p:sp>
                <p:nvSpPr>
                  <p:cNvPr id="1231" name="Google Shape;1231;p2"/>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32" name="Google Shape;1232;p2"/>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33" name="Google Shape;1233;p2"/>
                <p:cNvGrpSpPr/>
                <p:nvPr/>
              </p:nvGrpSpPr>
              <p:grpSpPr>
                <a:xfrm>
                  <a:off x="8986367" y="9904219"/>
                  <a:ext cx="66124" cy="74320"/>
                  <a:chOff x="8986367" y="9904219"/>
                  <a:chExt cx="66124" cy="74320"/>
                </a:xfrm>
              </p:grpSpPr>
              <p:sp>
                <p:nvSpPr>
                  <p:cNvPr id="1234" name="Google Shape;1234;p2"/>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35" name="Google Shape;1235;p2"/>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36" name="Google Shape;1236;p2"/>
                <p:cNvGrpSpPr/>
                <p:nvPr/>
              </p:nvGrpSpPr>
              <p:grpSpPr>
                <a:xfrm>
                  <a:off x="9439610" y="9904197"/>
                  <a:ext cx="66144" cy="74309"/>
                  <a:chOff x="9439610" y="9904197"/>
                  <a:chExt cx="66144" cy="74309"/>
                </a:xfrm>
              </p:grpSpPr>
              <p:sp>
                <p:nvSpPr>
                  <p:cNvPr id="1237" name="Google Shape;1237;p2"/>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38" name="Google Shape;1238;p2"/>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1239" name="Google Shape;1239;p2"/>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240" name="Google Shape;1240;p2"/>
          <p:cNvSpPr/>
          <p:nvPr/>
        </p:nvSpPr>
        <p:spPr>
          <a:xfrm rot="-99974">
            <a:off x="-261319" y="-232684"/>
            <a:ext cx="4106336" cy="5605176"/>
          </a:xfrm>
          <a:prstGeom prst="rect">
            <a:avLst/>
          </a:prstGeom>
          <a:solidFill>
            <a:srgbClr val="AAF0D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2"/>
          <p:cNvSpPr txBox="1"/>
          <p:nvPr/>
        </p:nvSpPr>
        <p:spPr>
          <a:xfrm>
            <a:off x="461247" y="2314216"/>
            <a:ext cx="3307500" cy="4926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3200"/>
              <a:buFont typeface="Arial"/>
              <a:buNone/>
            </a:pPr>
            <a:r>
              <a:rPr b="0" i="0" lang="nl" sz="3200" u="none" cap="none" strike="noStrike">
                <a:solidFill>
                  <a:schemeClr val="dk1"/>
                </a:solidFill>
                <a:latin typeface="Mali Light"/>
                <a:ea typeface="Mali Light"/>
                <a:cs typeface="Mali Light"/>
                <a:sym typeface="Mali Light"/>
              </a:rPr>
              <a:t>Inhoud</a:t>
            </a:r>
            <a:endParaRPr b="0" i="0" sz="3200" u="none" cap="none" strike="noStrike">
              <a:solidFill>
                <a:schemeClr val="dk1"/>
              </a:solidFill>
              <a:latin typeface="Mali Light"/>
              <a:ea typeface="Mali Light"/>
              <a:cs typeface="Mali Light"/>
              <a:sym typeface="Mali Light"/>
            </a:endParaRPr>
          </a:p>
        </p:txBody>
      </p:sp>
      <p:sp>
        <p:nvSpPr>
          <p:cNvPr id="1242" name="Google Shape;1242;p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1243" name="Google Shape;1243;p2"/>
          <p:cNvGrpSpPr/>
          <p:nvPr/>
        </p:nvGrpSpPr>
        <p:grpSpPr>
          <a:xfrm>
            <a:off x="3440199" y="4004699"/>
            <a:ext cx="1353429" cy="461308"/>
            <a:chOff x="7820300" y="8080841"/>
            <a:chExt cx="2706857" cy="922617"/>
          </a:xfrm>
        </p:grpSpPr>
        <p:grpSp>
          <p:nvGrpSpPr>
            <p:cNvPr id="1244" name="Google Shape;1244;p2"/>
            <p:cNvGrpSpPr/>
            <p:nvPr/>
          </p:nvGrpSpPr>
          <p:grpSpPr>
            <a:xfrm>
              <a:off x="7820300" y="8080841"/>
              <a:ext cx="2706857" cy="922617"/>
              <a:chOff x="7820300" y="8080841"/>
              <a:chExt cx="2706857" cy="922617"/>
            </a:xfrm>
          </p:grpSpPr>
          <p:sp>
            <p:nvSpPr>
              <p:cNvPr id="1245" name="Google Shape;1245;p2"/>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6" name="Google Shape;1246;p2"/>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7" name="Google Shape;1247;p2"/>
              <p:cNvSpPr/>
              <p:nvPr/>
            </p:nvSpPr>
            <p:spPr>
              <a:xfrm>
                <a:off x="9434084" y="8099288"/>
                <a:ext cx="10" cy="5"/>
              </a:xfrm>
              <a:custGeom>
                <a:rect b="b" l="l" r="r" t="t"/>
                <a:pathLst>
                  <a:path extrusionOk="0" h="5" w="10">
                    <a:moveTo>
                      <a:pt x="11" y="0"/>
                    </a:moveTo>
                    <a:lnTo>
                      <a:pt x="0" y="5"/>
                    </a:lnTo>
                    <a:lnTo>
                      <a:pt x="11" y="0"/>
                    </a:ln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8" name="Google Shape;1248;p2"/>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49" name="Google Shape;1249;p2"/>
            <p:cNvGrpSpPr/>
            <p:nvPr/>
          </p:nvGrpSpPr>
          <p:grpSpPr>
            <a:xfrm>
              <a:off x="7820300" y="8080841"/>
              <a:ext cx="2706857" cy="922617"/>
              <a:chOff x="7820300" y="8080841"/>
              <a:chExt cx="2706857" cy="922617"/>
            </a:xfrm>
          </p:grpSpPr>
          <p:sp>
            <p:nvSpPr>
              <p:cNvPr id="1250" name="Google Shape;1250;p2"/>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1" name="Google Shape;1251;p2"/>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2" name="Google Shape;1252;p2"/>
              <p:cNvSpPr/>
              <p:nvPr/>
            </p:nvSpPr>
            <p:spPr>
              <a:xfrm>
                <a:off x="9434084" y="8099288"/>
                <a:ext cx="10" cy="5"/>
              </a:xfrm>
              <a:custGeom>
                <a:rect b="b" l="l" r="r" t="t"/>
                <a:pathLst>
                  <a:path extrusionOk="0" h="5" w="10">
                    <a:moveTo>
                      <a:pt x="11" y="0"/>
                    </a:moveTo>
                    <a:lnTo>
                      <a:pt x="0" y="5"/>
                    </a:lnTo>
                    <a:lnTo>
                      <a:pt x="11" y="0"/>
                    </a:ln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3" name="Google Shape;1253;p2"/>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254" name="Google Shape;1254;p2"/>
          <p:cNvSpPr txBox="1"/>
          <p:nvPr/>
        </p:nvSpPr>
        <p:spPr>
          <a:xfrm>
            <a:off x="5087625" y="292825"/>
            <a:ext cx="3880200" cy="4791600"/>
          </a:xfrm>
          <a:prstGeom prst="rect">
            <a:avLst/>
          </a:prstGeom>
          <a:noFill/>
          <a:ln>
            <a:noFill/>
          </a:ln>
        </p:spPr>
        <p:txBody>
          <a:bodyPr anchorCtr="0" anchor="t" bIns="0" lIns="0" spcFirstLastPara="1" rIns="0" wrap="square" tIns="0">
            <a:spAutoFit/>
          </a:bodyPr>
          <a:lstStyle/>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3: Waarom is deze cursus gemaakt?</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5: Hoe studeer je </a:t>
            </a:r>
            <a:r>
              <a:rPr lang="nl" sz="1100">
                <a:solidFill>
                  <a:schemeClr val="dk1"/>
                </a:solidFill>
                <a:latin typeface="Nunito"/>
                <a:ea typeface="Nunito"/>
                <a:cs typeface="Nunito"/>
                <a:sym typeface="Nunito"/>
              </a:rPr>
              <a:t>met </a:t>
            </a:r>
            <a:r>
              <a:rPr b="0" i="0" lang="nl" sz="1100" u="none" cap="none" strike="noStrike">
                <a:solidFill>
                  <a:schemeClr val="dk1"/>
                </a:solidFill>
                <a:latin typeface="Nunito"/>
                <a:ea typeface="Nunito"/>
                <a:cs typeface="Nunito"/>
                <a:sym typeface="Nunito"/>
              </a:rPr>
              <a:t>het curriculum?</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7: Inleiding tot de wereld van digitale </a:t>
            </a:r>
            <a:r>
              <a:rPr lang="nl" sz="1100">
                <a:solidFill>
                  <a:schemeClr val="dk1"/>
                </a:solidFill>
                <a:latin typeface="Nunito"/>
                <a:ea typeface="Nunito"/>
                <a:cs typeface="Nunito"/>
                <a:sym typeface="Nunito"/>
              </a:rPr>
              <a:t>carrièremogelijkheden </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10: Grafisch ontwerp</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13: </a:t>
            </a:r>
            <a:r>
              <a:rPr lang="nl" sz="1100">
                <a:solidFill>
                  <a:schemeClr val="dk1"/>
                </a:solidFill>
                <a:latin typeface="Nunito"/>
                <a:ea typeface="Nunito"/>
                <a:cs typeface="Nunito"/>
                <a:sym typeface="Nunito"/>
              </a:rPr>
              <a:t>G</a:t>
            </a:r>
            <a:r>
              <a:rPr b="0" i="0" lang="nl" sz="1100" u="none" cap="none" strike="noStrike">
                <a:solidFill>
                  <a:schemeClr val="dk1"/>
                </a:solidFill>
                <a:latin typeface="Nunito"/>
                <a:ea typeface="Nunito"/>
                <a:cs typeface="Nunito"/>
                <a:sym typeface="Nunito"/>
              </a:rPr>
              <a:t>ebruikerservaring (UX)</a:t>
            </a:r>
            <a:r>
              <a:rPr lang="nl" sz="1100">
                <a:solidFill>
                  <a:schemeClr val="dk1"/>
                </a:solidFill>
                <a:latin typeface="Nunito"/>
                <a:ea typeface="Nunito"/>
                <a:cs typeface="Nunito"/>
                <a:sym typeface="Nunito"/>
              </a:rPr>
              <a:t> o</a:t>
            </a:r>
            <a:r>
              <a:rPr lang="nl" sz="1100">
                <a:solidFill>
                  <a:schemeClr val="dk1"/>
                </a:solidFill>
                <a:latin typeface="Nunito"/>
                <a:ea typeface="Nunito"/>
                <a:cs typeface="Nunito"/>
                <a:sym typeface="Nunito"/>
              </a:rPr>
              <a:t>ntwerp</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15: </a:t>
            </a:r>
            <a:r>
              <a:rPr lang="nl" sz="1100">
                <a:solidFill>
                  <a:schemeClr val="dk1"/>
                </a:solidFill>
                <a:latin typeface="Nunito"/>
                <a:ea typeface="Nunito"/>
                <a:cs typeface="Nunito"/>
                <a:sym typeface="Nunito"/>
              </a:rPr>
              <a:t>Content</a:t>
            </a:r>
            <a:r>
              <a:rPr lang="nl" sz="1100">
                <a:solidFill>
                  <a:schemeClr val="dk1"/>
                </a:solidFill>
                <a:latin typeface="Nunito"/>
                <a:ea typeface="Nunito"/>
                <a:cs typeface="Nunito"/>
                <a:sym typeface="Nunito"/>
              </a:rPr>
              <a:t>c</a:t>
            </a:r>
            <a:r>
              <a:rPr b="0" i="0" lang="nl" sz="1100" u="none" cap="none" strike="noStrike">
                <a:solidFill>
                  <a:schemeClr val="dk1"/>
                </a:solidFill>
                <a:latin typeface="Nunito"/>
                <a:ea typeface="Nunito"/>
                <a:cs typeface="Nunito"/>
                <a:sym typeface="Nunito"/>
              </a:rPr>
              <a:t>reatie en </a:t>
            </a:r>
            <a:r>
              <a:rPr lang="nl" sz="1100">
                <a:solidFill>
                  <a:schemeClr val="dk1"/>
                </a:solidFill>
                <a:latin typeface="Nunito"/>
                <a:ea typeface="Nunito"/>
                <a:cs typeface="Nunito"/>
                <a:sym typeface="Nunito"/>
              </a:rPr>
              <a:t>management</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17: </a:t>
            </a:r>
            <a:r>
              <a:rPr lang="nl" sz="1100">
                <a:solidFill>
                  <a:schemeClr val="dk1"/>
                </a:solidFill>
                <a:latin typeface="Nunito"/>
                <a:ea typeface="Nunito"/>
                <a:cs typeface="Nunito"/>
                <a:sym typeface="Nunito"/>
              </a:rPr>
              <a:t>Data </a:t>
            </a:r>
            <a:r>
              <a:rPr b="0" i="0" lang="nl" sz="1100" u="none" cap="none" strike="noStrike">
                <a:solidFill>
                  <a:schemeClr val="dk1"/>
                </a:solidFill>
                <a:latin typeface="Nunito"/>
                <a:ea typeface="Nunito"/>
                <a:cs typeface="Nunito"/>
                <a:sym typeface="Nunito"/>
              </a:rPr>
              <a:t>analyse</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19: Software testen</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21: </a:t>
            </a:r>
            <a:r>
              <a:rPr lang="nl" sz="1100">
                <a:solidFill>
                  <a:schemeClr val="dk1"/>
                </a:solidFill>
                <a:latin typeface="Nunito"/>
                <a:ea typeface="Nunito"/>
                <a:cs typeface="Nunito"/>
                <a:sym typeface="Nunito"/>
              </a:rPr>
              <a:t>Consultancy over </a:t>
            </a:r>
            <a:r>
              <a:rPr b="0" i="0" lang="nl" sz="1100" u="none" cap="none" strike="noStrike">
                <a:solidFill>
                  <a:schemeClr val="dk1"/>
                </a:solidFill>
                <a:latin typeface="Nunito"/>
                <a:ea typeface="Nunito"/>
                <a:cs typeface="Nunito"/>
                <a:sym typeface="Nunito"/>
              </a:rPr>
              <a:t>digitale toegankelijkheid</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23: Annotatie, AI-onderwijs</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25: </a:t>
            </a:r>
            <a:r>
              <a:rPr lang="nl" sz="1100">
                <a:solidFill>
                  <a:schemeClr val="dk1"/>
                </a:solidFill>
                <a:latin typeface="Nunito"/>
                <a:ea typeface="Nunito"/>
                <a:cs typeface="Nunito"/>
                <a:sym typeface="Nunito"/>
              </a:rPr>
              <a:t>No </a:t>
            </a:r>
            <a:r>
              <a:rPr b="0" i="0" lang="nl" sz="1100" u="none" cap="none" strike="noStrike">
                <a:solidFill>
                  <a:schemeClr val="dk1"/>
                </a:solidFill>
                <a:latin typeface="Nunito"/>
                <a:ea typeface="Nunito"/>
                <a:cs typeface="Nunito"/>
                <a:sym typeface="Nunito"/>
              </a:rPr>
              <a:t>code/low-code </a:t>
            </a:r>
            <a:r>
              <a:rPr lang="nl" sz="1100">
                <a:solidFill>
                  <a:schemeClr val="dk1"/>
                </a:solidFill>
                <a:latin typeface="Nunito"/>
                <a:ea typeface="Nunito"/>
                <a:cs typeface="Nunito"/>
                <a:sym typeface="Nunito"/>
              </a:rPr>
              <a:t>p</a:t>
            </a:r>
            <a:r>
              <a:rPr lang="nl" sz="1100">
                <a:solidFill>
                  <a:schemeClr val="dk1"/>
                </a:solidFill>
                <a:latin typeface="Nunito"/>
                <a:ea typeface="Nunito"/>
                <a:cs typeface="Nunito"/>
                <a:sym typeface="Nunito"/>
              </a:rPr>
              <a:t>rogrammeren </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27: Webontwikkeling</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29: Projectmanagement</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32: Digitale carrières vanuit het perspectief van mensen met een handicap</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36: Eerlijk gezegd over de Engelse taalvaardigheid</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39: </a:t>
            </a:r>
            <a:r>
              <a:rPr lang="nl" sz="1100">
                <a:solidFill>
                  <a:schemeClr val="dk1"/>
                </a:solidFill>
                <a:latin typeface="Nunito"/>
                <a:ea typeface="Nunito"/>
                <a:cs typeface="Nunito"/>
                <a:sym typeface="Nunito"/>
              </a:rPr>
              <a:t>Digitale </a:t>
            </a:r>
            <a:r>
              <a:rPr lang="nl" sz="1100">
                <a:solidFill>
                  <a:schemeClr val="dk1"/>
                </a:solidFill>
                <a:latin typeface="Nunito"/>
                <a:ea typeface="Nunito"/>
                <a:cs typeface="Nunito"/>
                <a:sym typeface="Nunito"/>
              </a:rPr>
              <a:t>basisvaardigheden</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44: Zachte vaardigheden</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48: Toegankelijkheid en ondersteunende technologieën</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51: Cursussen, ondersteunende organisaties, communities, nuttige links</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000"/>
              <a:buFont typeface="Arial"/>
              <a:buNone/>
            </a:pPr>
            <a:r>
              <a:rPr b="0" i="0" lang="nl" sz="1100" u="none" cap="none" strike="noStrike">
                <a:solidFill>
                  <a:schemeClr val="dk1"/>
                </a:solidFill>
                <a:latin typeface="Nunito"/>
                <a:ea typeface="Nunito"/>
                <a:cs typeface="Nunito"/>
                <a:sym typeface="Nunito"/>
              </a:rPr>
              <a:t>55: Verklarende woordenlijst van technische termen</a:t>
            </a:r>
            <a:endParaRPr b="0" i="0" sz="1100" u="none" cap="none" strike="noStrike">
              <a:solidFill>
                <a:schemeClr val="dk1"/>
              </a:solidFill>
              <a:latin typeface="Nunito"/>
              <a:ea typeface="Nunito"/>
              <a:cs typeface="Nunito"/>
              <a:sym typeface="Nuni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708"/>
        </a:solidFill>
      </p:bgPr>
    </p:bg>
    <p:spTree>
      <p:nvGrpSpPr>
        <p:cNvPr id="1258" name="Shape 1258"/>
        <p:cNvGrpSpPr/>
        <p:nvPr/>
      </p:nvGrpSpPr>
      <p:grpSpPr>
        <a:xfrm>
          <a:off x="0" y="0"/>
          <a:ext cx="0" cy="0"/>
          <a:chOff x="0" y="0"/>
          <a:chExt cx="0" cy="0"/>
        </a:xfrm>
      </p:grpSpPr>
      <p:sp>
        <p:nvSpPr>
          <p:cNvPr id="1259" name="Google Shape;1259;p3"/>
          <p:cNvSpPr/>
          <p:nvPr/>
        </p:nvSpPr>
        <p:spPr>
          <a:xfrm>
            <a:off x="666750" y="2162650"/>
            <a:ext cx="3783600" cy="1275900"/>
          </a:xfrm>
          <a:prstGeom prst="rect">
            <a:avLst/>
          </a:prstGeom>
          <a:solidFill>
            <a:schemeClr val="dk2"/>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3"/>
          <p:cNvSpPr/>
          <p:nvPr/>
        </p:nvSpPr>
        <p:spPr>
          <a:xfrm>
            <a:off x="4744950" y="2162650"/>
            <a:ext cx="3555600" cy="1220400"/>
          </a:xfrm>
          <a:prstGeom prst="rect">
            <a:avLst/>
          </a:prstGeom>
          <a:solidFill>
            <a:schemeClr val="dk2"/>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1" name="Google Shape;1261;p3"/>
          <p:cNvGrpSpPr/>
          <p:nvPr/>
        </p:nvGrpSpPr>
        <p:grpSpPr>
          <a:xfrm>
            <a:off x="1273273" y="2024414"/>
            <a:ext cx="2570548" cy="409228"/>
            <a:chOff x="13576758" y="3885999"/>
            <a:chExt cx="2401259" cy="818456"/>
          </a:xfrm>
        </p:grpSpPr>
        <p:grpSp>
          <p:nvGrpSpPr>
            <p:cNvPr id="1262" name="Google Shape;1262;p3"/>
            <p:cNvGrpSpPr/>
            <p:nvPr/>
          </p:nvGrpSpPr>
          <p:grpSpPr>
            <a:xfrm>
              <a:off x="13576758" y="3885999"/>
              <a:ext cx="2401259" cy="818456"/>
              <a:chOff x="13576758" y="3885999"/>
              <a:chExt cx="2401259" cy="818456"/>
            </a:xfrm>
          </p:grpSpPr>
          <p:sp>
            <p:nvSpPr>
              <p:cNvPr id="1263" name="Google Shape;1263;p3"/>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4" name="Google Shape;1264;p3"/>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5" name="Google Shape;1265;p3"/>
              <p:cNvSpPr/>
              <p:nvPr/>
            </p:nvSpPr>
            <p:spPr>
              <a:xfrm>
                <a:off x="15008348" y="3902364"/>
                <a:ext cx="9" cy="4"/>
              </a:xfrm>
              <a:custGeom>
                <a:rect b="b" l="l" r="r" t="t"/>
                <a:pathLst>
                  <a:path extrusionOk="0" h="4" w="9">
                    <a:moveTo>
                      <a:pt x="10" y="0"/>
                    </a:moveTo>
                    <a:lnTo>
                      <a:pt x="0" y="5"/>
                    </a:lnTo>
                    <a:lnTo>
                      <a:pt x="10" y="0"/>
                    </a:ln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6" name="Google Shape;1266;p3"/>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67" name="Google Shape;1267;p3"/>
            <p:cNvGrpSpPr/>
            <p:nvPr/>
          </p:nvGrpSpPr>
          <p:grpSpPr>
            <a:xfrm>
              <a:off x="13576758" y="3885999"/>
              <a:ext cx="2401259" cy="818456"/>
              <a:chOff x="13576758" y="3885999"/>
              <a:chExt cx="2401259" cy="818456"/>
            </a:xfrm>
          </p:grpSpPr>
          <p:sp>
            <p:nvSpPr>
              <p:cNvPr id="1268" name="Google Shape;1268;p3"/>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9" name="Google Shape;1269;p3"/>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0" name="Google Shape;1270;p3"/>
              <p:cNvSpPr/>
              <p:nvPr/>
            </p:nvSpPr>
            <p:spPr>
              <a:xfrm>
                <a:off x="15008348" y="3902364"/>
                <a:ext cx="9" cy="4"/>
              </a:xfrm>
              <a:custGeom>
                <a:rect b="b" l="l" r="r" t="t"/>
                <a:pathLst>
                  <a:path extrusionOk="0" h="4" w="9">
                    <a:moveTo>
                      <a:pt x="10" y="0"/>
                    </a:moveTo>
                    <a:lnTo>
                      <a:pt x="0" y="5"/>
                    </a:lnTo>
                    <a:lnTo>
                      <a:pt x="10" y="0"/>
                    </a:ln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1" name="Google Shape;1271;p3"/>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272" name="Google Shape;1272;p3"/>
          <p:cNvSpPr txBox="1"/>
          <p:nvPr/>
        </p:nvSpPr>
        <p:spPr>
          <a:xfrm>
            <a:off x="514350" y="361950"/>
            <a:ext cx="7562100" cy="566309"/>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3200"/>
              <a:buFont typeface="Arial"/>
              <a:buNone/>
            </a:pPr>
            <a:r>
              <a:rPr b="0" i="0" lang="nl" sz="3200" u="none" cap="none" strike="noStrike">
                <a:solidFill>
                  <a:srgbClr val="000000"/>
                </a:solidFill>
                <a:latin typeface="Mali SemiBold"/>
                <a:ea typeface="Mali SemiBold"/>
                <a:cs typeface="Mali SemiBold"/>
                <a:sym typeface="Mali SemiBold"/>
              </a:rPr>
              <a:t>Waarom is deze cursus gemaakt?</a:t>
            </a:r>
            <a:endParaRPr b="0" i="0" sz="3200" u="none" cap="none" strike="noStrike">
              <a:solidFill>
                <a:schemeClr val="dk1"/>
              </a:solidFill>
              <a:latin typeface="Mali SemiBold"/>
              <a:ea typeface="Mali SemiBold"/>
              <a:cs typeface="Mali SemiBold"/>
              <a:sym typeface="Mali SemiBold"/>
            </a:endParaRPr>
          </a:p>
        </p:txBody>
      </p:sp>
      <p:sp>
        <p:nvSpPr>
          <p:cNvPr id="1273" name="Google Shape;1273;p3"/>
          <p:cNvSpPr txBox="1"/>
          <p:nvPr/>
        </p:nvSpPr>
        <p:spPr>
          <a:xfrm>
            <a:off x="774625" y="2573900"/>
            <a:ext cx="3505500" cy="778675"/>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100"/>
              <a:buFont typeface="Arial"/>
              <a:buNone/>
            </a:pPr>
            <a:r>
              <a:rPr b="0" i="0" lang="nl" sz="1100" u="none" cap="none" strike="noStrike">
                <a:solidFill>
                  <a:srgbClr val="000000"/>
                </a:solidFill>
                <a:latin typeface="Nunito"/>
                <a:ea typeface="Nunito"/>
                <a:cs typeface="Nunito"/>
                <a:sym typeface="Nunito"/>
              </a:rPr>
              <a:t>In het kader van volwasseneneducatie, Hongaarse en Nederlandse gemeenschapsopbouw, gemeenschapsleren op lange termijn en het creëren van vooruitstrevende online gemeenschapsruimtes.</a:t>
            </a:r>
            <a:endParaRPr b="0" i="0" sz="1100" u="none" cap="none" strike="noStrike">
              <a:solidFill>
                <a:schemeClr val="dk1"/>
              </a:solidFill>
              <a:latin typeface="Nunito"/>
              <a:ea typeface="Nunito"/>
              <a:cs typeface="Nunito"/>
              <a:sym typeface="Nunito"/>
            </a:endParaRPr>
          </a:p>
        </p:txBody>
      </p:sp>
      <p:sp>
        <p:nvSpPr>
          <p:cNvPr id="1274" name="Google Shape;1274;p3"/>
          <p:cNvSpPr txBox="1"/>
          <p:nvPr/>
        </p:nvSpPr>
        <p:spPr>
          <a:xfrm>
            <a:off x="514350" y="938225"/>
            <a:ext cx="7704600" cy="890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1" i="0" lang="nl" sz="1300" u="none" cap="none" strike="noStrike">
                <a:solidFill>
                  <a:srgbClr val="000000"/>
                </a:solidFill>
                <a:latin typeface="Mali"/>
                <a:ea typeface="Mali"/>
                <a:cs typeface="Mali"/>
                <a:sym typeface="Mali"/>
              </a:rPr>
              <a:t>DigInclude </a:t>
            </a:r>
            <a:r>
              <a:rPr b="0" i="0" lang="nl" sz="1300" u="none" cap="none" strike="noStrike">
                <a:solidFill>
                  <a:srgbClr val="000000"/>
                </a:solidFill>
                <a:latin typeface="Mali"/>
                <a:ea typeface="Mali"/>
                <a:cs typeface="Mali"/>
                <a:sym typeface="Mali"/>
              </a:rPr>
              <a:t>is een gezamenlijk project van </a:t>
            </a:r>
            <a:r>
              <a:rPr b="1" i="0" lang="nl" sz="1300" u="none" cap="none" strike="noStrike">
                <a:solidFill>
                  <a:srgbClr val="000000"/>
                </a:solidFill>
                <a:latin typeface="Mali"/>
                <a:ea typeface="Mali"/>
                <a:cs typeface="Mali"/>
                <a:sym typeface="Mali"/>
              </a:rPr>
              <a:t>SignCoders </a:t>
            </a:r>
            <a:r>
              <a:rPr b="0" i="0" lang="nl" sz="1300" u="none" cap="none" strike="noStrike">
                <a:solidFill>
                  <a:srgbClr val="000000"/>
                </a:solidFill>
                <a:latin typeface="Mali"/>
                <a:ea typeface="Mali"/>
                <a:cs typeface="Mali"/>
                <a:sym typeface="Mali"/>
              </a:rPr>
              <a:t>en de </a:t>
            </a:r>
            <a:r>
              <a:rPr b="1" i="0" lang="nl" sz="1300" u="none" cap="none" strike="noStrike">
                <a:solidFill>
                  <a:srgbClr val="000000"/>
                </a:solidFill>
                <a:latin typeface="Mali"/>
                <a:ea typeface="Mali"/>
                <a:cs typeface="Mali"/>
                <a:sym typeface="Mali"/>
              </a:rPr>
              <a:t>Stichting </a:t>
            </a:r>
            <a:r>
              <a:rPr b="0" i="0" lang="nl" sz="1300" u="none" cap="none" strike="noStrike">
                <a:solidFill>
                  <a:srgbClr val="000000"/>
                </a:solidFill>
                <a:latin typeface="Nunito ExtraBold"/>
                <a:ea typeface="Nunito ExtraBold"/>
                <a:cs typeface="Nunito ExtraBold"/>
                <a:sym typeface="Nunito ExtraBold"/>
              </a:rPr>
              <a:t>Hekate Conscious Ageing. </a:t>
            </a:r>
            <a:r>
              <a:rPr b="0" i="0" lang="nl" sz="1300" u="none" cap="none" strike="noStrike">
                <a:solidFill>
                  <a:srgbClr val="000000"/>
                </a:solidFill>
                <a:latin typeface="Mali"/>
                <a:ea typeface="Mali"/>
                <a:cs typeface="Mali"/>
                <a:sym typeface="Mali"/>
              </a:rPr>
              <a:t>Als onderdeel van onze samenwerking werken we aan de ontwikkeling van digitale vaardigheden in gemeenschappen van kansarme mensen. Met het project hebben we de volgende doelen gesteld:</a:t>
            </a:r>
            <a:endParaRPr b="0" i="0" sz="1300" u="none" cap="none" strike="noStrike">
              <a:solidFill>
                <a:schemeClr val="dk1"/>
              </a:solidFill>
              <a:latin typeface="Mali Light"/>
              <a:ea typeface="Mali Light"/>
              <a:cs typeface="Mali Light"/>
              <a:sym typeface="Mali Light"/>
            </a:endParaRPr>
          </a:p>
        </p:txBody>
      </p:sp>
      <p:sp>
        <p:nvSpPr>
          <p:cNvPr id="1275" name="Google Shape;1275;p3"/>
          <p:cNvSpPr txBox="1"/>
          <p:nvPr/>
        </p:nvSpPr>
        <p:spPr>
          <a:xfrm>
            <a:off x="4744950" y="2433650"/>
            <a:ext cx="3505500" cy="7536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100"/>
              <a:buFont typeface="Arial"/>
              <a:buNone/>
            </a:pPr>
            <a:r>
              <a:rPr lang="nl" sz="1100">
                <a:latin typeface="Nunito"/>
                <a:ea typeface="Nunito"/>
                <a:cs typeface="Nunito"/>
                <a:sym typeface="Nunito"/>
              </a:rPr>
              <a:t>Het opleiden van jonge mensen met een handicap en achterstand in digitale vaardigheden</a:t>
            </a:r>
            <a:r>
              <a:rPr b="0" i="0" lang="nl" sz="1100" u="none" cap="none" strike="noStrike">
                <a:solidFill>
                  <a:srgbClr val="000000"/>
                </a:solidFill>
                <a:latin typeface="Nunito"/>
                <a:ea typeface="Nunito"/>
                <a:cs typeface="Nunito"/>
                <a:sym typeface="Nunito"/>
              </a:rPr>
              <a:t>, digitale geletterdheid en digitaal welzijn, ter ondersteuning van hun succesvolle werkgelegenheid in de digitale wereld.</a:t>
            </a:r>
            <a:endParaRPr b="0" i="0" sz="1100" u="none" cap="none" strike="noStrike">
              <a:solidFill>
                <a:srgbClr val="000000"/>
              </a:solidFill>
              <a:latin typeface="Nunito"/>
              <a:ea typeface="Nunito"/>
              <a:cs typeface="Nunito"/>
              <a:sym typeface="Nunito"/>
            </a:endParaRPr>
          </a:p>
        </p:txBody>
      </p:sp>
      <p:sp>
        <p:nvSpPr>
          <p:cNvPr id="1276" name="Google Shape;1276;p3"/>
          <p:cNvSpPr txBox="1"/>
          <p:nvPr/>
        </p:nvSpPr>
        <p:spPr>
          <a:xfrm>
            <a:off x="443100" y="3661350"/>
            <a:ext cx="7704600" cy="4302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rgbClr val="000000"/>
                </a:solidFill>
                <a:latin typeface="Mali"/>
                <a:ea typeface="Mali"/>
                <a:cs typeface="Mali"/>
                <a:sym typeface="Mali"/>
              </a:rPr>
              <a:t>Deze cursus is ontstaan als resultaat van onze laatste verbintenis.</a:t>
            </a:r>
            <a:endParaRPr b="0" i="0" sz="13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rgbClr val="000000"/>
                </a:solidFill>
                <a:latin typeface="Mali SemiBold"/>
                <a:ea typeface="Mali SemiBold"/>
                <a:cs typeface="Mali SemiBold"/>
                <a:sym typeface="Mali SemiBold"/>
              </a:rPr>
              <a:t>Het project wordt gefinancierd door de Europese Unie.</a:t>
            </a:r>
            <a:endParaRPr b="0" i="0" sz="1300" u="none" cap="none" strike="noStrike">
              <a:solidFill>
                <a:srgbClr val="000000"/>
              </a:solidFill>
              <a:latin typeface="Mali SemiBold"/>
              <a:ea typeface="Mali SemiBold"/>
              <a:cs typeface="Mali SemiBold"/>
              <a:sym typeface="Mali SemiBold"/>
            </a:endParaRPr>
          </a:p>
        </p:txBody>
      </p:sp>
      <p:sp>
        <p:nvSpPr>
          <p:cNvPr id="1277" name="Google Shape;1277;p3"/>
          <p:cNvSpPr txBox="1"/>
          <p:nvPr/>
        </p:nvSpPr>
        <p:spPr>
          <a:xfrm>
            <a:off x="443099" y="4238150"/>
            <a:ext cx="6611416" cy="690189"/>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1" i="0" lang="nl" sz="1300" u="none" cap="none" strike="noStrike">
                <a:solidFill>
                  <a:srgbClr val="000000"/>
                </a:solidFill>
                <a:latin typeface="Mali"/>
                <a:ea typeface="Mali"/>
                <a:cs typeface="Mali"/>
                <a:sym typeface="Mali"/>
              </a:rPr>
              <a:t>De auteurs</a:t>
            </a:r>
            <a:endParaRPr b="1" i="0" sz="13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rgbClr val="000000"/>
                </a:solidFill>
                <a:latin typeface="Mali"/>
                <a:ea typeface="Mali"/>
                <a:cs typeface="Mali"/>
                <a:sym typeface="Mali"/>
              </a:rPr>
              <a:t>Het curriculum binnen het </a:t>
            </a:r>
            <a:r>
              <a:rPr b="1" i="0" lang="nl" sz="1300" u="none" cap="none" strike="noStrike">
                <a:solidFill>
                  <a:srgbClr val="000000"/>
                </a:solidFill>
                <a:latin typeface="Mali"/>
                <a:ea typeface="Mali"/>
                <a:cs typeface="Mali"/>
                <a:sym typeface="Mali"/>
              </a:rPr>
              <a:t>DigInclude project wordt verzorgd door SignCoders</a:t>
            </a:r>
            <a:endParaRPr b="1" i="0" sz="13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rgbClr val="000000"/>
                </a:solidFill>
                <a:latin typeface="Mali"/>
                <a:ea typeface="Mali"/>
                <a:cs typeface="Mali"/>
                <a:sym typeface="Mali"/>
              </a:rPr>
              <a:t>team, met medewerking van dove en horende collega’s.</a:t>
            </a:r>
            <a:endParaRPr b="0" i="0" sz="1300" u="none" cap="none" strike="noStrike">
              <a:solidFill>
                <a:srgbClr val="000000"/>
              </a:solidFill>
              <a:latin typeface="Mali"/>
              <a:ea typeface="Mali"/>
              <a:cs typeface="Mali"/>
              <a:sym typeface="Mali"/>
            </a:endParaRPr>
          </a:p>
        </p:txBody>
      </p:sp>
      <p:pic>
        <p:nvPicPr>
          <p:cNvPr id="1278" name="Google Shape;1278;p3"/>
          <p:cNvPicPr preferRelativeResize="0"/>
          <p:nvPr/>
        </p:nvPicPr>
        <p:blipFill rotWithShape="1">
          <a:blip r:embed="rId3">
            <a:alphaModFix/>
          </a:blip>
          <a:srcRect b="0" l="0" r="0" t="0"/>
          <a:stretch/>
        </p:blipFill>
        <p:spPr>
          <a:xfrm>
            <a:off x="7371400" y="3536725"/>
            <a:ext cx="1417199" cy="1491300"/>
          </a:xfrm>
          <a:prstGeom prst="rect">
            <a:avLst/>
          </a:prstGeom>
          <a:noFill/>
          <a:ln>
            <a:noFill/>
          </a:ln>
        </p:spPr>
      </p:pic>
      <p:grpSp>
        <p:nvGrpSpPr>
          <p:cNvPr id="1279" name="Google Shape;1279;p3"/>
          <p:cNvGrpSpPr/>
          <p:nvPr/>
        </p:nvGrpSpPr>
        <p:grpSpPr>
          <a:xfrm rot="-295447">
            <a:off x="-373484" y="-71076"/>
            <a:ext cx="1052876" cy="3694059"/>
            <a:chOff x="15958408" y="76731"/>
            <a:chExt cx="1878901" cy="6592200"/>
          </a:xfrm>
        </p:grpSpPr>
        <p:sp>
          <p:nvSpPr>
            <p:cNvPr id="1280" name="Google Shape;1280;p3"/>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1" name="Google Shape;1281;p3"/>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2" name="Google Shape;1282;p3"/>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3" name="Google Shape;1283;p3"/>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4" name="Google Shape;1284;p3"/>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5" name="Google Shape;1285;p3"/>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6" name="Google Shape;1286;p3"/>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7" name="Google Shape;1287;p3"/>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8" name="Google Shape;1288;p3"/>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9" name="Google Shape;1289;p3"/>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0" name="Google Shape;1290;p3"/>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91" name="Google Shape;1291;p3"/>
          <p:cNvGrpSpPr/>
          <p:nvPr/>
        </p:nvGrpSpPr>
        <p:grpSpPr>
          <a:xfrm>
            <a:off x="5387097" y="1997993"/>
            <a:ext cx="2384991" cy="360187"/>
            <a:chOff x="6540201" y="1793051"/>
            <a:chExt cx="1005011" cy="360187"/>
          </a:xfrm>
        </p:grpSpPr>
        <p:sp>
          <p:nvSpPr>
            <p:cNvPr id="1292" name="Google Shape;1292;p3"/>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293" name="Google Shape;1293;p3"/>
            <p:cNvGrpSpPr/>
            <p:nvPr/>
          </p:nvGrpSpPr>
          <p:grpSpPr>
            <a:xfrm rot="-83194">
              <a:off x="6544750" y="1808211"/>
              <a:ext cx="962211" cy="333435"/>
              <a:chOff x="13088213" y="3615325"/>
              <a:chExt cx="1924244" cy="666809"/>
            </a:xfrm>
          </p:grpSpPr>
          <p:sp>
            <p:nvSpPr>
              <p:cNvPr id="1294" name="Google Shape;1294;p3"/>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5" name="Google Shape;1295;p3"/>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6" name="Google Shape;1296;p3"/>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7" name="Google Shape;1297;p3"/>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8" name="Google Shape;1298;p3"/>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9" name="Google Shape;1299;p3"/>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0" name="Google Shape;1300;p3"/>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1" name="Google Shape;1301;p3"/>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2" name="Google Shape;1302;p3"/>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3" name="Google Shape;1303;p3"/>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4" name="Google Shape;1304;p3"/>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5" name="Google Shape;1305;p3"/>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6" name="Google Shape;1306;p3"/>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7" name="Google Shape;1307;p3"/>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8" name="Google Shape;1308;p3"/>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9" name="Google Shape;1309;p3"/>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0" name="Google Shape;1310;p3"/>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1" name="Google Shape;1311;p3"/>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2" name="Google Shape;1312;p3"/>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3" name="Google Shape;1313;p3"/>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4" name="Google Shape;1314;p3"/>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5" name="Google Shape;1315;p3"/>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6" name="Google Shape;1316;p3"/>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7" name="Google Shape;1317;p3"/>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8" name="Google Shape;1318;p3"/>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319" name="Google Shape;1319;p3"/>
          <p:cNvGrpSpPr/>
          <p:nvPr/>
        </p:nvGrpSpPr>
        <p:grpSpPr>
          <a:xfrm rot="-383896">
            <a:off x="8510382" y="138400"/>
            <a:ext cx="1999465" cy="2688756"/>
            <a:chOff x="883753" y="737154"/>
            <a:chExt cx="6553465" cy="8812694"/>
          </a:xfrm>
        </p:grpSpPr>
        <p:sp>
          <p:nvSpPr>
            <p:cNvPr id="1320" name="Google Shape;1320;p3"/>
            <p:cNvSpPr/>
            <p:nvPr/>
          </p:nvSpPr>
          <p:spPr>
            <a:xfrm>
              <a:off x="890760" y="737154"/>
              <a:ext cx="6546458" cy="8812694"/>
            </a:xfrm>
            <a:custGeom>
              <a:rect b="b" l="l" r="r" t="t"/>
              <a:pathLst>
                <a:path extrusionOk="0" h="8812694" w="6546458">
                  <a:moveTo>
                    <a:pt x="6509747" y="8493649"/>
                  </a:moveTo>
                  <a:cubicBezTo>
                    <a:pt x="6497186" y="8280013"/>
                    <a:pt x="6531081" y="8028869"/>
                    <a:pt x="6517111" y="7768631"/>
                  </a:cubicBezTo>
                  <a:cubicBezTo>
                    <a:pt x="6482811" y="7166002"/>
                    <a:pt x="6502383" y="7603798"/>
                    <a:pt x="6502383" y="7009823"/>
                  </a:cubicBezTo>
                  <a:cubicBezTo>
                    <a:pt x="6503704" y="6340729"/>
                    <a:pt x="6414053" y="5917033"/>
                    <a:pt x="6445851" y="4835541"/>
                  </a:cubicBezTo>
                  <a:cubicBezTo>
                    <a:pt x="6457724" y="4582106"/>
                    <a:pt x="6462410" y="4716041"/>
                    <a:pt x="6428128" y="4111667"/>
                  </a:cubicBezTo>
                  <a:cubicBezTo>
                    <a:pt x="6368690" y="3255339"/>
                    <a:pt x="6362929" y="11021"/>
                    <a:pt x="6299332" y="9452"/>
                  </a:cubicBezTo>
                  <a:cubicBezTo>
                    <a:pt x="5761405" y="-5353"/>
                    <a:pt x="5142194" y="20838"/>
                    <a:pt x="5145541" y="20838"/>
                  </a:cubicBezTo>
                  <a:cubicBezTo>
                    <a:pt x="4538732" y="20838"/>
                    <a:pt x="5100953" y="-38753"/>
                    <a:pt x="4361067" y="43610"/>
                  </a:cubicBezTo>
                  <a:cubicBezTo>
                    <a:pt x="4032216" y="80042"/>
                    <a:pt x="3221317" y="34886"/>
                    <a:pt x="3183176" y="32594"/>
                  </a:cubicBezTo>
                  <a:cubicBezTo>
                    <a:pt x="3152735" y="34868"/>
                    <a:pt x="2469293" y="88396"/>
                    <a:pt x="2398368" y="82316"/>
                  </a:cubicBezTo>
                  <a:cubicBezTo>
                    <a:pt x="1698789" y="22671"/>
                    <a:pt x="353786" y="114535"/>
                    <a:pt x="437324" y="108154"/>
                  </a:cubicBezTo>
                  <a:cubicBezTo>
                    <a:pt x="415585" y="108154"/>
                    <a:pt x="60308" y="101316"/>
                    <a:pt x="63655" y="101703"/>
                  </a:cubicBezTo>
                  <a:cubicBezTo>
                    <a:pt x="61400" y="101703"/>
                    <a:pt x="59639" y="1156017"/>
                    <a:pt x="59639" y="1930952"/>
                  </a:cubicBezTo>
                  <a:cubicBezTo>
                    <a:pt x="59568" y="1932256"/>
                    <a:pt x="18046" y="2560829"/>
                    <a:pt x="14469" y="2844615"/>
                  </a:cubicBezTo>
                  <a:cubicBezTo>
                    <a:pt x="14469" y="2880307"/>
                    <a:pt x="58635" y="3298891"/>
                    <a:pt x="52944" y="3354411"/>
                  </a:cubicBezTo>
                  <a:cubicBezTo>
                    <a:pt x="-21610" y="4093883"/>
                    <a:pt x="93657" y="4823239"/>
                    <a:pt x="25180" y="6297741"/>
                  </a:cubicBezTo>
                  <a:cubicBezTo>
                    <a:pt x="-1897" y="6825779"/>
                    <a:pt x="34482" y="6747206"/>
                    <a:pt x="25515" y="7021615"/>
                  </a:cubicBezTo>
                  <a:cubicBezTo>
                    <a:pt x="-19566" y="8267358"/>
                    <a:pt x="5450" y="7622234"/>
                    <a:pt x="22168" y="8426092"/>
                  </a:cubicBezTo>
                  <a:cubicBezTo>
                    <a:pt x="29497" y="8768764"/>
                    <a:pt x="15509" y="8783657"/>
                    <a:pt x="37547" y="8784045"/>
                  </a:cubicBezTo>
                  <a:cubicBezTo>
                    <a:pt x="1449230" y="8805601"/>
                    <a:pt x="2660593" y="8818855"/>
                    <a:pt x="4495853" y="8786318"/>
                  </a:cubicBezTo>
                  <a:cubicBezTo>
                    <a:pt x="5224130" y="8772271"/>
                    <a:pt x="5234506" y="8818203"/>
                    <a:pt x="5312442" y="8812140"/>
                  </a:cubicBezTo>
                  <a:cubicBezTo>
                    <a:pt x="6794768" y="8699002"/>
                    <a:pt x="6543536" y="8995849"/>
                    <a:pt x="6509747" y="8493649"/>
                  </a:cubicBezTo>
                  <a:close/>
                  <a:moveTo>
                    <a:pt x="354702" y="992207"/>
                  </a:moveTo>
                  <a:cubicBezTo>
                    <a:pt x="292814" y="967162"/>
                    <a:pt x="260029" y="883653"/>
                    <a:pt x="286789" y="815689"/>
                  </a:cubicBezTo>
                  <a:cubicBezTo>
                    <a:pt x="331624" y="700666"/>
                    <a:pt x="485841" y="712828"/>
                    <a:pt x="525972" y="824044"/>
                  </a:cubicBezTo>
                  <a:cubicBezTo>
                    <a:pt x="565451" y="918956"/>
                    <a:pt x="468770" y="1038897"/>
                    <a:pt x="354702" y="992207"/>
                  </a:cubicBezTo>
                  <a:close/>
                  <a:moveTo>
                    <a:pt x="342987" y="1713437"/>
                  </a:moveTo>
                  <a:cubicBezTo>
                    <a:pt x="293483" y="1686858"/>
                    <a:pt x="267710" y="1620816"/>
                    <a:pt x="282103" y="1561224"/>
                  </a:cubicBezTo>
                  <a:cubicBezTo>
                    <a:pt x="313884" y="1431026"/>
                    <a:pt x="483832" y="1430638"/>
                    <a:pt x="527311" y="1551354"/>
                  </a:cubicBezTo>
                  <a:cubicBezTo>
                    <a:pt x="569467" y="1652312"/>
                    <a:pt x="458411" y="1775690"/>
                    <a:pt x="342987" y="1713437"/>
                  </a:cubicBezTo>
                  <a:close/>
                  <a:moveTo>
                    <a:pt x="357379" y="2447181"/>
                  </a:moveTo>
                  <a:cubicBezTo>
                    <a:pt x="295492" y="2422135"/>
                    <a:pt x="262707" y="2339384"/>
                    <a:pt x="289132" y="2271051"/>
                  </a:cubicBezTo>
                  <a:cubicBezTo>
                    <a:pt x="333632" y="2155270"/>
                    <a:pt x="488853" y="2167801"/>
                    <a:pt x="528649" y="2279017"/>
                  </a:cubicBezTo>
                  <a:cubicBezTo>
                    <a:pt x="568463" y="2374300"/>
                    <a:pt x="471113" y="2493483"/>
                    <a:pt x="357379" y="2447181"/>
                  </a:cubicBezTo>
                  <a:close/>
                  <a:moveTo>
                    <a:pt x="359053" y="3174844"/>
                  </a:moveTo>
                  <a:cubicBezTo>
                    <a:pt x="297165" y="3149798"/>
                    <a:pt x="264381" y="3067047"/>
                    <a:pt x="290806" y="2999102"/>
                  </a:cubicBezTo>
                  <a:cubicBezTo>
                    <a:pt x="335306" y="2882950"/>
                    <a:pt x="490527" y="2895482"/>
                    <a:pt x="530323" y="3006698"/>
                  </a:cubicBezTo>
                  <a:cubicBezTo>
                    <a:pt x="570472" y="3102721"/>
                    <a:pt x="471783" y="3220776"/>
                    <a:pt x="359053" y="3174844"/>
                  </a:cubicBezTo>
                  <a:close/>
                  <a:moveTo>
                    <a:pt x="286454" y="3744231"/>
                  </a:moveTo>
                  <a:cubicBezTo>
                    <a:pt x="318235" y="3614033"/>
                    <a:pt x="488184" y="3613275"/>
                    <a:pt x="531662" y="3734361"/>
                  </a:cubicBezTo>
                  <a:cubicBezTo>
                    <a:pt x="619305" y="3944279"/>
                    <a:pt x="228249" y="3983760"/>
                    <a:pt x="286454" y="3744231"/>
                  </a:cubicBezTo>
                  <a:close/>
                  <a:moveTo>
                    <a:pt x="288128" y="4471524"/>
                  </a:moveTo>
                  <a:cubicBezTo>
                    <a:pt x="319909" y="4341713"/>
                    <a:pt x="489523" y="4340180"/>
                    <a:pt x="533336" y="4461654"/>
                  </a:cubicBezTo>
                  <a:cubicBezTo>
                    <a:pt x="621314" y="4672700"/>
                    <a:pt x="230257" y="4711053"/>
                    <a:pt x="288128" y="4471524"/>
                  </a:cubicBezTo>
                  <a:close/>
                  <a:moveTo>
                    <a:pt x="363404" y="5357481"/>
                  </a:moveTo>
                  <a:cubicBezTo>
                    <a:pt x="301517" y="5332435"/>
                    <a:pt x="268732" y="5249684"/>
                    <a:pt x="295157" y="5181739"/>
                  </a:cubicBezTo>
                  <a:cubicBezTo>
                    <a:pt x="339657" y="5065588"/>
                    <a:pt x="494878" y="5078119"/>
                    <a:pt x="534674" y="5189335"/>
                  </a:cubicBezTo>
                  <a:cubicBezTo>
                    <a:pt x="574488" y="5284988"/>
                    <a:pt x="476469" y="5403413"/>
                    <a:pt x="363404" y="5357481"/>
                  </a:cubicBezTo>
                  <a:close/>
                  <a:moveTo>
                    <a:pt x="290806" y="5926868"/>
                  </a:moveTo>
                  <a:cubicBezTo>
                    <a:pt x="322586" y="5796282"/>
                    <a:pt x="492535" y="5796282"/>
                    <a:pt x="536013" y="5916998"/>
                  </a:cubicBezTo>
                  <a:cubicBezTo>
                    <a:pt x="623657" y="6126916"/>
                    <a:pt x="232600" y="6166397"/>
                    <a:pt x="290806" y="5926868"/>
                  </a:cubicBezTo>
                  <a:close/>
                  <a:moveTo>
                    <a:pt x="353363" y="6806374"/>
                  </a:moveTo>
                  <a:cubicBezTo>
                    <a:pt x="303860" y="6779795"/>
                    <a:pt x="278086" y="6713752"/>
                    <a:pt x="292479" y="6654161"/>
                  </a:cubicBezTo>
                  <a:cubicBezTo>
                    <a:pt x="324260" y="6523962"/>
                    <a:pt x="494209" y="6523575"/>
                    <a:pt x="537687" y="6644291"/>
                  </a:cubicBezTo>
                  <a:cubicBezTo>
                    <a:pt x="579844" y="6745267"/>
                    <a:pt x="469105" y="6868626"/>
                    <a:pt x="353363" y="6806374"/>
                  </a:cubicBezTo>
                  <a:close/>
                  <a:moveTo>
                    <a:pt x="367738" y="7540118"/>
                  </a:moveTo>
                  <a:cubicBezTo>
                    <a:pt x="305850" y="7515072"/>
                    <a:pt x="273066" y="7432321"/>
                    <a:pt x="299491" y="7364375"/>
                  </a:cubicBezTo>
                  <a:cubicBezTo>
                    <a:pt x="343991" y="7248224"/>
                    <a:pt x="499212" y="7260756"/>
                    <a:pt x="539008" y="7371972"/>
                  </a:cubicBezTo>
                  <a:cubicBezTo>
                    <a:pt x="578840" y="7467625"/>
                    <a:pt x="480820" y="7586049"/>
                    <a:pt x="367738" y="7540118"/>
                  </a:cubicBezTo>
                  <a:close/>
                  <a:moveTo>
                    <a:pt x="369077" y="8267798"/>
                  </a:moveTo>
                  <a:cubicBezTo>
                    <a:pt x="238273" y="8214658"/>
                    <a:pt x="282103" y="7984999"/>
                    <a:pt x="438663" y="8011578"/>
                  </a:cubicBezTo>
                  <a:cubicBezTo>
                    <a:pt x="628343" y="8044590"/>
                    <a:pt x="548063" y="8340679"/>
                    <a:pt x="369077" y="8267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321" name="Google Shape;1321;p3"/>
            <p:cNvGrpSpPr/>
            <p:nvPr/>
          </p:nvGrpSpPr>
          <p:grpSpPr>
            <a:xfrm>
              <a:off x="883753" y="1196477"/>
              <a:ext cx="6527328" cy="8034326"/>
              <a:chOff x="883753" y="1196477"/>
              <a:chExt cx="6527328" cy="8034326"/>
            </a:xfrm>
          </p:grpSpPr>
          <p:sp>
            <p:nvSpPr>
              <p:cNvPr id="1322" name="Google Shape;1322;p3"/>
              <p:cNvSpPr/>
              <p:nvPr/>
            </p:nvSpPr>
            <p:spPr>
              <a:xfrm>
                <a:off x="943146" y="1196477"/>
                <a:ext cx="6288424" cy="63714"/>
              </a:xfrm>
              <a:custGeom>
                <a:rect b="b" l="l" r="r" t="t"/>
                <a:pathLst>
                  <a:path extrusionOk="0" h="63714" w="6288424">
                    <a:moveTo>
                      <a:pt x="6285404" y="63715"/>
                    </a:moveTo>
                    <a:cubicBezTo>
                      <a:pt x="6283713" y="63732"/>
                      <a:pt x="11146" y="42476"/>
                      <a:pt x="8927" y="42459"/>
                    </a:cubicBezTo>
                    <a:cubicBezTo>
                      <a:pt x="8927" y="-22174"/>
                      <a:pt x="-443701" y="228"/>
                      <a:pt x="5097154" y="23476"/>
                    </a:cubicBezTo>
                    <a:cubicBezTo>
                      <a:pt x="6415768" y="28552"/>
                      <a:pt x="6283854" y="9023"/>
                      <a:pt x="6285404" y="6371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3" name="Google Shape;1323;p3"/>
              <p:cNvSpPr/>
              <p:nvPr/>
            </p:nvSpPr>
            <p:spPr>
              <a:xfrm>
                <a:off x="943560" y="1918236"/>
                <a:ext cx="6306493" cy="66587"/>
              </a:xfrm>
              <a:custGeom>
                <a:rect b="b" l="l" r="r" t="t"/>
                <a:pathLst>
                  <a:path extrusionOk="0" h="66587" w="6306493">
                    <a:moveTo>
                      <a:pt x="6303064" y="66588"/>
                    </a:moveTo>
                    <a:cubicBezTo>
                      <a:pt x="6301056" y="66623"/>
                      <a:pt x="8459" y="45349"/>
                      <a:pt x="7173" y="45331"/>
                    </a:cubicBezTo>
                    <a:cubicBezTo>
                      <a:pt x="8670" y="-22368"/>
                      <a:pt x="-419610" y="-1517"/>
                      <a:pt x="5113792" y="26349"/>
                    </a:cubicBezTo>
                    <a:cubicBezTo>
                      <a:pt x="6431666" y="31407"/>
                      <a:pt x="6303064" y="11226"/>
                      <a:pt x="6303064" y="665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4" name="Google Shape;1324;p3"/>
              <p:cNvSpPr/>
              <p:nvPr/>
            </p:nvSpPr>
            <p:spPr>
              <a:xfrm>
                <a:off x="945379" y="2642655"/>
                <a:ext cx="6348399" cy="52716"/>
              </a:xfrm>
              <a:custGeom>
                <a:rect b="b" l="l" r="r" t="t"/>
                <a:pathLst>
                  <a:path extrusionOk="0" h="52716" w="6348399">
                    <a:moveTo>
                      <a:pt x="842696" y="48593"/>
                    </a:moveTo>
                    <a:cubicBezTo>
                      <a:pt x="-117205" y="48593"/>
                      <a:pt x="5037" y="61301"/>
                      <a:pt x="5037" y="0"/>
                    </a:cubicBezTo>
                    <a:cubicBezTo>
                      <a:pt x="7733522" y="43993"/>
                      <a:pt x="8852361" y="61442"/>
                      <a:pt x="842696" y="485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5" name="Google Shape;1325;p3"/>
              <p:cNvSpPr/>
              <p:nvPr/>
            </p:nvSpPr>
            <p:spPr>
              <a:xfrm>
                <a:off x="903595" y="3369507"/>
                <a:ext cx="6373533" cy="64597"/>
              </a:xfrm>
              <a:custGeom>
                <a:rect b="b" l="l" r="r" t="t"/>
                <a:pathLst>
                  <a:path extrusionOk="0" h="64597" w="6373533">
                    <a:moveTo>
                      <a:pt x="6370124" y="64597"/>
                    </a:moveTo>
                    <a:cubicBezTo>
                      <a:pt x="6368750" y="64615"/>
                      <a:pt x="8576" y="42971"/>
                      <a:pt x="6655" y="42953"/>
                    </a:cubicBezTo>
                    <a:cubicBezTo>
                      <a:pt x="9773" y="-22701"/>
                      <a:pt x="-423158" y="441"/>
                      <a:pt x="5188217" y="23971"/>
                    </a:cubicBezTo>
                    <a:cubicBezTo>
                      <a:pt x="6497951" y="29029"/>
                      <a:pt x="6370124" y="9483"/>
                      <a:pt x="6370124" y="6459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6" name="Google Shape;1326;p3"/>
              <p:cNvSpPr/>
              <p:nvPr/>
            </p:nvSpPr>
            <p:spPr>
              <a:xfrm>
                <a:off x="932933" y="4094239"/>
                <a:ext cx="6360531" cy="64126"/>
              </a:xfrm>
              <a:custGeom>
                <a:rect b="b" l="l" r="r" t="t"/>
                <a:pathLst>
                  <a:path extrusionOk="0" h="64126" w="6360531">
                    <a:moveTo>
                      <a:pt x="6357504" y="64126"/>
                    </a:moveTo>
                    <a:cubicBezTo>
                      <a:pt x="6355954" y="64144"/>
                      <a:pt x="6596" y="42500"/>
                      <a:pt x="4746" y="42483"/>
                    </a:cubicBezTo>
                    <a:cubicBezTo>
                      <a:pt x="14488" y="-22449"/>
                      <a:pt x="-425349" y="376"/>
                      <a:pt x="5176266" y="23888"/>
                    </a:cubicBezTo>
                    <a:cubicBezTo>
                      <a:pt x="6487709" y="28946"/>
                      <a:pt x="6355918" y="9858"/>
                      <a:pt x="6357504" y="6412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7" name="Google Shape;1327;p3"/>
              <p:cNvSpPr/>
              <p:nvPr/>
            </p:nvSpPr>
            <p:spPr>
              <a:xfrm>
                <a:off x="910051" y="4818452"/>
                <a:ext cx="6413352" cy="64545"/>
              </a:xfrm>
              <a:custGeom>
                <a:rect b="b" l="l" r="r" t="t"/>
                <a:pathLst>
                  <a:path extrusionOk="0" h="64545" w="6413352">
                    <a:moveTo>
                      <a:pt x="6411498" y="64546"/>
                    </a:moveTo>
                    <a:cubicBezTo>
                      <a:pt x="6410212" y="64563"/>
                      <a:pt x="157305" y="43554"/>
                      <a:pt x="8567" y="42531"/>
                    </a:cubicBezTo>
                    <a:cubicBezTo>
                      <a:pt x="7123" y="-22806"/>
                      <a:pt x="-434195" y="601"/>
                      <a:pt x="5216219" y="24307"/>
                    </a:cubicBezTo>
                    <a:cubicBezTo>
                      <a:pt x="6542126" y="29383"/>
                      <a:pt x="6406530" y="9854"/>
                      <a:pt x="6411498" y="6454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8" name="Google Shape;1328;p3"/>
              <p:cNvSpPr/>
              <p:nvPr/>
            </p:nvSpPr>
            <p:spPr>
              <a:xfrm>
                <a:off x="929522" y="5540811"/>
                <a:ext cx="6426617" cy="58761"/>
              </a:xfrm>
              <a:custGeom>
                <a:rect b="b" l="l" r="r" t="t"/>
                <a:pathLst>
                  <a:path extrusionOk="0" h="58761" w="6426617">
                    <a:moveTo>
                      <a:pt x="2347890" y="51255"/>
                    </a:moveTo>
                    <a:cubicBezTo>
                      <a:pt x="-214571" y="41402"/>
                      <a:pt x="5709" y="70519"/>
                      <a:pt x="4158" y="0"/>
                    </a:cubicBezTo>
                    <a:cubicBezTo>
                      <a:pt x="6854748" y="19053"/>
                      <a:pt x="9116421" y="79808"/>
                      <a:pt x="2347890" y="512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9" name="Google Shape;1329;p3"/>
              <p:cNvSpPr/>
              <p:nvPr/>
            </p:nvSpPr>
            <p:spPr>
              <a:xfrm>
                <a:off x="928380" y="6266283"/>
                <a:ext cx="6412630" cy="65977"/>
              </a:xfrm>
              <a:custGeom>
                <a:rect b="b" l="l" r="r" t="t"/>
                <a:pathLst>
                  <a:path extrusionOk="0" h="65977" w="6412630">
                    <a:moveTo>
                      <a:pt x="6409235" y="65977"/>
                    </a:moveTo>
                    <a:cubicBezTo>
                      <a:pt x="6407949" y="65994"/>
                      <a:pt x="144914" y="44897"/>
                      <a:pt x="7626" y="43963"/>
                    </a:cubicBezTo>
                    <a:cubicBezTo>
                      <a:pt x="7626" y="-24582"/>
                      <a:pt x="-425288" y="1627"/>
                      <a:pt x="5232349" y="25368"/>
                    </a:cubicBezTo>
                    <a:cubicBezTo>
                      <a:pt x="6536534" y="31678"/>
                      <a:pt x="6409235" y="8553"/>
                      <a:pt x="6409235" y="6597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0" name="Google Shape;1330;p3"/>
              <p:cNvSpPr/>
              <p:nvPr/>
            </p:nvSpPr>
            <p:spPr>
              <a:xfrm>
                <a:off x="909355" y="6989920"/>
                <a:ext cx="6460822" cy="66971"/>
              </a:xfrm>
              <a:custGeom>
                <a:rect b="b" l="l" r="r" t="t"/>
                <a:pathLst>
                  <a:path extrusionOk="0" h="66971" w="6460822">
                    <a:moveTo>
                      <a:pt x="6459371" y="66971"/>
                    </a:moveTo>
                    <a:cubicBezTo>
                      <a:pt x="6458085" y="66989"/>
                      <a:pt x="120865" y="45698"/>
                      <a:pt x="6585" y="44957"/>
                    </a:cubicBezTo>
                    <a:cubicBezTo>
                      <a:pt x="9880" y="-25985"/>
                      <a:pt x="-426857" y="2462"/>
                      <a:pt x="5268761" y="26363"/>
                    </a:cubicBezTo>
                    <a:cubicBezTo>
                      <a:pt x="6589101" y="31439"/>
                      <a:pt x="6453293" y="11857"/>
                      <a:pt x="6459371" y="6697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1" name="Google Shape;1331;p3"/>
              <p:cNvSpPr/>
              <p:nvPr/>
            </p:nvSpPr>
            <p:spPr>
              <a:xfrm>
                <a:off x="910632" y="7713965"/>
                <a:ext cx="6500449" cy="59902"/>
              </a:xfrm>
              <a:custGeom>
                <a:rect b="b" l="l" r="r" t="t"/>
                <a:pathLst>
                  <a:path extrusionOk="0" h="59902" w="6500449">
                    <a:moveTo>
                      <a:pt x="2418627" y="51625"/>
                    </a:moveTo>
                    <a:cubicBezTo>
                      <a:pt x="-254221" y="41367"/>
                      <a:pt x="6982" y="72899"/>
                      <a:pt x="6982" y="0"/>
                    </a:cubicBezTo>
                    <a:cubicBezTo>
                      <a:pt x="6816172" y="26244"/>
                      <a:pt x="9283609" y="80601"/>
                      <a:pt x="2418627" y="5162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2" name="Google Shape;1332;p3"/>
              <p:cNvSpPr/>
              <p:nvPr/>
            </p:nvSpPr>
            <p:spPr>
              <a:xfrm>
                <a:off x="883753" y="8440259"/>
                <a:ext cx="6526567" cy="65525"/>
              </a:xfrm>
              <a:custGeom>
                <a:rect b="b" l="l" r="r" t="t"/>
                <a:pathLst>
                  <a:path extrusionOk="0" h="65525" w="6526567">
                    <a:moveTo>
                      <a:pt x="6524117" y="65525"/>
                    </a:moveTo>
                    <a:cubicBezTo>
                      <a:pt x="6522779" y="65543"/>
                      <a:pt x="276760" y="45027"/>
                      <a:pt x="8105" y="42753"/>
                    </a:cubicBezTo>
                    <a:cubicBezTo>
                      <a:pt x="8105" y="-23624"/>
                      <a:pt x="-440065" y="1087"/>
                      <a:pt x="5328839" y="25286"/>
                    </a:cubicBezTo>
                    <a:cubicBezTo>
                      <a:pt x="6654358" y="30363"/>
                      <a:pt x="6520999" y="10816"/>
                      <a:pt x="6524117" y="6552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3" name="Google Shape;1333;p3"/>
              <p:cNvSpPr/>
              <p:nvPr/>
            </p:nvSpPr>
            <p:spPr>
              <a:xfrm>
                <a:off x="905593" y="9163074"/>
                <a:ext cx="6497258" cy="67729"/>
              </a:xfrm>
              <a:custGeom>
                <a:rect b="b" l="l" r="r" t="t"/>
                <a:pathLst>
                  <a:path extrusionOk="0" h="67729" w="6497258">
                    <a:moveTo>
                      <a:pt x="6494914" y="67730"/>
                    </a:moveTo>
                    <a:cubicBezTo>
                      <a:pt x="6493646" y="67748"/>
                      <a:pt x="178658" y="45998"/>
                      <a:pt x="8339" y="44570"/>
                    </a:cubicBezTo>
                    <a:cubicBezTo>
                      <a:pt x="6754" y="-21983"/>
                      <a:pt x="-434352" y="-1890"/>
                      <a:pt x="5324052" y="27103"/>
                    </a:cubicBezTo>
                    <a:cubicBezTo>
                      <a:pt x="6623076" y="32179"/>
                      <a:pt x="6491584" y="11153"/>
                      <a:pt x="6494914" y="6773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334" name="Google Shape;1334;p3"/>
            <p:cNvSpPr/>
            <p:nvPr/>
          </p:nvSpPr>
          <p:spPr>
            <a:xfrm>
              <a:off x="1743570" y="814551"/>
              <a:ext cx="175291" cy="8727904"/>
            </a:xfrm>
            <a:custGeom>
              <a:rect b="b" l="l" r="r" t="t"/>
              <a:pathLst>
                <a:path extrusionOk="0" h="8727904" w="175291">
                  <a:moveTo>
                    <a:pt x="175292" y="8727905"/>
                  </a:moveTo>
                  <a:cubicBezTo>
                    <a:pt x="78540" y="8727905"/>
                    <a:pt x="-73792" y="3686082"/>
                    <a:pt x="41140" y="2"/>
                  </a:cubicBezTo>
                  <a:cubicBezTo>
                    <a:pt x="139089" y="-2977"/>
                    <a:pt x="-96887" y="3400745"/>
                    <a:pt x="175292" y="872790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335" name="Google Shape;1335;p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1339" name="Shape 1339"/>
        <p:cNvGrpSpPr/>
        <p:nvPr/>
      </p:nvGrpSpPr>
      <p:grpSpPr>
        <a:xfrm>
          <a:off x="0" y="0"/>
          <a:ext cx="0" cy="0"/>
          <a:chOff x="0" y="0"/>
          <a:chExt cx="0" cy="0"/>
        </a:xfrm>
      </p:grpSpPr>
      <p:grpSp>
        <p:nvGrpSpPr>
          <p:cNvPr id="1340" name="Google Shape;1340;p4"/>
          <p:cNvGrpSpPr/>
          <p:nvPr/>
        </p:nvGrpSpPr>
        <p:grpSpPr>
          <a:xfrm rot="-384435">
            <a:off x="441956" y="368536"/>
            <a:ext cx="3276885" cy="4406552"/>
            <a:chOff x="883753" y="737154"/>
            <a:chExt cx="6553465" cy="8812694"/>
          </a:xfrm>
        </p:grpSpPr>
        <p:sp>
          <p:nvSpPr>
            <p:cNvPr id="1341" name="Google Shape;1341;p4"/>
            <p:cNvSpPr/>
            <p:nvPr/>
          </p:nvSpPr>
          <p:spPr>
            <a:xfrm>
              <a:off x="890760" y="737154"/>
              <a:ext cx="6546458" cy="8812694"/>
            </a:xfrm>
            <a:custGeom>
              <a:rect b="b" l="l" r="r" t="t"/>
              <a:pathLst>
                <a:path extrusionOk="0" h="8812694" w="6546458">
                  <a:moveTo>
                    <a:pt x="6509747" y="8493649"/>
                  </a:moveTo>
                  <a:cubicBezTo>
                    <a:pt x="6497186" y="8280013"/>
                    <a:pt x="6531081" y="8028869"/>
                    <a:pt x="6517111" y="7768631"/>
                  </a:cubicBezTo>
                  <a:cubicBezTo>
                    <a:pt x="6482811" y="7166002"/>
                    <a:pt x="6502383" y="7603798"/>
                    <a:pt x="6502383" y="7009823"/>
                  </a:cubicBezTo>
                  <a:cubicBezTo>
                    <a:pt x="6503704" y="6340729"/>
                    <a:pt x="6414053" y="5917033"/>
                    <a:pt x="6445851" y="4835541"/>
                  </a:cubicBezTo>
                  <a:cubicBezTo>
                    <a:pt x="6457724" y="4582106"/>
                    <a:pt x="6462410" y="4716041"/>
                    <a:pt x="6428128" y="4111667"/>
                  </a:cubicBezTo>
                  <a:cubicBezTo>
                    <a:pt x="6368690" y="3255339"/>
                    <a:pt x="6362929" y="11021"/>
                    <a:pt x="6299332" y="9452"/>
                  </a:cubicBezTo>
                  <a:cubicBezTo>
                    <a:pt x="5761405" y="-5353"/>
                    <a:pt x="5142194" y="20838"/>
                    <a:pt x="5145541" y="20838"/>
                  </a:cubicBezTo>
                  <a:cubicBezTo>
                    <a:pt x="4538732" y="20838"/>
                    <a:pt x="5100953" y="-38753"/>
                    <a:pt x="4361067" y="43610"/>
                  </a:cubicBezTo>
                  <a:cubicBezTo>
                    <a:pt x="4032216" y="80042"/>
                    <a:pt x="3221317" y="34886"/>
                    <a:pt x="3183176" y="32594"/>
                  </a:cubicBezTo>
                  <a:cubicBezTo>
                    <a:pt x="3152735" y="34868"/>
                    <a:pt x="2469293" y="88396"/>
                    <a:pt x="2398368" y="82316"/>
                  </a:cubicBezTo>
                  <a:cubicBezTo>
                    <a:pt x="1698789" y="22671"/>
                    <a:pt x="353786" y="114535"/>
                    <a:pt x="437324" y="108154"/>
                  </a:cubicBezTo>
                  <a:cubicBezTo>
                    <a:pt x="415585" y="108154"/>
                    <a:pt x="60308" y="101316"/>
                    <a:pt x="63655" y="101703"/>
                  </a:cubicBezTo>
                  <a:cubicBezTo>
                    <a:pt x="61400" y="101703"/>
                    <a:pt x="59639" y="1156017"/>
                    <a:pt x="59639" y="1930952"/>
                  </a:cubicBezTo>
                  <a:cubicBezTo>
                    <a:pt x="59568" y="1932256"/>
                    <a:pt x="18046" y="2560829"/>
                    <a:pt x="14469" y="2844615"/>
                  </a:cubicBezTo>
                  <a:cubicBezTo>
                    <a:pt x="14469" y="2880307"/>
                    <a:pt x="58635" y="3298891"/>
                    <a:pt x="52944" y="3354411"/>
                  </a:cubicBezTo>
                  <a:cubicBezTo>
                    <a:pt x="-21610" y="4093883"/>
                    <a:pt x="93657" y="4823239"/>
                    <a:pt x="25180" y="6297741"/>
                  </a:cubicBezTo>
                  <a:cubicBezTo>
                    <a:pt x="-1897" y="6825779"/>
                    <a:pt x="34482" y="6747206"/>
                    <a:pt x="25515" y="7021615"/>
                  </a:cubicBezTo>
                  <a:cubicBezTo>
                    <a:pt x="-19566" y="8267358"/>
                    <a:pt x="5450" y="7622234"/>
                    <a:pt x="22168" y="8426092"/>
                  </a:cubicBezTo>
                  <a:cubicBezTo>
                    <a:pt x="29497" y="8768764"/>
                    <a:pt x="15509" y="8783657"/>
                    <a:pt x="37547" y="8784045"/>
                  </a:cubicBezTo>
                  <a:cubicBezTo>
                    <a:pt x="1449230" y="8805601"/>
                    <a:pt x="2660593" y="8818855"/>
                    <a:pt x="4495853" y="8786318"/>
                  </a:cubicBezTo>
                  <a:cubicBezTo>
                    <a:pt x="5224130" y="8772271"/>
                    <a:pt x="5234506" y="8818203"/>
                    <a:pt x="5312442" y="8812140"/>
                  </a:cubicBezTo>
                  <a:cubicBezTo>
                    <a:pt x="6794768" y="8699002"/>
                    <a:pt x="6543536" y="8995849"/>
                    <a:pt x="6509747" y="8493649"/>
                  </a:cubicBezTo>
                  <a:close/>
                  <a:moveTo>
                    <a:pt x="354702" y="992207"/>
                  </a:moveTo>
                  <a:cubicBezTo>
                    <a:pt x="292814" y="967162"/>
                    <a:pt x="260029" y="883653"/>
                    <a:pt x="286789" y="815689"/>
                  </a:cubicBezTo>
                  <a:cubicBezTo>
                    <a:pt x="331624" y="700666"/>
                    <a:pt x="485841" y="712828"/>
                    <a:pt x="525972" y="824044"/>
                  </a:cubicBezTo>
                  <a:cubicBezTo>
                    <a:pt x="565451" y="918956"/>
                    <a:pt x="468770" y="1038897"/>
                    <a:pt x="354702" y="992207"/>
                  </a:cubicBezTo>
                  <a:close/>
                  <a:moveTo>
                    <a:pt x="342987" y="1713437"/>
                  </a:moveTo>
                  <a:cubicBezTo>
                    <a:pt x="293483" y="1686858"/>
                    <a:pt x="267710" y="1620816"/>
                    <a:pt x="282103" y="1561224"/>
                  </a:cubicBezTo>
                  <a:cubicBezTo>
                    <a:pt x="313884" y="1431026"/>
                    <a:pt x="483832" y="1430638"/>
                    <a:pt x="527311" y="1551354"/>
                  </a:cubicBezTo>
                  <a:cubicBezTo>
                    <a:pt x="569467" y="1652312"/>
                    <a:pt x="458411" y="1775690"/>
                    <a:pt x="342987" y="1713437"/>
                  </a:cubicBezTo>
                  <a:close/>
                  <a:moveTo>
                    <a:pt x="357379" y="2447181"/>
                  </a:moveTo>
                  <a:cubicBezTo>
                    <a:pt x="295492" y="2422135"/>
                    <a:pt x="262707" y="2339384"/>
                    <a:pt x="289132" y="2271051"/>
                  </a:cubicBezTo>
                  <a:cubicBezTo>
                    <a:pt x="333632" y="2155270"/>
                    <a:pt x="488853" y="2167801"/>
                    <a:pt x="528649" y="2279017"/>
                  </a:cubicBezTo>
                  <a:cubicBezTo>
                    <a:pt x="568463" y="2374300"/>
                    <a:pt x="471113" y="2493483"/>
                    <a:pt x="357379" y="2447181"/>
                  </a:cubicBezTo>
                  <a:close/>
                  <a:moveTo>
                    <a:pt x="359053" y="3174844"/>
                  </a:moveTo>
                  <a:cubicBezTo>
                    <a:pt x="297165" y="3149798"/>
                    <a:pt x="264381" y="3067047"/>
                    <a:pt x="290806" y="2999102"/>
                  </a:cubicBezTo>
                  <a:cubicBezTo>
                    <a:pt x="335306" y="2882950"/>
                    <a:pt x="490527" y="2895482"/>
                    <a:pt x="530323" y="3006698"/>
                  </a:cubicBezTo>
                  <a:cubicBezTo>
                    <a:pt x="570472" y="3102721"/>
                    <a:pt x="471783" y="3220776"/>
                    <a:pt x="359053" y="3174844"/>
                  </a:cubicBezTo>
                  <a:close/>
                  <a:moveTo>
                    <a:pt x="286454" y="3744231"/>
                  </a:moveTo>
                  <a:cubicBezTo>
                    <a:pt x="318235" y="3614033"/>
                    <a:pt x="488184" y="3613275"/>
                    <a:pt x="531662" y="3734361"/>
                  </a:cubicBezTo>
                  <a:cubicBezTo>
                    <a:pt x="619305" y="3944279"/>
                    <a:pt x="228249" y="3983760"/>
                    <a:pt x="286454" y="3744231"/>
                  </a:cubicBezTo>
                  <a:close/>
                  <a:moveTo>
                    <a:pt x="288128" y="4471524"/>
                  </a:moveTo>
                  <a:cubicBezTo>
                    <a:pt x="319909" y="4341713"/>
                    <a:pt x="489523" y="4340180"/>
                    <a:pt x="533336" y="4461654"/>
                  </a:cubicBezTo>
                  <a:cubicBezTo>
                    <a:pt x="621314" y="4672700"/>
                    <a:pt x="230257" y="4711053"/>
                    <a:pt x="288128" y="4471524"/>
                  </a:cubicBezTo>
                  <a:close/>
                  <a:moveTo>
                    <a:pt x="363404" y="5357481"/>
                  </a:moveTo>
                  <a:cubicBezTo>
                    <a:pt x="301517" y="5332435"/>
                    <a:pt x="268732" y="5249684"/>
                    <a:pt x="295157" y="5181739"/>
                  </a:cubicBezTo>
                  <a:cubicBezTo>
                    <a:pt x="339657" y="5065588"/>
                    <a:pt x="494878" y="5078119"/>
                    <a:pt x="534674" y="5189335"/>
                  </a:cubicBezTo>
                  <a:cubicBezTo>
                    <a:pt x="574488" y="5284988"/>
                    <a:pt x="476469" y="5403413"/>
                    <a:pt x="363404" y="5357481"/>
                  </a:cubicBezTo>
                  <a:close/>
                  <a:moveTo>
                    <a:pt x="290806" y="5926868"/>
                  </a:moveTo>
                  <a:cubicBezTo>
                    <a:pt x="322586" y="5796282"/>
                    <a:pt x="492535" y="5796282"/>
                    <a:pt x="536013" y="5916998"/>
                  </a:cubicBezTo>
                  <a:cubicBezTo>
                    <a:pt x="623657" y="6126916"/>
                    <a:pt x="232600" y="6166397"/>
                    <a:pt x="290806" y="5926868"/>
                  </a:cubicBezTo>
                  <a:close/>
                  <a:moveTo>
                    <a:pt x="353363" y="6806374"/>
                  </a:moveTo>
                  <a:cubicBezTo>
                    <a:pt x="303860" y="6779795"/>
                    <a:pt x="278086" y="6713752"/>
                    <a:pt x="292479" y="6654161"/>
                  </a:cubicBezTo>
                  <a:cubicBezTo>
                    <a:pt x="324260" y="6523962"/>
                    <a:pt x="494209" y="6523575"/>
                    <a:pt x="537687" y="6644291"/>
                  </a:cubicBezTo>
                  <a:cubicBezTo>
                    <a:pt x="579844" y="6745267"/>
                    <a:pt x="469105" y="6868626"/>
                    <a:pt x="353363" y="6806374"/>
                  </a:cubicBezTo>
                  <a:close/>
                  <a:moveTo>
                    <a:pt x="367738" y="7540118"/>
                  </a:moveTo>
                  <a:cubicBezTo>
                    <a:pt x="305850" y="7515072"/>
                    <a:pt x="273066" y="7432321"/>
                    <a:pt x="299491" y="7364375"/>
                  </a:cubicBezTo>
                  <a:cubicBezTo>
                    <a:pt x="343991" y="7248224"/>
                    <a:pt x="499212" y="7260756"/>
                    <a:pt x="539008" y="7371972"/>
                  </a:cubicBezTo>
                  <a:cubicBezTo>
                    <a:pt x="578840" y="7467625"/>
                    <a:pt x="480820" y="7586049"/>
                    <a:pt x="367738" y="7540118"/>
                  </a:cubicBezTo>
                  <a:close/>
                  <a:moveTo>
                    <a:pt x="369077" y="8267798"/>
                  </a:moveTo>
                  <a:cubicBezTo>
                    <a:pt x="238273" y="8214658"/>
                    <a:pt x="282103" y="7984999"/>
                    <a:pt x="438663" y="8011578"/>
                  </a:cubicBezTo>
                  <a:cubicBezTo>
                    <a:pt x="628343" y="8044590"/>
                    <a:pt x="548063" y="8340679"/>
                    <a:pt x="369077" y="8267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342" name="Google Shape;1342;p4"/>
            <p:cNvGrpSpPr/>
            <p:nvPr/>
          </p:nvGrpSpPr>
          <p:grpSpPr>
            <a:xfrm>
              <a:off x="883753" y="1196477"/>
              <a:ext cx="6527328" cy="8034326"/>
              <a:chOff x="883753" y="1196477"/>
              <a:chExt cx="6527328" cy="8034326"/>
            </a:xfrm>
          </p:grpSpPr>
          <p:sp>
            <p:nvSpPr>
              <p:cNvPr id="1343" name="Google Shape;1343;p4"/>
              <p:cNvSpPr/>
              <p:nvPr/>
            </p:nvSpPr>
            <p:spPr>
              <a:xfrm>
                <a:off x="943146" y="1196477"/>
                <a:ext cx="6288424" cy="63714"/>
              </a:xfrm>
              <a:custGeom>
                <a:rect b="b" l="l" r="r" t="t"/>
                <a:pathLst>
                  <a:path extrusionOk="0" h="63714" w="6288424">
                    <a:moveTo>
                      <a:pt x="6285404" y="63715"/>
                    </a:moveTo>
                    <a:cubicBezTo>
                      <a:pt x="6283713" y="63732"/>
                      <a:pt x="11146" y="42476"/>
                      <a:pt x="8927" y="42459"/>
                    </a:cubicBezTo>
                    <a:cubicBezTo>
                      <a:pt x="8927" y="-22174"/>
                      <a:pt x="-443701" y="228"/>
                      <a:pt x="5097154" y="23476"/>
                    </a:cubicBezTo>
                    <a:cubicBezTo>
                      <a:pt x="6415768" y="28552"/>
                      <a:pt x="6283854" y="9023"/>
                      <a:pt x="6285404" y="6371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4" name="Google Shape;1344;p4"/>
              <p:cNvSpPr/>
              <p:nvPr/>
            </p:nvSpPr>
            <p:spPr>
              <a:xfrm>
                <a:off x="943560" y="1918236"/>
                <a:ext cx="6306493" cy="66587"/>
              </a:xfrm>
              <a:custGeom>
                <a:rect b="b" l="l" r="r" t="t"/>
                <a:pathLst>
                  <a:path extrusionOk="0" h="66587" w="6306493">
                    <a:moveTo>
                      <a:pt x="6303064" y="66588"/>
                    </a:moveTo>
                    <a:cubicBezTo>
                      <a:pt x="6301056" y="66623"/>
                      <a:pt x="8459" y="45349"/>
                      <a:pt x="7173" y="45331"/>
                    </a:cubicBezTo>
                    <a:cubicBezTo>
                      <a:pt x="8670" y="-22368"/>
                      <a:pt x="-419610" y="-1517"/>
                      <a:pt x="5113792" y="26349"/>
                    </a:cubicBezTo>
                    <a:cubicBezTo>
                      <a:pt x="6431666" y="31407"/>
                      <a:pt x="6303064" y="11226"/>
                      <a:pt x="6303064" y="665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5" name="Google Shape;1345;p4"/>
              <p:cNvSpPr/>
              <p:nvPr/>
            </p:nvSpPr>
            <p:spPr>
              <a:xfrm>
                <a:off x="945379" y="2642655"/>
                <a:ext cx="6348399" cy="52716"/>
              </a:xfrm>
              <a:custGeom>
                <a:rect b="b" l="l" r="r" t="t"/>
                <a:pathLst>
                  <a:path extrusionOk="0" h="52716" w="6348399">
                    <a:moveTo>
                      <a:pt x="842696" y="48593"/>
                    </a:moveTo>
                    <a:cubicBezTo>
                      <a:pt x="-117205" y="48593"/>
                      <a:pt x="5037" y="61301"/>
                      <a:pt x="5037" y="0"/>
                    </a:cubicBezTo>
                    <a:cubicBezTo>
                      <a:pt x="7733522" y="43993"/>
                      <a:pt x="8852361" y="61442"/>
                      <a:pt x="842696" y="485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6" name="Google Shape;1346;p4"/>
              <p:cNvSpPr/>
              <p:nvPr/>
            </p:nvSpPr>
            <p:spPr>
              <a:xfrm>
                <a:off x="903595" y="3369507"/>
                <a:ext cx="6373533" cy="64597"/>
              </a:xfrm>
              <a:custGeom>
                <a:rect b="b" l="l" r="r" t="t"/>
                <a:pathLst>
                  <a:path extrusionOk="0" h="64597" w="6373533">
                    <a:moveTo>
                      <a:pt x="6370124" y="64597"/>
                    </a:moveTo>
                    <a:cubicBezTo>
                      <a:pt x="6368750" y="64615"/>
                      <a:pt x="8576" y="42971"/>
                      <a:pt x="6655" y="42953"/>
                    </a:cubicBezTo>
                    <a:cubicBezTo>
                      <a:pt x="9773" y="-22701"/>
                      <a:pt x="-423158" y="441"/>
                      <a:pt x="5188217" y="23971"/>
                    </a:cubicBezTo>
                    <a:cubicBezTo>
                      <a:pt x="6497951" y="29029"/>
                      <a:pt x="6370124" y="9483"/>
                      <a:pt x="6370124" y="6459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7" name="Google Shape;1347;p4"/>
              <p:cNvSpPr/>
              <p:nvPr/>
            </p:nvSpPr>
            <p:spPr>
              <a:xfrm>
                <a:off x="932933" y="4094239"/>
                <a:ext cx="6360531" cy="64126"/>
              </a:xfrm>
              <a:custGeom>
                <a:rect b="b" l="l" r="r" t="t"/>
                <a:pathLst>
                  <a:path extrusionOk="0" h="64126" w="6360531">
                    <a:moveTo>
                      <a:pt x="6357504" y="64126"/>
                    </a:moveTo>
                    <a:cubicBezTo>
                      <a:pt x="6355954" y="64144"/>
                      <a:pt x="6596" y="42500"/>
                      <a:pt x="4746" y="42483"/>
                    </a:cubicBezTo>
                    <a:cubicBezTo>
                      <a:pt x="14488" y="-22449"/>
                      <a:pt x="-425349" y="376"/>
                      <a:pt x="5176266" y="23888"/>
                    </a:cubicBezTo>
                    <a:cubicBezTo>
                      <a:pt x="6487709" y="28946"/>
                      <a:pt x="6355918" y="9858"/>
                      <a:pt x="6357504" y="6412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8" name="Google Shape;1348;p4"/>
              <p:cNvSpPr/>
              <p:nvPr/>
            </p:nvSpPr>
            <p:spPr>
              <a:xfrm>
                <a:off x="910051" y="4818452"/>
                <a:ext cx="6413352" cy="64545"/>
              </a:xfrm>
              <a:custGeom>
                <a:rect b="b" l="l" r="r" t="t"/>
                <a:pathLst>
                  <a:path extrusionOk="0" h="64545" w="6413352">
                    <a:moveTo>
                      <a:pt x="6411498" y="64546"/>
                    </a:moveTo>
                    <a:cubicBezTo>
                      <a:pt x="6410212" y="64563"/>
                      <a:pt x="157305" y="43554"/>
                      <a:pt x="8567" y="42531"/>
                    </a:cubicBezTo>
                    <a:cubicBezTo>
                      <a:pt x="7123" y="-22806"/>
                      <a:pt x="-434195" y="601"/>
                      <a:pt x="5216219" y="24307"/>
                    </a:cubicBezTo>
                    <a:cubicBezTo>
                      <a:pt x="6542126" y="29383"/>
                      <a:pt x="6406530" y="9854"/>
                      <a:pt x="6411498" y="6454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9" name="Google Shape;1349;p4"/>
              <p:cNvSpPr/>
              <p:nvPr/>
            </p:nvSpPr>
            <p:spPr>
              <a:xfrm>
                <a:off x="929522" y="5540811"/>
                <a:ext cx="6426617" cy="58761"/>
              </a:xfrm>
              <a:custGeom>
                <a:rect b="b" l="l" r="r" t="t"/>
                <a:pathLst>
                  <a:path extrusionOk="0" h="58761" w="6426617">
                    <a:moveTo>
                      <a:pt x="2347890" y="51255"/>
                    </a:moveTo>
                    <a:cubicBezTo>
                      <a:pt x="-214571" y="41402"/>
                      <a:pt x="5709" y="70519"/>
                      <a:pt x="4158" y="0"/>
                    </a:cubicBezTo>
                    <a:cubicBezTo>
                      <a:pt x="6854748" y="19053"/>
                      <a:pt x="9116421" y="79808"/>
                      <a:pt x="2347890" y="512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0" name="Google Shape;1350;p4"/>
              <p:cNvSpPr/>
              <p:nvPr/>
            </p:nvSpPr>
            <p:spPr>
              <a:xfrm>
                <a:off x="928380" y="6266283"/>
                <a:ext cx="6412630" cy="65977"/>
              </a:xfrm>
              <a:custGeom>
                <a:rect b="b" l="l" r="r" t="t"/>
                <a:pathLst>
                  <a:path extrusionOk="0" h="65977" w="6412630">
                    <a:moveTo>
                      <a:pt x="6409235" y="65977"/>
                    </a:moveTo>
                    <a:cubicBezTo>
                      <a:pt x="6407949" y="65994"/>
                      <a:pt x="144914" y="44897"/>
                      <a:pt x="7626" y="43963"/>
                    </a:cubicBezTo>
                    <a:cubicBezTo>
                      <a:pt x="7626" y="-24582"/>
                      <a:pt x="-425288" y="1627"/>
                      <a:pt x="5232349" y="25368"/>
                    </a:cubicBezTo>
                    <a:cubicBezTo>
                      <a:pt x="6536534" y="31678"/>
                      <a:pt x="6409235" y="8553"/>
                      <a:pt x="6409235" y="6597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1" name="Google Shape;1351;p4"/>
              <p:cNvSpPr/>
              <p:nvPr/>
            </p:nvSpPr>
            <p:spPr>
              <a:xfrm>
                <a:off x="909355" y="6989920"/>
                <a:ext cx="6460822" cy="66971"/>
              </a:xfrm>
              <a:custGeom>
                <a:rect b="b" l="l" r="r" t="t"/>
                <a:pathLst>
                  <a:path extrusionOk="0" h="66971" w="6460822">
                    <a:moveTo>
                      <a:pt x="6459371" y="66971"/>
                    </a:moveTo>
                    <a:cubicBezTo>
                      <a:pt x="6458085" y="66989"/>
                      <a:pt x="120865" y="45698"/>
                      <a:pt x="6585" y="44957"/>
                    </a:cubicBezTo>
                    <a:cubicBezTo>
                      <a:pt x="9880" y="-25985"/>
                      <a:pt x="-426857" y="2462"/>
                      <a:pt x="5268761" y="26363"/>
                    </a:cubicBezTo>
                    <a:cubicBezTo>
                      <a:pt x="6589101" y="31439"/>
                      <a:pt x="6453293" y="11857"/>
                      <a:pt x="6459371" y="6697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2" name="Google Shape;1352;p4"/>
              <p:cNvSpPr/>
              <p:nvPr/>
            </p:nvSpPr>
            <p:spPr>
              <a:xfrm>
                <a:off x="910632" y="7713965"/>
                <a:ext cx="6500449" cy="59902"/>
              </a:xfrm>
              <a:custGeom>
                <a:rect b="b" l="l" r="r" t="t"/>
                <a:pathLst>
                  <a:path extrusionOk="0" h="59902" w="6500449">
                    <a:moveTo>
                      <a:pt x="2418627" y="51625"/>
                    </a:moveTo>
                    <a:cubicBezTo>
                      <a:pt x="-254221" y="41367"/>
                      <a:pt x="6982" y="72899"/>
                      <a:pt x="6982" y="0"/>
                    </a:cubicBezTo>
                    <a:cubicBezTo>
                      <a:pt x="6816172" y="26244"/>
                      <a:pt x="9283609" y="80601"/>
                      <a:pt x="2418627" y="5162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3" name="Google Shape;1353;p4"/>
              <p:cNvSpPr/>
              <p:nvPr/>
            </p:nvSpPr>
            <p:spPr>
              <a:xfrm>
                <a:off x="883753" y="8440259"/>
                <a:ext cx="6526567" cy="65525"/>
              </a:xfrm>
              <a:custGeom>
                <a:rect b="b" l="l" r="r" t="t"/>
                <a:pathLst>
                  <a:path extrusionOk="0" h="65525" w="6526567">
                    <a:moveTo>
                      <a:pt x="6524117" y="65525"/>
                    </a:moveTo>
                    <a:cubicBezTo>
                      <a:pt x="6522779" y="65543"/>
                      <a:pt x="276760" y="45027"/>
                      <a:pt x="8105" y="42753"/>
                    </a:cubicBezTo>
                    <a:cubicBezTo>
                      <a:pt x="8105" y="-23624"/>
                      <a:pt x="-440065" y="1087"/>
                      <a:pt x="5328839" y="25286"/>
                    </a:cubicBezTo>
                    <a:cubicBezTo>
                      <a:pt x="6654358" y="30363"/>
                      <a:pt x="6520999" y="10816"/>
                      <a:pt x="6524117" y="6552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4" name="Google Shape;1354;p4"/>
              <p:cNvSpPr/>
              <p:nvPr/>
            </p:nvSpPr>
            <p:spPr>
              <a:xfrm>
                <a:off x="905593" y="9163074"/>
                <a:ext cx="6497258" cy="67729"/>
              </a:xfrm>
              <a:custGeom>
                <a:rect b="b" l="l" r="r" t="t"/>
                <a:pathLst>
                  <a:path extrusionOk="0" h="67729" w="6497258">
                    <a:moveTo>
                      <a:pt x="6494914" y="67730"/>
                    </a:moveTo>
                    <a:cubicBezTo>
                      <a:pt x="6493646" y="67748"/>
                      <a:pt x="178658" y="45998"/>
                      <a:pt x="8339" y="44570"/>
                    </a:cubicBezTo>
                    <a:cubicBezTo>
                      <a:pt x="6754" y="-21983"/>
                      <a:pt x="-434352" y="-1890"/>
                      <a:pt x="5324052" y="27103"/>
                    </a:cubicBezTo>
                    <a:cubicBezTo>
                      <a:pt x="6623076" y="32179"/>
                      <a:pt x="6491584" y="11153"/>
                      <a:pt x="6494914" y="6773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355" name="Google Shape;1355;p4"/>
            <p:cNvSpPr/>
            <p:nvPr/>
          </p:nvSpPr>
          <p:spPr>
            <a:xfrm>
              <a:off x="1743570" y="814551"/>
              <a:ext cx="175291" cy="8727904"/>
            </a:xfrm>
            <a:custGeom>
              <a:rect b="b" l="l" r="r" t="t"/>
              <a:pathLst>
                <a:path extrusionOk="0" h="8727904" w="175291">
                  <a:moveTo>
                    <a:pt x="175292" y="8727905"/>
                  </a:moveTo>
                  <a:cubicBezTo>
                    <a:pt x="78540" y="8727905"/>
                    <a:pt x="-73792" y="3686082"/>
                    <a:pt x="41140" y="2"/>
                  </a:cubicBezTo>
                  <a:cubicBezTo>
                    <a:pt x="139089" y="-2977"/>
                    <a:pt x="-96887" y="3400745"/>
                    <a:pt x="175292" y="872790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56" name="Google Shape;1356;p4"/>
          <p:cNvGrpSpPr/>
          <p:nvPr/>
        </p:nvGrpSpPr>
        <p:grpSpPr>
          <a:xfrm rot="865684">
            <a:off x="8524802" y="2642418"/>
            <a:ext cx="2829438" cy="3504211"/>
            <a:chOff x="17047059" y="5284049"/>
            <a:chExt cx="5658064" cy="7007417"/>
          </a:xfrm>
        </p:grpSpPr>
        <p:sp>
          <p:nvSpPr>
            <p:cNvPr id="1357" name="Google Shape;1357;p4"/>
            <p:cNvSpPr/>
            <p:nvPr/>
          </p:nvSpPr>
          <p:spPr>
            <a:xfrm>
              <a:off x="21935480" y="7531387"/>
              <a:ext cx="769643" cy="4685389"/>
            </a:xfrm>
            <a:custGeom>
              <a:rect b="b" l="l" r="r" t="t"/>
              <a:pathLst>
                <a:path extrusionOk="0" h="4685389" w="769643">
                  <a:moveTo>
                    <a:pt x="317361" y="4681288"/>
                  </a:moveTo>
                  <a:cubicBezTo>
                    <a:pt x="665680" y="4648185"/>
                    <a:pt x="656663" y="4667498"/>
                    <a:pt x="709787" y="4651493"/>
                  </a:cubicBezTo>
                  <a:cubicBezTo>
                    <a:pt x="822617" y="4617479"/>
                    <a:pt x="755659" y="4559051"/>
                    <a:pt x="675020" y="2176976"/>
                  </a:cubicBezTo>
                  <a:cubicBezTo>
                    <a:pt x="670287" y="2037094"/>
                    <a:pt x="609545" y="179273"/>
                    <a:pt x="578460" y="40064"/>
                  </a:cubicBezTo>
                  <a:cubicBezTo>
                    <a:pt x="548566" y="-93792"/>
                    <a:pt x="411148" y="130908"/>
                    <a:pt x="115771" y="372496"/>
                  </a:cubicBezTo>
                  <a:cubicBezTo>
                    <a:pt x="-76536" y="538529"/>
                    <a:pt x="20234" y="285141"/>
                    <a:pt x="57871" y="1174271"/>
                  </a:cubicBezTo>
                  <a:cubicBezTo>
                    <a:pt x="312880" y="4688086"/>
                    <a:pt x="77475" y="4709696"/>
                    <a:pt x="317361" y="4681288"/>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8" name="Google Shape;1358;p4"/>
            <p:cNvSpPr/>
            <p:nvPr/>
          </p:nvSpPr>
          <p:spPr>
            <a:xfrm>
              <a:off x="22376045" y="10533207"/>
              <a:ext cx="140" cy="5283"/>
            </a:xfrm>
            <a:custGeom>
              <a:rect b="b" l="l" r="r" t="t"/>
              <a:pathLst>
                <a:path extrusionOk="0" h="5283" w="140">
                  <a:moveTo>
                    <a:pt x="0" y="0"/>
                  </a:moveTo>
                  <a:cubicBezTo>
                    <a:pt x="0" y="1682"/>
                    <a:pt x="126" y="3475"/>
                    <a:pt x="140" y="5284"/>
                  </a:cubicBezTo>
                  <a:cubicBezTo>
                    <a:pt x="14" y="3490"/>
                    <a:pt x="0" y="1696"/>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9" name="Google Shape;1359;p4"/>
            <p:cNvSpPr/>
            <p:nvPr/>
          </p:nvSpPr>
          <p:spPr>
            <a:xfrm>
              <a:off x="17047059" y="5284049"/>
              <a:ext cx="5656788" cy="7007417"/>
            </a:xfrm>
            <a:custGeom>
              <a:rect b="b" l="l" r="r" t="t"/>
              <a:pathLst>
                <a:path extrusionOk="0" h="7007417" w="5656788">
                  <a:moveTo>
                    <a:pt x="5093569" y="3342298"/>
                  </a:moveTo>
                  <a:cubicBezTo>
                    <a:pt x="5076584" y="3087677"/>
                    <a:pt x="5191598" y="3109442"/>
                    <a:pt x="5558737" y="2735190"/>
                  </a:cubicBezTo>
                  <a:cubicBezTo>
                    <a:pt x="5708462" y="2582554"/>
                    <a:pt x="5655114" y="2593682"/>
                    <a:pt x="5604636" y="1659494"/>
                  </a:cubicBezTo>
                  <a:cubicBezTo>
                    <a:pt x="5591236" y="1411586"/>
                    <a:pt x="5553080" y="145948"/>
                    <a:pt x="5515428" y="62643"/>
                  </a:cubicBezTo>
                  <a:cubicBezTo>
                    <a:pt x="5475465" y="-25790"/>
                    <a:pt x="5398733" y="-1446"/>
                    <a:pt x="4950438" y="21118"/>
                  </a:cubicBezTo>
                  <a:cubicBezTo>
                    <a:pt x="2627259" y="138113"/>
                    <a:pt x="37295" y="164728"/>
                    <a:pt x="7148" y="266195"/>
                  </a:cubicBezTo>
                  <a:cubicBezTo>
                    <a:pt x="-29370" y="389091"/>
                    <a:pt x="81038" y="2901588"/>
                    <a:pt x="179403" y="5830353"/>
                  </a:cubicBezTo>
                  <a:cubicBezTo>
                    <a:pt x="222222" y="7111338"/>
                    <a:pt x="157588" y="6995281"/>
                    <a:pt x="601487" y="7007417"/>
                  </a:cubicBezTo>
                  <a:cubicBezTo>
                    <a:pt x="5397165" y="6965023"/>
                    <a:pt x="5167374" y="7031915"/>
                    <a:pt x="5220891" y="6967153"/>
                  </a:cubicBezTo>
                  <a:cubicBezTo>
                    <a:pt x="5341618" y="6821076"/>
                    <a:pt x="5128966" y="3873026"/>
                    <a:pt x="5093569" y="334229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0" name="Google Shape;1360;p4"/>
            <p:cNvSpPr/>
            <p:nvPr/>
          </p:nvSpPr>
          <p:spPr>
            <a:xfrm>
              <a:off x="18282236" y="6619200"/>
              <a:ext cx="3235806" cy="602195"/>
            </a:xfrm>
            <a:custGeom>
              <a:rect b="b" l="l" r="r" t="t"/>
              <a:pathLst>
                <a:path extrusionOk="0" h="602195" w="3235806">
                  <a:moveTo>
                    <a:pt x="3153505" y="685"/>
                  </a:moveTo>
                  <a:cubicBezTo>
                    <a:pt x="3223068" y="-9714"/>
                    <a:pt x="3194742" y="99644"/>
                    <a:pt x="3209262" y="235041"/>
                  </a:cubicBezTo>
                  <a:cubicBezTo>
                    <a:pt x="3238218" y="458914"/>
                    <a:pt x="3248188" y="498408"/>
                    <a:pt x="3215031" y="501996"/>
                  </a:cubicBezTo>
                  <a:cubicBezTo>
                    <a:pt x="3199236" y="503622"/>
                    <a:pt x="82859" y="628662"/>
                    <a:pt x="60231" y="597087"/>
                  </a:cubicBezTo>
                  <a:cubicBezTo>
                    <a:pt x="59559" y="594242"/>
                    <a:pt x="288" y="189984"/>
                    <a:pt x="8" y="187082"/>
                  </a:cubicBezTo>
                  <a:cubicBezTo>
                    <a:pt x="-5551" y="96378"/>
                    <a:pt x="2938347" y="-5061"/>
                    <a:pt x="3153505" y="68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61" name="Google Shape;1361;p4"/>
          <p:cNvGrpSpPr/>
          <p:nvPr/>
        </p:nvGrpSpPr>
        <p:grpSpPr>
          <a:xfrm rot="-189150">
            <a:off x="839632" y="840877"/>
            <a:ext cx="3416445" cy="3462072"/>
            <a:chOff x="1678844" y="1681815"/>
            <a:chExt cx="6832114" cy="6923359"/>
          </a:xfrm>
        </p:grpSpPr>
        <p:sp>
          <p:nvSpPr>
            <p:cNvPr id="1362" name="Google Shape;1362;p4"/>
            <p:cNvSpPr/>
            <p:nvPr/>
          </p:nvSpPr>
          <p:spPr>
            <a:xfrm>
              <a:off x="1678844" y="1681815"/>
              <a:ext cx="6832114" cy="6923359"/>
            </a:xfrm>
            <a:custGeom>
              <a:rect b="b" l="l" r="r" t="t"/>
              <a:pathLst>
                <a:path extrusionOk="0" h="6923359" w="6832114">
                  <a:moveTo>
                    <a:pt x="6702602" y="5165094"/>
                  </a:moveTo>
                  <a:cubicBezTo>
                    <a:pt x="6163393" y="6195469"/>
                    <a:pt x="5827234" y="6434145"/>
                    <a:pt x="5305736" y="6778582"/>
                  </a:cubicBezTo>
                  <a:cubicBezTo>
                    <a:pt x="4893864" y="7004118"/>
                    <a:pt x="5456803" y="6890824"/>
                    <a:pt x="116208" y="6920192"/>
                  </a:cubicBezTo>
                  <a:cubicBezTo>
                    <a:pt x="-77531" y="6921287"/>
                    <a:pt x="38309" y="7150657"/>
                    <a:pt x="1462" y="1456347"/>
                  </a:cubicBezTo>
                  <a:cubicBezTo>
                    <a:pt x="5447" y="734643"/>
                    <a:pt x="3690" y="1050736"/>
                    <a:pt x="8436" y="203773"/>
                  </a:cubicBezTo>
                  <a:cubicBezTo>
                    <a:pt x="9321" y="-1573"/>
                    <a:pt x="-60484" y="126772"/>
                    <a:pt x="6715580" y="19"/>
                  </a:cubicBezTo>
                  <a:cubicBezTo>
                    <a:pt x="6778647" y="-1130"/>
                    <a:pt x="6830244" y="49881"/>
                    <a:pt x="6829967" y="112897"/>
                  </a:cubicBezTo>
                  <a:cubicBezTo>
                    <a:pt x="6800647" y="5404572"/>
                    <a:pt x="6906787" y="4771182"/>
                    <a:pt x="6702602" y="51650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3" name="Google Shape;1363;p4"/>
            <p:cNvSpPr/>
            <p:nvPr/>
          </p:nvSpPr>
          <p:spPr>
            <a:xfrm>
              <a:off x="6677367" y="6572882"/>
              <a:ext cx="1829160" cy="2027975"/>
            </a:xfrm>
            <a:custGeom>
              <a:rect b="b" l="l" r="r" t="t"/>
              <a:pathLst>
                <a:path extrusionOk="0" h="2027975" w="1829160">
                  <a:moveTo>
                    <a:pt x="1829161" y="0"/>
                  </a:moveTo>
                  <a:cubicBezTo>
                    <a:pt x="1718676" y="377392"/>
                    <a:pt x="950638" y="1729413"/>
                    <a:pt x="0" y="2027976"/>
                  </a:cubicBezTo>
                  <a:cubicBezTo>
                    <a:pt x="517541" y="1674733"/>
                    <a:pt x="708264" y="1042672"/>
                    <a:pt x="807430" y="419085"/>
                  </a:cubicBezTo>
                  <a:cubicBezTo>
                    <a:pt x="821364" y="331366"/>
                    <a:pt x="1048283" y="403715"/>
                    <a:pt x="1285828" y="302758"/>
                  </a:cubicBezTo>
                  <a:cubicBezTo>
                    <a:pt x="1477242" y="220731"/>
                    <a:pt x="1687834" y="168390"/>
                    <a:pt x="182916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4" name="Google Shape;1364;p4"/>
            <p:cNvSpPr/>
            <p:nvPr/>
          </p:nvSpPr>
          <p:spPr>
            <a:xfrm>
              <a:off x="1683489" y="1681815"/>
              <a:ext cx="6825336" cy="880891"/>
            </a:xfrm>
            <a:custGeom>
              <a:rect b="b" l="l" r="r" t="t"/>
              <a:pathLst>
                <a:path extrusionOk="0" h="880891" w="6825336">
                  <a:moveTo>
                    <a:pt x="6825336" y="112911"/>
                  </a:moveTo>
                  <a:lnTo>
                    <a:pt x="6821808" y="750165"/>
                  </a:lnTo>
                  <a:lnTo>
                    <a:pt x="0" y="880892"/>
                  </a:lnTo>
                  <a:lnTo>
                    <a:pt x="3791" y="203773"/>
                  </a:lnTo>
                  <a:cubicBezTo>
                    <a:pt x="4691" y="-4329"/>
                    <a:pt x="-50628" y="126495"/>
                    <a:pt x="6710936" y="19"/>
                  </a:cubicBezTo>
                  <a:cubicBezTo>
                    <a:pt x="6774017" y="-1130"/>
                    <a:pt x="6825599" y="49881"/>
                    <a:pt x="6825336" y="112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365" name="Google Shape;1365;p4"/>
          <p:cNvSpPr txBox="1"/>
          <p:nvPr/>
        </p:nvSpPr>
        <p:spPr>
          <a:xfrm>
            <a:off x="1129904" y="1754255"/>
            <a:ext cx="25365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lang="nl" sz="4000">
                <a:latin typeface="Mali Medium"/>
                <a:ea typeface="Mali Medium"/>
                <a:cs typeface="Mali Medium"/>
                <a:sym typeface="Mali Medium"/>
              </a:rPr>
              <a:t>Cursus- doelen</a:t>
            </a:r>
            <a:endParaRPr b="0" i="0" sz="4000" u="none" cap="none" strike="noStrike">
              <a:solidFill>
                <a:schemeClr val="dk1"/>
              </a:solidFill>
              <a:latin typeface="Mali Medium"/>
              <a:ea typeface="Mali Medium"/>
              <a:cs typeface="Mali Medium"/>
              <a:sym typeface="Mali Medium"/>
            </a:endParaRPr>
          </a:p>
        </p:txBody>
      </p:sp>
      <p:sp>
        <p:nvSpPr>
          <p:cNvPr id="1366" name="Google Shape;1366;p4"/>
          <p:cNvSpPr txBox="1"/>
          <p:nvPr/>
        </p:nvSpPr>
        <p:spPr>
          <a:xfrm>
            <a:off x="4529250" y="682450"/>
            <a:ext cx="4195500" cy="3693319"/>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800"/>
              </a:spcBef>
              <a:spcAft>
                <a:spcPts val="0"/>
              </a:spcAft>
              <a:buClr>
                <a:srgbClr val="000000"/>
              </a:buClr>
              <a:buSzPts val="2200"/>
              <a:buFont typeface="Arial"/>
              <a:buNone/>
            </a:pPr>
            <a:r>
              <a:rPr b="0" i="0" lang="nl" sz="2200" u="none" cap="none" strike="noStrike">
                <a:solidFill>
                  <a:srgbClr val="000000"/>
                </a:solidFill>
                <a:latin typeface="Mali Medium"/>
                <a:ea typeface="Mali Medium"/>
                <a:cs typeface="Mali Medium"/>
                <a:sym typeface="Mali Medium"/>
              </a:rPr>
              <a:t>Presentatie van digitale beroepen, waarmee kansarme professionals een kans kunnen krijgen op een baan in een IT-carrière.</a:t>
            </a:r>
            <a:endParaRPr b="0" i="0" sz="2200" u="none" cap="none" strike="noStrike">
              <a:solidFill>
                <a:srgbClr val="000000"/>
              </a:solidFill>
              <a:latin typeface="Mali Medium"/>
              <a:ea typeface="Mali Medium"/>
              <a:cs typeface="Mali Medium"/>
              <a:sym typeface="Mali Medium"/>
            </a:endParaRPr>
          </a:p>
          <a:p>
            <a:pPr indent="0" lvl="0" marL="0" marR="0" rtl="0" algn="l">
              <a:lnSpc>
                <a:spcPct val="100000"/>
              </a:lnSpc>
              <a:spcBef>
                <a:spcPts val="800"/>
              </a:spcBef>
              <a:spcAft>
                <a:spcPts val="0"/>
              </a:spcAft>
              <a:buClr>
                <a:srgbClr val="000000"/>
              </a:buClr>
              <a:buSzPts val="2200"/>
              <a:buFont typeface="Arial"/>
              <a:buNone/>
            </a:pPr>
            <a:r>
              <a:t/>
            </a:r>
            <a:endParaRPr b="0" i="0" sz="2200" u="none" cap="none" strike="noStrike">
              <a:solidFill>
                <a:srgbClr val="000000"/>
              </a:solidFill>
              <a:latin typeface="Mali"/>
              <a:ea typeface="Mali"/>
              <a:cs typeface="Mali"/>
              <a:sym typeface="Mali"/>
            </a:endParaRPr>
          </a:p>
          <a:p>
            <a:pPr indent="0" lvl="0" marL="0" marR="0" rtl="0" algn="l">
              <a:lnSpc>
                <a:spcPct val="100000"/>
              </a:lnSpc>
              <a:spcBef>
                <a:spcPts val="800"/>
              </a:spcBef>
              <a:spcAft>
                <a:spcPts val="0"/>
              </a:spcAft>
              <a:buClr>
                <a:srgbClr val="000000"/>
              </a:buClr>
              <a:buSzPts val="2200"/>
              <a:buFont typeface="Arial"/>
              <a:buNone/>
            </a:pPr>
            <a:r>
              <a:rPr b="0" i="0" lang="nl" sz="2200" u="none" cap="none" strike="noStrike">
                <a:solidFill>
                  <a:srgbClr val="000000"/>
                </a:solidFill>
                <a:latin typeface="Mali"/>
                <a:ea typeface="Mali"/>
                <a:cs typeface="Mali"/>
                <a:sym typeface="Mali"/>
              </a:rPr>
              <a:t>Wij hebben specifiek gekozen voor banen met een relatief lage instapdrempel, zodat deze snel aangeleerd kunnen worden.</a:t>
            </a:r>
            <a:endParaRPr b="0" i="0" sz="2200" u="none" cap="none" strike="noStrike">
              <a:solidFill>
                <a:srgbClr val="000000"/>
              </a:solidFill>
              <a:latin typeface="Mali"/>
              <a:ea typeface="Mali"/>
              <a:cs typeface="Mali"/>
              <a:sym typeface="Mali"/>
            </a:endParaRPr>
          </a:p>
        </p:txBody>
      </p:sp>
      <p:sp>
        <p:nvSpPr>
          <p:cNvPr id="1367" name="Google Shape;1367;p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1371" name="Shape 1371"/>
        <p:cNvGrpSpPr/>
        <p:nvPr/>
      </p:nvGrpSpPr>
      <p:grpSpPr>
        <a:xfrm>
          <a:off x="0" y="0"/>
          <a:ext cx="0" cy="0"/>
          <a:chOff x="0" y="0"/>
          <a:chExt cx="0" cy="0"/>
        </a:xfrm>
      </p:grpSpPr>
      <p:sp>
        <p:nvSpPr>
          <p:cNvPr id="1372" name="Google Shape;1372;p5"/>
          <p:cNvSpPr/>
          <p:nvPr/>
        </p:nvSpPr>
        <p:spPr>
          <a:xfrm rot="111691">
            <a:off x="5757952" y="1826574"/>
            <a:ext cx="2669009" cy="3094952"/>
          </a:xfrm>
          <a:prstGeom prst="rect">
            <a:avLst/>
          </a:prstGeom>
          <a:solidFill>
            <a:srgbClr val="F8F5E6"/>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5"/>
          <p:cNvSpPr/>
          <p:nvPr/>
        </p:nvSpPr>
        <p:spPr>
          <a:xfrm rot="111691">
            <a:off x="2999275" y="1869470"/>
            <a:ext cx="2669009" cy="3027409"/>
          </a:xfrm>
          <a:prstGeom prst="rect">
            <a:avLst/>
          </a:prstGeom>
          <a:solidFill>
            <a:srgbClr val="F8F5E6"/>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5"/>
          <p:cNvSpPr/>
          <p:nvPr/>
        </p:nvSpPr>
        <p:spPr>
          <a:xfrm rot="111691">
            <a:off x="252756" y="1674121"/>
            <a:ext cx="2669009" cy="3300857"/>
          </a:xfrm>
          <a:prstGeom prst="rect">
            <a:avLst/>
          </a:prstGeom>
          <a:solidFill>
            <a:srgbClr val="F8F5E6"/>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75" name="Google Shape;1375;p5"/>
          <p:cNvGrpSpPr/>
          <p:nvPr/>
        </p:nvGrpSpPr>
        <p:grpSpPr>
          <a:xfrm>
            <a:off x="8058081" y="-444706"/>
            <a:ext cx="2171029" cy="3135198"/>
            <a:chOff x="8058081" y="-444706"/>
            <a:chExt cx="2171029" cy="3135198"/>
          </a:xfrm>
        </p:grpSpPr>
        <p:sp>
          <p:nvSpPr>
            <p:cNvPr id="1376" name="Google Shape;1376;p5"/>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377" name="Google Shape;1377;p5"/>
            <p:cNvGrpSpPr/>
            <p:nvPr/>
          </p:nvGrpSpPr>
          <p:grpSpPr>
            <a:xfrm>
              <a:off x="8217727" y="-222758"/>
              <a:ext cx="1788690" cy="2649462"/>
              <a:chOff x="16435453" y="-445516"/>
              <a:chExt cx="3577381" cy="5298924"/>
            </a:xfrm>
          </p:grpSpPr>
          <p:grpSp>
            <p:nvGrpSpPr>
              <p:cNvPr id="1378" name="Google Shape;1378;p5"/>
              <p:cNvGrpSpPr/>
              <p:nvPr/>
            </p:nvGrpSpPr>
            <p:grpSpPr>
              <a:xfrm>
                <a:off x="16435495" y="-445516"/>
                <a:ext cx="3577334" cy="72027"/>
                <a:chOff x="16435495" y="-445516"/>
                <a:chExt cx="3577334" cy="72027"/>
              </a:xfrm>
            </p:grpSpPr>
            <p:grpSp>
              <p:nvGrpSpPr>
                <p:cNvPr id="1379" name="Google Shape;1379;p5"/>
                <p:cNvGrpSpPr/>
                <p:nvPr/>
              </p:nvGrpSpPr>
              <p:grpSpPr>
                <a:xfrm>
                  <a:off x="16435495" y="-445516"/>
                  <a:ext cx="64084" cy="71994"/>
                  <a:chOff x="16435495" y="-445516"/>
                  <a:chExt cx="64084" cy="71994"/>
                </a:xfrm>
              </p:grpSpPr>
              <p:sp>
                <p:nvSpPr>
                  <p:cNvPr id="1380" name="Google Shape;1380;p5"/>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1" name="Google Shape;1381;p5"/>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82" name="Google Shape;1382;p5"/>
                <p:cNvGrpSpPr/>
                <p:nvPr/>
              </p:nvGrpSpPr>
              <p:grpSpPr>
                <a:xfrm>
                  <a:off x="16874681" y="-445494"/>
                  <a:ext cx="64064" cy="72005"/>
                  <a:chOff x="16874681" y="-445494"/>
                  <a:chExt cx="64064" cy="72005"/>
                </a:xfrm>
              </p:grpSpPr>
              <p:sp>
                <p:nvSpPr>
                  <p:cNvPr id="1383" name="Google Shape;1383;p5"/>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4" name="Google Shape;1384;p5"/>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85" name="Google Shape;1385;p5"/>
                <p:cNvGrpSpPr/>
                <p:nvPr/>
              </p:nvGrpSpPr>
              <p:grpSpPr>
                <a:xfrm>
                  <a:off x="17313845" y="-445494"/>
                  <a:ext cx="64064" cy="72005"/>
                  <a:chOff x="17313845" y="-445494"/>
                  <a:chExt cx="64064" cy="72005"/>
                </a:xfrm>
              </p:grpSpPr>
              <p:sp>
                <p:nvSpPr>
                  <p:cNvPr id="1386" name="Google Shape;1386;p5"/>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7" name="Google Shape;1387;p5"/>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88" name="Google Shape;1388;p5"/>
                <p:cNvGrpSpPr/>
                <p:nvPr/>
              </p:nvGrpSpPr>
              <p:grpSpPr>
                <a:xfrm>
                  <a:off x="17752995" y="-445494"/>
                  <a:ext cx="64064" cy="72005"/>
                  <a:chOff x="17752995" y="-445494"/>
                  <a:chExt cx="64064" cy="72005"/>
                </a:xfrm>
              </p:grpSpPr>
              <p:sp>
                <p:nvSpPr>
                  <p:cNvPr id="1389" name="Google Shape;1389;p5"/>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0" name="Google Shape;1390;p5"/>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91" name="Google Shape;1391;p5"/>
                <p:cNvGrpSpPr/>
                <p:nvPr/>
              </p:nvGrpSpPr>
              <p:grpSpPr>
                <a:xfrm>
                  <a:off x="18192158" y="-445494"/>
                  <a:ext cx="64064" cy="72005"/>
                  <a:chOff x="18192158" y="-445494"/>
                  <a:chExt cx="64064" cy="72005"/>
                </a:xfrm>
              </p:grpSpPr>
              <p:sp>
                <p:nvSpPr>
                  <p:cNvPr id="1392" name="Google Shape;1392;p5"/>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3" name="Google Shape;1393;p5"/>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94" name="Google Shape;1394;p5"/>
                <p:cNvGrpSpPr/>
                <p:nvPr/>
              </p:nvGrpSpPr>
              <p:grpSpPr>
                <a:xfrm>
                  <a:off x="18631308" y="-445494"/>
                  <a:ext cx="64064" cy="72005"/>
                  <a:chOff x="18631308" y="-445494"/>
                  <a:chExt cx="64064" cy="72005"/>
                </a:xfrm>
              </p:grpSpPr>
              <p:sp>
                <p:nvSpPr>
                  <p:cNvPr id="1395" name="Google Shape;1395;p5"/>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6" name="Google Shape;1396;p5"/>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97" name="Google Shape;1397;p5"/>
                <p:cNvGrpSpPr/>
                <p:nvPr/>
              </p:nvGrpSpPr>
              <p:grpSpPr>
                <a:xfrm>
                  <a:off x="19070470" y="-445494"/>
                  <a:ext cx="64064" cy="72005"/>
                  <a:chOff x="19070470" y="-445494"/>
                  <a:chExt cx="64064" cy="72005"/>
                </a:xfrm>
              </p:grpSpPr>
              <p:sp>
                <p:nvSpPr>
                  <p:cNvPr id="1398" name="Google Shape;1398;p5"/>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9" name="Google Shape;1399;p5"/>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00" name="Google Shape;1400;p5"/>
                <p:cNvGrpSpPr/>
                <p:nvPr/>
              </p:nvGrpSpPr>
              <p:grpSpPr>
                <a:xfrm>
                  <a:off x="19509620" y="-445494"/>
                  <a:ext cx="64064" cy="72005"/>
                  <a:chOff x="19509620" y="-445494"/>
                  <a:chExt cx="64064" cy="72005"/>
                </a:xfrm>
              </p:grpSpPr>
              <p:sp>
                <p:nvSpPr>
                  <p:cNvPr id="1401" name="Google Shape;1401;p5"/>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2" name="Google Shape;1402;p5"/>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03" name="Google Shape;1403;p5"/>
                <p:cNvGrpSpPr/>
                <p:nvPr/>
              </p:nvGrpSpPr>
              <p:grpSpPr>
                <a:xfrm>
                  <a:off x="19948745" y="-445516"/>
                  <a:ext cx="64084" cy="71994"/>
                  <a:chOff x="19948745" y="-445516"/>
                  <a:chExt cx="64084" cy="71994"/>
                </a:xfrm>
              </p:grpSpPr>
              <p:sp>
                <p:nvSpPr>
                  <p:cNvPr id="1404" name="Google Shape;1404;p5"/>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5" name="Google Shape;1405;p5"/>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406" name="Google Shape;1406;p5"/>
              <p:cNvGrpSpPr/>
              <p:nvPr/>
            </p:nvGrpSpPr>
            <p:grpSpPr>
              <a:xfrm>
                <a:off x="16435453" y="29641"/>
                <a:ext cx="3577381" cy="72039"/>
                <a:chOff x="16435453" y="29641"/>
                <a:chExt cx="3577381" cy="72039"/>
              </a:xfrm>
            </p:grpSpPr>
            <p:grpSp>
              <p:nvGrpSpPr>
                <p:cNvPr id="1407" name="Google Shape;1407;p5"/>
                <p:cNvGrpSpPr/>
                <p:nvPr/>
              </p:nvGrpSpPr>
              <p:grpSpPr>
                <a:xfrm>
                  <a:off x="16435453" y="29641"/>
                  <a:ext cx="64131" cy="72022"/>
                  <a:chOff x="16435453" y="29641"/>
                  <a:chExt cx="64131" cy="72022"/>
                </a:xfrm>
              </p:grpSpPr>
              <p:sp>
                <p:nvSpPr>
                  <p:cNvPr id="1408" name="Google Shape;1408;p5"/>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9" name="Google Shape;1409;p5"/>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10" name="Google Shape;1410;p5"/>
                <p:cNvGrpSpPr/>
                <p:nvPr/>
              </p:nvGrpSpPr>
              <p:grpSpPr>
                <a:xfrm>
                  <a:off x="16874681" y="29675"/>
                  <a:ext cx="64064" cy="72005"/>
                  <a:chOff x="16874681" y="29675"/>
                  <a:chExt cx="64064" cy="72005"/>
                </a:xfrm>
              </p:grpSpPr>
              <p:sp>
                <p:nvSpPr>
                  <p:cNvPr id="1411" name="Google Shape;1411;p5"/>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2" name="Google Shape;1412;p5"/>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13" name="Google Shape;1413;p5"/>
                <p:cNvGrpSpPr/>
                <p:nvPr/>
              </p:nvGrpSpPr>
              <p:grpSpPr>
                <a:xfrm>
                  <a:off x="17313845" y="29675"/>
                  <a:ext cx="64064" cy="72005"/>
                  <a:chOff x="17313845" y="29675"/>
                  <a:chExt cx="64064" cy="72005"/>
                </a:xfrm>
              </p:grpSpPr>
              <p:sp>
                <p:nvSpPr>
                  <p:cNvPr id="1414" name="Google Shape;1414;p5"/>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5" name="Google Shape;1415;p5"/>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16" name="Google Shape;1416;p5"/>
                <p:cNvGrpSpPr/>
                <p:nvPr/>
              </p:nvGrpSpPr>
              <p:grpSpPr>
                <a:xfrm>
                  <a:off x="17752995" y="29675"/>
                  <a:ext cx="64064" cy="72005"/>
                  <a:chOff x="17752995" y="29675"/>
                  <a:chExt cx="64064" cy="72005"/>
                </a:xfrm>
              </p:grpSpPr>
              <p:sp>
                <p:nvSpPr>
                  <p:cNvPr id="1417" name="Google Shape;1417;p5"/>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8" name="Google Shape;1418;p5"/>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19" name="Google Shape;1419;p5"/>
                <p:cNvGrpSpPr/>
                <p:nvPr/>
              </p:nvGrpSpPr>
              <p:grpSpPr>
                <a:xfrm>
                  <a:off x="18192158" y="29675"/>
                  <a:ext cx="64064" cy="72005"/>
                  <a:chOff x="18192158" y="29675"/>
                  <a:chExt cx="64064" cy="72005"/>
                </a:xfrm>
              </p:grpSpPr>
              <p:sp>
                <p:nvSpPr>
                  <p:cNvPr id="1420" name="Google Shape;1420;p5"/>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1" name="Google Shape;1421;p5"/>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22" name="Google Shape;1422;p5"/>
                <p:cNvGrpSpPr/>
                <p:nvPr/>
              </p:nvGrpSpPr>
              <p:grpSpPr>
                <a:xfrm>
                  <a:off x="18631308" y="29675"/>
                  <a:ext cx="64064" cy="72005"/>
                  <a:chOff x="18631308" y="29675"/>
                  <a:chExt cx="64064" cy="72005"/>
                </a:xfrm>
              </p:grpSpPr>
              <p:sp>
                <p:nvSpPr>
                  <p:cNvPr id="1423" name="Google Shape;1423;p5"/>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4" name="Google Shape;1424;p5"/>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25" name="Google Shape;1425;p5"/>
                <p:cNvGrpSpPr/>
                <p:nvPr/>
              </p:nvGrpSpPr>
              <p:grpSpPr>
                <a:xfrm>
                  <a:off x="19070470" y="29675"/>
                  <a:ext cx="64064" cy="72005"/>
                  <a:chOff x="19070470" y="29675"/>
                  <a:chExt cx="64064" cy="72005"/>
                </a:xfrm>
              </p:grpSpPr>
              <p:sp>
                <p:nvSpPr>
                  <p:cNvPr id="1426" name="Google Shape;1426;p5"/>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7" name="Google Shape;1427;p5"/>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28" name="Google Shape;1428;p5"/>
                <p:cNvGrpSpPr/>
                <p:nvPr/>
              </p:nvGrpSpPr>
              <p:grpSpPr>
                <a:xfrm>
                  <a:off x="19509620" y="29675"/>
                  <a:ext cx="64064" cy="72005"/>
                  <a:chOff x="19509620" y="29675"/>
                  <a:chExt cx="64064" cy="72005"/>
                </a:xfrm>
              </p:grpSpPr>
              <p:sp>
                <p:nvSpPr>
                  <p:cNvPr id="1429" name="Google Shape;1429;p5"/>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0" name="Google Shape;1430;p5"/>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31" name="Google Shape;1431;p5"/>
                <p:cNvGrpSpPr/>
                <p:nvPr/>
              </p:nvGrpSpPr>
              <p:grpSpPr>
                <a:xfrm>
                  <a:off x="19948705" y="29641"/>
                  <a:ext cx="64129" cy="72022"/>
                  <a:chOff x="19948705" y="29641"/>
                  <a:chExt cx="64129" cy="72022"/>
                </a:xfrm>
              </p:grpSpPr>
              <p:sp>
                <p:nvSpPr>
                  <p:cNvPr id="1432" name="Google Shape;1432;p5"/>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3" name="Google Shape;1433;p5"/>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434" name="Google Shape;1434;p5"/>
              <p:cNvGrpSpPr/>
              <p:nvPr/>
            </p:nvGrpSpPr>
            <p:grpSpPr>
              <a:xfrm>
                <a:off x="16435453" y="504811"/>
                <a:ext cx="3577381" cy="72039"/>
                <a:chOff x="16435453" y="504811"/>
                <a:chExt cx="3577381" cy="72039"/>
              </a:xfrm>
            </p:grpSpPr>
            <p:grpSp>
              <p:nvGrpSpPr>
                <p:cNvPr id="1435" name="Google Shape;1435;p5"/>
                <p:cNvGrpSpPr/>
                <p:nvPr/>
              </p:nvGrpSpPr>
              <p:grpSpPr>
                <a:xfrm>
                  <a:off x="16435453" y="504811"/>
                  <a:ext cx="64131" cy="72022"/>
                  <a:chOff x="16435453" y="504811"/>
                  <a:chExt cx="64131" cy="72022"/>
                </a:xfrm>
              </p:grpSpPr>
              <p:sp>
                <p:nvSpPr>
                  <p:cNvPr id="1436" name="Google Shape;1436;p5"/>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7" name="Google Shape;1437;p5"/>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38" name="Google Shape;1438;p5"/>
                <p:cNvGrpSpPr/>
                <p:nvPr/>
              </p:nvGrpSpPr>
              <p:grpSpPr>
                <a:xfrm>
                  <a:off x="16874681" y="504845"/>
                  <a:ext cx="64064" cy="72005"/>
                  <a:chOff x="16874681" y="504845"/>
                  <a:chExt cx="64064" cy="72005"/>
                </a:xfrm>
              </p:grpSpPr>
              <p:sp>
                <p:nvSpPr>
                  <p:cNvPr id="1439" name="Google Shape;1439;p5"/>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0" name="Google Shape;1440;p5"/>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41" name="Google Shape;1441;p5"/>
                <p:cNvGrpSpPr/>
                <p:nvPr/>
              </p:nvGrpSpPr>
              <p:grpSpPr>
                <a:xfrm>
                  <a:off x="17313845" y="504845"/>
                  <a:ext cx="64064" cy="72005"/>
                  <a:chOff x="17313845" y="504845"/>
                  <a:chExt cx="64064" cy="72005"/>
                </a:xfrm>
              </p:grpSpPr>
              <p:sp>
                <p:nvSpPr>
                  <p:cNvPr id="1442" name="Google Shape;1442;p5"/>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3" name="Google Shape;1443;p5"/>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44" name="Google Shape;1444;p5"/>
                <p:cNvGrpSpPr/>
                <p:nvPr/>
              </p:nvGrpSpPr>
              <p:grpSpPr>
                <a:xfrm>
                  <a:off x="17752995" y="504845"/>
                  <a:ext cx="64064" cy="72005"/>
                  <a:chOff x="17752995" y="504845"/>
                  <a:chExt cx="64064" cy="72005"/>
                </a:xfrm>
              </p:grpSpPr>
              <p:sp>
                <p:nvSpPr>
                  <p:cNvPr id="1445" name="Google Shape;1445;p5"/>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6" name="Google Shape;1446;p5"/>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47" name="Google Shape;1447;p5"/>
                <p:cNvGrpSpPr/>
                <p:nvPr/>
              </p:nvGrpSpPr>
              <p:grpSpPr>
                <a:xfrm>
                  <a:off x="18192158" y="504845"/>
                  <a:ext cx="64064" cy="72005"/>
                  <a:chOff x="18192158" y="504845"/>
                  <a:chExt cx="64064" cy="72005"/>
                </a:xfrm>
              </p:grpSpPr>
              <p:sp>
                <p:nvSpPr>
                  <p:cNvPr id="1448" name="Google Shape;1448;p5"/>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9" name="Google Shape;1449;p5"/>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50" name="Google Shape;1450;p5"/>
                <p:cNvGrpSpPr/>
                <p:nvPr/>
              </p:nvGrpSpPr>
              <p:grpSpPr>
                <a:xfrm>
                  <a:off x="18631308" y="504845"/>
                  <a:ext cx="64064" cy="72005"/>
                  <a:chOff x="18631308" y="504845"/>
                  <a:chExt cx="64064" cy="72005"/>
                </a:xfrm>
              </p:grpSpPr>
              <p:sp>
                <p:nvSpPr>
                  <p:cNvPr id="1451" name="Google Shape;1451;p5"/>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2" name="Google Shape;1452;p5"/>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53" name="Google Shape;1453;p5"/>
                <p:cNvGrpSpPr/>
                <p:nvPr/>
              </p:nvGrpSpPr>
              <p:grpSpPr>
                <a:xfrm>
                  <a:off x="19070470" y="504845"/>
                  <a:ext cx="64064" cy="72005"/>
                  <a:chOff x="19070470" y="504845"/>
                  <a:chExt cx="64064" cy="72005"/>
                </a:xfrm>
              </p:grpSpPr>
              <p:sp>
                <p:nvSpPr>
                  <p:cNvPr id="1454" name="Google Shape;1454;p5"/>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5" name="Google Shape;1455;p5"/>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56" name="Google Shape;1456;p5"/>
                <p:cNvGrpSpPr/>
                <p:nvPr/>
              </p:nvGrpSpPr>
              <p:grpSpPr>
                <a:xfrm>
                  <a:off x="19509620" y="504845"/>
                  <a:ext cx="64064" cy="72005"/>
                  <a:chOff x="19509620" y="504845"/>
                  <a:chExt cx="64064" cy="72005"/>
                </a:xfrm>
              </p:grpSpPr>
              <p:sp>
                <p:nvSpPr>
                  <p:cNvPr id="1457" name="Google Shape;1457;p5"/>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8" name="Google Shape;1458;p5"/>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59" name="Google Shape;1459;p5"/>
                <p:cNvGrpSpPr/>
                <p:nvPr/>
              </p:nvGrpSpPr>
              <p:grpSpPr>
                <a:xfrm>
                  <a:off x="19948705" y="504811"/>
                  <a:ext cx="64129" cy="72022"/>
                  <a:chOff x="19948705" y="504811"/>
                  <a:chExt cx="64129" cy="72022"/>
                </a:xfrm>
              </p:grpSpPr>
              <p:sp>
                <p:nvSpPr>
                  <p:cNvPr id="1460" name="Google Shape;1460;p5"/>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1" name="Google Shape;1461;p5"/>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462" name="Google Shape;1462;p5"/>
              <p:cNvGrpSpPr/>
              <p:nvPr/>
            </p:nvGrpSpPr>
            <p:grpSpPr>
              <a:xfrm>
                <a:off x="16435453" y="979994"/>
                <a:ext cx="3577381" cy="72039"/>
                <a:chOff x="16435453" y="979994"/>
                <a:chExt cx="3577381" cy="72039"/>
              </a:xfrm>
            </p:grpSpPr>
            <p:grpSp>
              <p:nvGrpSpPr>
                <p:cNvPr id="1463" name="Google Shape;1463;p5"/>
                <p:cNvGrpSpPr/>
                <p:nvPr/>
              </p:nvGrpSpPr>
              <p:grpSpPr>
                <a:xfrm>
                  <a:off x="16435453" y="979994"/>
                  <a:ext cx="64131" cy="72022"/>
                  <a:chOff x="16435453" y="979994"/>
                  <a:chExt cx="64131" cy="72022"/>
                </a:xfrm>
              </p:grpSpPr>
              <p:sp>
                <p:nvSpPr>
                  <p:cNvPr id="1464" name="Google Shape;1464;p5"/>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5" name="Google Shape;1465;p5"/>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66" name="Google Shape;1466;p5"/>
                <p:cNvGrpSpPr/>
                <p:nvPr/>
              </p:nvGrpSpPr>
              <p:grpSpPr>
                <a:xfrm>
                  <a:off x="16874681" y="980028"/>
                  <a:ext cx="64064" cy="72005"/>
                  <a:chOff x="16874681" y="980028"/>
                  <a:chExt cx="64064" cy="72005"/>
                </a:xfrm>
              </p:grpSpPr>
              <p:sp>
                <p:nvSpPr>
                  <p:cNvPr id="1467" name="Google Shape;1467;p5"/>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8" name="Google Shape;1468;p5"/>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69" name="Google Shape;1469;p5"/>
                <p:cNvGrpSpPr/>
                <p:nvPr/>
              </p:nvGrpSpPr>
              <p:grpSpPr>
                <a:xfrm>
                  <a:off x="17313845" y="980028"/>
                  <a:ext cx="64064" cy="72005"/>
                  <a:chOff x="17313845" y="980028"/>
                  <a:chExt cx="64064" cy="72005"/>
                </a:xfrm>
              </p:grpSpPr>
              <p:sp>
                <p:nvSpPr>
                  <p:cNvPr id="1470" name="Google Shape;1470;p5"/>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1" name="Google Shape;1471;p5"/>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72" name="Google Shape;1472;p5"/>
                <p:cNvGrpSpPr/>
                <p:nvPr/>
              </p:nvGrpSpPr>
              <p:grpSpPr>
                <a:xfrm>
                  <a:off x="17752995" y="980028"/>
                  <a:ext cx="64064" cy="72005"/>
                  <a:chOff x="17752995" y="980028"/>
                  <a:chExt cx="64064" cy="72005"/>
                </a:xfrm>
              </p:grpSpPr>
              <p:sp>
                <p:nvSpPr>
                  <p:cNvPr id="1473" name="Google Shape;1473;p5"/>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4" name="Google Shape;1474;p5"/>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75" name="Google Shape;1475;p5"/>
                <p:cNvGrpSpPr/>
                <p:nvPr/>
              </p:nvGrpSpPr>
              <p:grpSpPr>
                <a:xfrm>
                  <a:off x="18192158" y="980028"/>
                  <a:ext cx="64064" cy="72005"/>
                  <a:chOff x="18192158" y="980028"/>
                  <a:chExt cx="64064" cy="72005"/>
                </a:xfrm>
              </p:grpSpPr>
              <p:sp>
                <p:nvSpPr>
                  <p:cNvPr id="1476" name="Google Shape;1476;p5"/>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7" name="Google Shape;1477;p5"/>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78" name="Google Shape;1478;p5"/>
                <p:cNvGrpSpPr/>
                <p:nvPr/>
              </p:nvGrpSpPr>
              <p:grpSpPr>
                <a:xfrm>
                  <a:off x="18631308" y="980028"/>
                  <a:ext cx="64064" cy="72005"/>
                  <a:chOff x="18631308" y="980028"/>
                  <a:chExt cx="64064" cy="72005"/>
                </a:xfrm>
              </p:grpSpPr>
              <p:sp>
                <p:nvSpPr>
                  <p:cNvPr id="1479" name="Google Shape;1479;p5"/>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0" name="Google Shape;1480;p5"/>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81" name="Google Shape;1481;p5"/>
                <p:cNvGrpSpPr/>
                <p:nvPr/>
              </p:nvGrpSpPr>
              <p:grpSpPr>
                <a:xfrm>
                  <a:off x="19070470" y="980028"/>
                  <a:ext cx="64064" cy="72005"/>
                  <a:chOff x="19070470" y="980028"/>
                  <a:chExt cx="64064" cy="72005"/>
                </a:xfrm>
              </p:grpSpPr>
              <p:sp>
                <p:nvSpPr>
                  <p:cNvPr id="1482" name="Google Shape;1482;p5"/>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3" name="Google Shape;1483;p5"/>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84" name="Google Shape;1484;p5"/>
                <p:cNvGrpSpPr/>
                <p:nvPr/>
              </p:nvGrpSpPr>
              <p:grpSpPr>
                <a:xfrm>
                  <a:off x="19509620" y="980028"/>
                  <a:ext cx="64064" cy="72005"/>
                  <a:chOff x="19509620" y="980028"/>
                  <a:chExt cx="64064" cy="72005"/>
                </a:xfrm>
              </p:grpSpPr>
              <p:sp>
                <p:nvSpPr>
                  <p:cNvPr id="1485" name="Google Shape;1485;p5"/>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6" name="Google Shape;1486;p5"/>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87" name="Google Shape;1487;p5"/>
                <p:cNvGrpSpPr/>
                <p:nvPr/>
              </p:nvGrpSpPr>
              <p:grpSpPr>
                <a:xfrm>
                  <a:off x="19948705" y="979994"/>
                  <a:ext cx="64129" cy="72022"/>
                  <a:chOff x="19948705" y="979994"/>
                  <a:chExt cx="64129" cy="72022"/>
                </a:xfrm>
              </p:grpSpPr>
              <p:sp>
                <p:nvSpPr>
                  <p:cNvPr id="1488" name="Google Shape;1488;p5"/>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9" name="Google Shape;1489;p5"/>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490" name="Google Shape;1490;p5"/>
              <p:cNvGrpSpPr/>
              <p:nvPr/>
            </p:nvGrpSpPr>
            <p:grpSpPr>
              <a:xfrm>
                <a:off x="16435453" y="1455164"/>
                <a:ext cx="3577381" cy="72039"/>
                <a:chOff x="16435453" y="1455164"/>
                <a:chExt cx="3577381" cy="72039"/>
              </a:xfrm>
            </p:grpSpPr>
            <p:grpSp>
              <p:nvGrpSpPr>
                <p:cNvPr id="1491" name="Google Shape;1491;p5"/>
                <p:cNvGrpSpPr/>
                <p:nvPr/>
              </p:nvGrpSpPr>
              <p:grpSpPr>
                <a:xfrm>
                  <a:off x="16435453" y="1455164"/>
                  <a:ext cx="64131" cy="72022"/>
                  <a:chOff x="16435453" y="1455164"/>
                  <a:chExt cx="64131" cy="72022"/>
                </a:xfrm>
              </p:grpSpPr>
              <p:sp>
                <p:nvSpPr>
                  <p:cNvPr id="1492" name="Google Shape;1492;p5"/>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3" name="Google Shape;1493;p5"/>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94" name="Google Shape;1494;p5"/>
                <p:cNvGrpSpPr/>
                <p:nvPr/>
              </p:nvGrpSpPr>
              <p:grpSpPr>
                <a:xfrm>
                  <a:off x="16874681" y="1455198"/>
                  <a:ext cx="64064" cy="72005"/>
                  <a:chOff x="16874681" y="1455198"/>
                  <a:chExt cx="64064" cy="72005"/>
                </a:xfrm>
              </p:grpSpPr>
              <p:sp>
                <p:nvSpPr>
                  <p:cNvPr id="1495" name="Google Shape;1495;p5"/>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6" name="Google Shape;1496;p5"/>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97" name="Google Shape;1497;p5"/>
                <p:cNvGrpSpPr/>
                <p:nvPr/>
              </p:nvGrpSpPr>
              <p:grpSpPr>
                <a:xfrm>
                  <a:off x="17313845" y="1455198"/>
                  <a:ext cx="64064" cy="72005"/>
                  <a:chOff x="17313845" y="1455198"/>
                  <a:chExt cx="64064" cy="72005"/>
                </a:xfrm>
              </p:grpSpPr>
              <p:sp>
                <p:nvSpPr>
                  <p:cNvPr id="1498" name="Google Shape;1498;p5"/>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9" name="Google Shape;1499;p5"/>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0" name="Google Shape;1500;p5"/>
                <p:cNvGrpSpPr/>
                <p:nvPr/>
              </p:nvGrpSpPr>
              <p:grpSpPr>
                <a:xfrm>
                  <a:off x="17752995" y="1455198"/>
                  <a:ext cx="64064" cy="72005"/>
                  <a:chOff x="17752995" y="1455198"/>
                  <a:chExt cx="64064" cy="72005"/>
                </a:xfrm>
              </p:grpSpPr>
              <p:sp>
                <p:nvSpPr>
                  <p:cNvPr id="1501" name="Google Shape;1501;p5"/>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2" name="Google Shape;1502;p5"/>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3" name="Google Shape;1503;p5"/>
                <p:cNvGrpSpPr/>
                <p:nvPr/>
              </p:nvGrpSpPr>
              <p:grpSpPr>
                <a:xfrm>
                  <a:off x="18192158" y="1455198"/>
                  <a:ext cx="64064" cy="72005"/>
                  <a:chOff x="18192158" y="1455198"/>
                  <a:chExt cx="64064" cy="72005"/>
                </a:xfrm>
              </p:grpSpPr>
              <p:sp>
                <p:nvSpPr>
                  <p:cNvPr id="1504" name="Google Shape;1504;p5"/>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5" name="Google Shape;1505;p5"/>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6" name="Google Shape;1506;p5"/>
                <p:cNvGrpSpPr/>
                <p:nvPr/>
              </p:nvGrpSpPr>
              <p:grpSpPr>
                <a:xfrm>
                  <a:off x="18631308" y="1455198"/>
                  <a:ext cx="64064" cy="72005"/>
                  <a:chOff x="18631308" y="1455198"/>
                  <a:chExt cx="64064" cy="72005"/>
                </a:xfrm>
              </p:grpSpPr>
              <p:sp>
                <p:nvSpPr>
                  <p:cNvPr id="1507" name="Google Shape;1507;p5"/>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8" name="Google Shape;1508;p5"/>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9" name="Google Shape;1509;p5"/>
                <p:cNvGrpSpPr/>
                <p:nvPr/>
              </p:nvGrpSpPr>
              <p:grpSpPr>
                <a:xfrm>
                  <a:off x="19070470" y="1455198"/>
                  <a:ext cx="64064" cy="72005"/>
                  <a:chOff x="19070470" y="1455198"/>
                  <a:chExt cx="64064" cy="72005"/>
                </a:xfrm>
              </p:grpSpPr>
              <p:sp>
                <p:nvSpPr>
                  <p:cNvPr id="1510" name="Google Shape;1510;p5"/>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1" name="Google Shape;1511;p5"/>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12" name="Google Shape;1512;p5"/>
                <p:cNvGrpSpPr/>
                <p:nvPr/>
              </p:nvGrpSpPr>
              <p:grpSpPr>
                <a:xfrm>
                  <a:off x="19509620" y="1455198"/>
                  <a:ext cx="64064" cy="72005"/>
                  <a:chOff x="19509620" y="1455198"/>
                  <a:chExt cx="64064" cy="72005"/>
                </a:xfrm>
              </p:grpSpPr>
              <p:sp>
                <p:nvSpPr>
                  <p:cNvPr id="1513" name="Google Shape;1513;p5"/>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4" name="Google Shape;1514;p5"/>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15" name="Google Shape;1515;p5"/>
                <p:cNvGrpSpPr/>
                <p:nvPr/>
              </p:nvGrpSpPr>
              <p:grpSpPr>
                <a:xfrm>
                  <a:off x="19948705" y="1455164"/>
                  <a:ext cx="64129" cy="72022"/>
                  <a:chOff x="19948705" y="1455164"/>
                  <a:chExt cx="64129" cy="72022"/>
                </a:xfrm>
              </p:grpSpPr>
              <p:sp>
                <p:nvSpPr>
                  <p:cNvPr id="1516" name="Google Shape;1516;p5"/>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7" name="Google Shape;1517;p5"/>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518" name="Google Shape;1518;p5"/>
              <p:cNvGrpSpPr/>
              <p:nvPr/>
            </p:nvGrpSpPr>
            <p:grpSpPr>
              <a:xfrm>
                <a:off x="16435453" y="1930335"/>
                <a:ext cx="3577381" cy="72039"/>
                <a:chOff x="16435453" y="1930335"/>
                <a:chExt cx="3577381" cy="72039"/>
              </a:xfrm>
            </p:grpSpPr>
            <p:grpSp>
              <p:nvGrpSpPr>
                <p:cNvPr id="1519" name="Google Shape;1519;p5"/>
                <p:cNvGrpSpPr/>
                <p:nvPr/>
              </p:nvGrpSpPr>
              <p:grpSpPr>
                <a:xfrm>
                  <a:off x="16435453" y="1930335"/>
                  <a:ext cx="64131" cy="72022"/>
                  <a:chOff x="16435453" y="1930335"/>
                  <a:chExt cx="64131" cy="72022"/>
                </a:xfrm>
              </p:grpSpPr>
              <p:sp>
                <p:nvSpPr>
                  <p:cNvPr id="1520" name="Google Shape;1520;p5"/>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1" name="Google Shape;1521;p5"/>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22" name="Google Shape;1522;p5"/>
                <p:cNvGrpSpPr/>
                <p:nvPr/>
              </p:nvGrpSpPr>
              <p:grpSpPr>
                <a:xfrm>
                  <a:off x="16874681" y="1930369"/>
                  <a:ext cx="64064" cy="72005"/>
                  <a:chOff x="16874681" y="1930369"/>
                  <a:chExt cx="64064" cy="72005"/>
                </a:xfrm>
              </p:grpSpPr>
              <p:sp>
                <p:nvSpPr>
                  <p:cNvPr id="1523" name="Google Shape;1523;p5"/>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4" name="Google Shape;1524;p5"/>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25" name="Google Shape;1525;p5"/>
                <p:cNvGrpSpPr/>
                <p:nvPr/>
              </p:nvGrpSpPr>
              <p:grpSpPr>
                <a:xfrm>
                  <a:off x="17313845" y="1930369"/>
                  <a:ext cx="64064" cy="72005"/>
                  <a:chOff x="17313845" y="1930369"/>
                  <a:chExt cx="64064" cy="72005"/>
                </a:xfrm>
              </p:grpSpPr>
              <p:sp>
                <p:nvSpPr>
                  <p:cNvPr id="1526" name="Google Shape;1526;p5"/>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7" name="Google Shape;1527;p5"/>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28" name="Google Shape;1528;p5"/>
                <p:cNvGrpSpPr/>
                <p:nvPr/>
              </p:nvGrpSpPr>
              <p:grpSpPr>
                <a:xfrm>
                  <a:off x="17752995" y="1930369"/>
                  <a:ext cx="64064" cy="72005"/>
                  <a:chOff x="17752995" y="1930369"/>
                  <a:chExt cx="64064" cy="72005"/>
                </a:xfrm>
              </p:grpSpPr>
              <p:sp>
                <p:nvSpPr>
                  <p:cNvPr id="1529" name="Google Shape;1529;p5"/>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0" name="Google Shape;1530;p5"/>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31" name="Google Shape;1531;p5"/>
                <p:cNvGrpSpPr/>
                <p:nvPr/>
              </p:nvGrpSpPr>
              <p:grpSpPr>
                <a:xfrm>
                  <a:off x="18192158" y="1930369"/>
                  <a:ext cx="64064" cy="72005"/>
                  <a:chOff x="18192158" y="1930369"/>
                  <a:chExt cx="64064" cy="72005"/>
                </a:xfrm>
              </p:grpSpPr>
              <p:sp>
                <p:nvSpPr>
                  <p:cNvPr id="1532" name="Google Shape;1532;p5"/>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3" name="Google Shape;1533;p5"/>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34" name="Google Shape;1534;p5"/>
                <p:cNvGrpSpPr/>
                <p:nvPr/>
              </p:nvGrpSpPr>
              <p:grpSpPr>
                <a:xfrm>
                  <a:off x="18631308" y="1930369"/>
                  <a:ext cx="64064" cy="72005"/>
                  <a:chOff x="18631308" y="1930369"/>
                  <a:chExt cx="64064" cy="72005"/>
                </a:xfrm>
              </p:grpSpPr>
              <p:sp>
                <p:nvSpPr>
                  <p:cNvPr id="1535" name="Google Shape;1535;p5"/>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6" name="Google Shape;1536;p5"/>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37" name="Google Shape;1537;p5"/>
                <p:cNvGrpSpPr/>
                <p:nvPr/>
              </p:nvGrpSpPr>
              <p:grpSpPr>
                <a:xfrm>
                  <a:off x="19070470" y="1930369"/>
                  <a:ext cx="64064" cy="72005"/>
                  <a:chOff x="19070470" y="1930369"/>
                  <a:chExt cx="64064" cy="72005"/>
                </a:xfrm>
              </p:grpSpPr>
              <p:sp>
                <p:nvSpPr>
                  <p:cNvPr id="1538" name="Google Shape;1538;p5"/>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9" name="Google Shape;1539;p5"/>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40" name="Google Shape;1540;p5"/>
                <p:cNvGrpSpPr/>
                <p:nvPr/>
              </p:nvGrpSpPr>
              <p:grpSpPr>
                <a:xfrm>
                  <a:off x="19509620" y="1930369"/>
                  <a:ext cx="64064" cy="72005"/>
                  <a:chOff x="19509620" y="1930369"/>
                  <a:chExt cx="64064" cy="72005"/>
                </a:xfrm>
              </p:grpSpPr>
              <p:sp>
                <p:nvSpPr>
                  <p:cNvPr id="1541" name="Google Shape;1541;p5"/>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2" name="Google Shape;1542;p5"/>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43" name="Google Shape;1543;p5"/>
                <p:cNvGrpSpPr/>
                <p:nvPr/>
              </p:nvGrpSpPr>
              <p:grpSpPr>
                <a:xfrm>
                  <a:off x="19948705" y="1930335"/>
                  <a:ext cx="64129" cy="72022"/>
                  <a:chOff x="19948705" y="1930335"/>
                  <a:chExt cx="64129" cy="72022"/>
                </a:xfrm>
              </p:grpSpPr>
              <p:sp>
                <p:nvSpPr>
                  <p:cNvPr id="1544" name="Google Shape;1544;p5"/>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5" name="Google Shape;1545;p5"/>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546" name="Google Shape;1546;p5"/>
              <p:cNvGrpSpPr/>
              <p:nvPr/>
            </p:nvGrpSpPr>
            <p:grpSpPr>
              <a:xfrm>
                <a:off x="16435453" y="2405505"/>
                <a:ext cx="3577381" cy="72039"/>
                <a:chOff x="16435453" y="2405505"/>
                <a:chExt cx="3577381" cy="72039"/>
              </a:xfrm>
            </p:grpSpPr>
            <p:grpSp>
              <p:nvGrpSpPr>
                <p:cNvPr id="1547" name="Google Shape;1547;p5"/>
                <p:cNvGrpSpPr/>
                <p:nvPr/>
              </p:nvGrpSpPr>
              <p:grpSpPr>
                <a:xfrm>
                  <a:off x="16435453" y="2405505"/>
                  <a:ext cx="64131" cy="72022"/>
                  <a:chOff x="16435453" y="2405505"/>
                  <a:chExt cx="64131" cy="72022"/>
                </a:xfrm>
              </p:grpSpPr>
              <p:sp>
                <p:nvSpPr>
                  <p:cNvPr id="1548" name="Google Shape;1548;p5"/>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9" name="Google Shape;1549;p5"/>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0" name="Google Shape;1550;p5"/>
                <p:cNvGrpSpPr/>
                <p:nvPr/>
              </p:nvGrpSpPr>
              <p:grpSpPr>
                <a:xfrm>
                  <a:off x="16874681" y="2405539"/>
                  <a:ext cx="64064" cy="72005"/>
                  <a:chOff x="16874681" y="2405539"/>
                  <a:chExt cx="64064" cy="72005"/>
                </a:xfrm>
              </p:grpSpPr>
              <p:sp>
                <p:nvSpPr>
                  <p:cNvPr id="1551" name="Google Shape;1551;p5"/>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2" name="Google Shape;1552;p5"/>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3" name="Google Shape;1553;p5"/>
                <p:cNvGrpSpPr/>
                <p:nvPr/>
              </p:nvGrpSpPr>
              <p:grpSpPr>
                <a:xfrm>
                  <a:off x="17313845" y="2405539"/>
                  <a:ext cx="64064" cy="72005"/>
                  <a:chOff x="17313845" y="2405539"/>
                  <a:chExt cx="64064" cy="72005"/>
                </a:xfrm>
              </p:grpSpPr>
              <p:sp>
                <p:nvSpPr>
                  <p:cNvPr id="1554" name="Google Shape;1554;p5"/>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5" name="Google Shape;1555;p5"/>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6" name="Google Shape;1556;p5"/>
                <p:cNvGrpSpPr/>
                <p:nvPr/>
              </p:nvGrpSpPr>
              <p:grpSpPr>
                <a:xfrm>
                  <a:off x="17752995" y="2405539"/>
                  <a:ext cx="64064" cy="72005"/>
                  <a:chOff x="17752995" y="2405539"/>
                  <a:chExt cx="64064" cy="72005"/>
                </a:xfrm>
              </p:grpSpPr>
              <p:sp>
                <p:nvSpPr>
                  <p:cNvPr id="1557" name="Google Shape;1557;p5"/>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8" name="Google Shape;1558;p5"/>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9" name="Google Shape;1559;p5"/>
                <p:cNvGrpSpPr/>
                <p:nvPr/>
              </p:nvGrpSpPr>
              <p:grpSpPr>
                <a:xfrm>
                  <a:off x="18192158" y="2405539"/>
                  <a:ext cx="64064" cy="72005"/>
                  <a:chOff x="18192158" y="2405539"/>
                  <a:chExt cx="64064" cy="72005"/>
                </a:xfrm>
              </p:grpSpPr>
              <p:sp>
                <p:nvSpPr>
                  <p:cNvPr id="1560" name="Google Shape;1560;p5"/>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1" name="Google Shape;1561;p5"/>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62" name="Google Shape;1562;p5"/>
                <p:cNvGrpSpPr/>
                <p:nvPr/>
              </p:nvGrpSpPr>
              <p:grpSpPr>
                <a:xfrm>
                  <a:off x="18631308" y="2405539"/>
                  <a:ext cx="64064" cy="72005"/>
                  <a:chOff x="18631308" y="2405539"/>
                  <a:chExt cx="64064" cy="72005"/>
                </a:xfrm>
              </p:grpSpPr>
              <p:sp>
                <p:nvSpPr>
                  <p:cNvPr id="1563" name="Google Shape;1563;p5"/>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4" name="Google Shape;1564;p5"/>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65" name="Google Shape;1565;p5"/>
                <p:cNvGrpSpPr/>
                <p:nvPr/>
              </p:nvGrpSpPr>
              <p:grpSpPr>
                <a:xfrm>
                  <a:off x="19070470" y="2405539"/>
                  <a:ext cx="64064" cy="72005"/>
                  <a:chOff x="19070470" y="2405539"/>
                  <a:chExt cx="64064" cy="72005"/>
                </a:xfrm>
              </p:grpSpPr>
              <p:sp>
                <p:nvSpPr>
                  <p:cNvPr id="1566" name="Google Shape;1566;p5"/>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7" name="Google Shape;1567;p5"/>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68" name="Google Shape;1568;p5"/>
                <p:cNvGrpSpPr/>
                <p:nvPr/>
              </p:nvGrpSpPr>
              <p:grpSpPr>
                <a:xfrm>
                  <a:off x="19509620" y="2405539"/>
                  <a:ext cx="64064" cy="72005"/>
                  <a:chOff x="19509620" y="2405539"/>
                  <a:chExt cx="64064" cy="72005"/>
                </a:xfrm>
              </p:grpSpPr>
              <p:sp>
                <p:nvSpPr>
                  <p:cNvPr id="1569" name="Google Shape;1569;p5"/>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0" name="Google Shape;1570;p5"/>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71" name="Google Shape;1571;p5"/>
                <p:cNvGrpSpPr/>
                <p:nvPr/>
              </p:nvGrpSpPr>
              <p:grpSpPr>
                <a:xfrm>
                  <a:off x="19948705" y="2405505"/>
                  <a:ext cx="64129" cy="72022"/>
                  <a:chOff x="19948705" y="2405505"/>
                  <a:chExt cx="64129" cy="72022"/>
                </a:xfrm>
              </p:grpSpPr>
              <p:sp>
                <p:nvSpPr>
                  <p:cNvPr id="1572" name="Google Shape;1572;p5"/>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3" name="Google Shape;1573;p5"/>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574" name="Google Shape;1574;p5"/>
              <p:cNvGrpSpPr/>
              <p:nvPr/>
            </p:nvGrpSpPr>
            <p:grpSpPr>
              <a:xfrm>
                <a:off x="16435453" y="2880675"/>
                <a:ext cx="3577381" cy="72039"/>
                <a:chOff x="16435453" y="2880675"/>
                <a:chExt cx="3577381" cy="72039"/>
              </a:xfrm>
            </p:grpSpPr>
            <p:grpSp>
              <p:nvGrpSpPr>
                <p:cNvPr id="1575" name="Google Shape;1575;p5"/>
                <p:cNvGrpSpPr/>
                <p:nvPr/>
              </p:nvGrpSpPr>
              <p:grpSpPr>
                <a:xfrm>
                  <a:off x="16435453" y="2880675"/>
                  <a:ext cx="64131" cy="72022"/>
                  <a:chOff x="16435453" y="2880675"/>
                  <a:chExt cx="64131" cy="72022"/>
                </a:xfrm>
              </p:grpSpPr>
              <p:sp>
                <p:nvSpPr>
                  <p:cNvPr id="1576" name="Google Shape;1576;p5"/>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7" name="Google Shape;1577;p5"/>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78" name="Google Shape;1578;p5"/>
                <p:cNvGrpSpPr/>
                <p:nvPr/>
              </p:nvGrpSpPr>
              <p:grpSpPr>
                <a:xfrm>
                  <a:off x="16874681" y="2880709"/>
                  <a:ext cx="64064" cy="72005"/>
                  <a:chOff x="16874681" y="2880709"/>
                  <a:chExt cx="64064" cy="72005"/>
                </a:xfrm>
              </p:grpSpPr>
              <p:sp>
                <p:nvSpPr>
                  <p:cNvPr id="1579" name="Google Shape;1579;p5"/>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0" name="Google Shape;1580;p5"/>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81" name="Google Shape;1581;p5"/>
                <p:cNvGrpSpPr/>
                <p:nvPr/>
              </p:nvGrpSpPr>
              <p:grpSpPr>
                <a:xfrm>
                  <a:off x="17313845" y="2880709"/>
                  <a:ext cx="64064" cy="72005"/>
                  <a:chOff x="17313845" y="2880709"/>
                  <a:chExt cx="64064" cy="72005"/>
                </a:xfrm>
              </p:grpSpPr>
              <p:sp>
                <p:nvSpPr>
                  <p:cNvPr id="1582" name="Google Shape;1582;p5"/>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3" name="Google Shape;1583;p5"/>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84" name="Google Shape;1584;p5"/>
                <p:cNvGrpSpPr/>
                <p:nvPr/>
              </p:nvGrpSpPr>
              <p:grpSpPr>
                <a:xfrm>
                  <a:off x="17752995" y="2880709"/>
                  <a:ext cx="64064" cy="72005"/>
                  <a:chOff x="17752995" y="2880709"/>
                  <a:chExt cx="64064" cy="72005"/>
                </a:xfrm>
              </p:grpSpPr>
              <p:sp>
                <p:nvSpPr>
                  <p:cNvPr id="1585" name="Google Shape;1585;p5"/>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6" name="Google Shape;1586;p5"/>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87" name="Google Shape;1587;p5"/>
                <p:cNvGrpSpPr/>
                <p:nvPr/>
              </p:nvGrpSpPr>
              <p:grpSpPr>
                <a:xfrm>
                  <a:off x="18192158" y="2880709"/>
                  <a:ext cx="64064" cy="72005"/>
                  <a:chOff x="18192158" y="2880709"/>
                  <a:chExt cx="64064" cy="72005"/>
                </a:xfrm>
              </p:grpSpPr>
              <p:sp>
                <p:nvSpPr>
                  <p:cNvPr id="1588" name="Google Shape;1588;p5"/>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9" name="Google Shape;1589;p5"/>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90" name="Google Shape;1590;p5"/>
                <p:cNvGrpSpPr/>
                <p:nvPr/>
              </p:nvGrpSpPr>
              <p:grpSpPr>
                <a:xfrm>
                  <a:off x="18631308" y="2880709"/>
                  <a:ext cx="64064" cy="72005"/>
                  <a:chOff x="18631308" y="2880709"/>
                  <a:chExt cx="64064" cy="72005"/>
                </a:xfrm>
              </p:grpSpPr>
              <p:sp>
                <p:nvSpPr>
                  <p:cNvPr id="1591" name="Google Shape;1591;p5"/>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2" name="Google Shape;1592;p5"/>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93" name="Google Shape;1593;p5"/>
                <p:cNvGrpSpPr/>
                <p:nvPr/>
              </p:nvGrpSpPr>
              <p:grpSpPr>
                <a:xfrm>
                  <a:off x="19070470" y="2880709"/>
                  <a:ext cx="64064" cy="72005"/>
                  <a:chOff x="19070470" y="2880709"/>
                  <a:chExt cx="64064" cy="72005"/>
                </a:xfrm>
              </p:grpSpPr>
              <p:sp>
                <p:nvSpPr>
                  <p:cNvPr id="1594" name="Google Shape;1594;p5"/>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5" name="Google Shape;1595;p5"/>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96" name="Google Shape;1596;p5"/>
                <p:cNvGrpSpPr/>
                <p:nvPr/>
              </p:nvGrpSpPr>
              <p:grpSpPr>
                <a:xfrm>
                  <a:off x="19509620" y="2880709"/>
                  <a:ext cx="64064" cy="72005"/>
                  <a:chOff x="19509620" y="2880709"/>
                  <a:chExt cx="64064" cy="72005"/>
                </a:xfrm>
              </p:grpSpPr>
              <p:sp>
                <p:nvSpPr>
                  <p:cNvPr id="1597" name="Google Shape;1597;p5"/>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8" name="Google Shape;1598;p5"/>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99" name="Google Shape;1599;p5"/>
                <p:cNvGrpSpPr/>
                <p:nvPr/>
              </p:nvGrpSpPr>
              <p:grpSpPr>
                <a:xfrm>
                  <a:off x="19948705" y="2880675"/>
                  <a:ext cx="64129" cy="72022"/>
                  <a:chOff x="19948705" y="2880675"/>
                  <a:chExt cx="64129" cy="72022"/>
                </a:xfrm>
              </p:grpSpPr>
              <p:sp>
                <p:nvSpPr>
                  <p:cNvPr id="1600" name="Google Shape;1600;p5"/>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1" name="Google Shape;1601;p5"/>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02" name="Google Shape;1602;p5"/>
              <p:cNvGrpSpPr/>
              <p:nvPr/>
            </p:nvGrpSpPr>
            <p:grpSpPr>
              <a:xfrm>
                <a:off x="16435453" y="3355858"/>
                <a:ext cx="3577381" cy="72039"/>
                <a:chOff x="16435453" y="3355858"/>
                <a:chExt cx="3577381" cy="72039"/>
              </a:xfrm>
            </p:grpSpPr>
            <p:grpSp>
              <p:nvGrpSpPr>
                <p:cNvPr id="1603" name="Google Shape;1603;p5"/>
                <p:cNvGrpSpPr/>
                <p:nvPr/>
              </p:nvGrpSpPr>
              <p:grpSpPr>
                <a:xfrm>
                  <a:off x="16435453" y="3355858"/>
                  <a:ext cx="64131" cy="72022"/>
                  <a:chOff x="16435453" y="3355858"/>
                  <a:chExt cx="64131" cy="72022"/>
                </a:xfrm>
              </p:grpSpPr>
              <p:sp>
                <p:nvSpPr>
                  <p:cNvPr id="1604" name="Google Shape;1604;p5"/>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5" name="Google Shape;1605;p5"/>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06" name="Google Shape;1606;p5"/>
                <p:cNvGrpSpPr/>
                <p:nvPr/>
              </p:nvGrpSpPr>
              <p:grpSpPr>
                <a:xfrm>
                  <a:off x="16874681" y="3355892"/>
                  <a:ext cx="64064" cy="72005"/>
                  <a:chOff x="16874681" y="3355892"/>
                  <a:chExt cx="64064" cy="72005"/>
                </a:xfrm>
              </p:grpSpPr>
              <p:sp>
                <p:nvSpPr>
                  <p:cNvPr id="1607" name="Google Shape;1607;p5"/>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8" name="Google Shape;1608;p5"/>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09" name="Google Shape;1609;p5"/>
                <p:cNvGrpSpPr/>
                <p:nvPr/>
              </p:nvGrpSpPr>
              <p:grpSpPr>
                <a:xfrm>
                  <a:off x="17313845" y="3355892"/>
                  <a:ext cx="64064" cy="72005"/>
                  <a:chOff x="17313845" y="3355892"/>
                  <a:chExt cx="64064" cy="72005"/>
                </a:xfrm>
              </p:grpSpPr>
              <p:sp>
                <p:nvSpPr>
                  <p:cNvPr id="1610" name="Google Shape;1610;p5"/>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1" name="Google Shape;1611;p5"/>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12" name="Google Shape;1612;p5"/>
                <p:cNvGrpSpPr/>
                <p:nvPr/>
              </p:nvGrpSpPr>
              <p:grpSpPr>
                <a:xfrm>
                  <a:off x="17752995" y="3355892"/>
                  <a:ext cx="64064" cy="72005"/>
                  <a:chOff x="17752995" y="3355892"/>
                  <a:chExt cx="64064" cy="72005"/>
                </a:xfrm>
              </p:grpSpPr>
              <p:sp>
                <p:nvSpPr>
                  <p:cNvPr id="1613" name="Google Shape;1613;p5"/>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4" name="Google Shape;1614;p5"/>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15" name="Google Shape;1615;p5"/>
                <p:cNvGrpSpPr/>
                <p:nvPr/>
              </p:nvGrpSpPr>
              <p:grpSpPr>
                <a:xfrm>
                  <a:off x="18192158" y="3355892"/>
                  <a:ext cx="64064" cy="72005"/>
                  <a:chOff x="18192158" y="3355892"/>
                  <a:chExt cx="64064" cy="72005"/>
                </a:xfrm>
              </p:grpSpPr>
              <p:sp>
                <p:nvSpPr>
                  <p:cNvPr id="1616" name="Google Shape;1616;p5"/>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7" name="Google Shape;1617;p5"/>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18" name="Google Shape;1618;p5"/>
                <p:cNvGrpSpPr/>
                <p:nvPr/>
              </p:nvGrpSpPr>
              <p:grpSpPr>
                <a:xfrm>
                  <a:off x="18631308" y="3355892"/>
                  <a:ext cx="64064" cy="72005"/>
                  <a:chOff x="18631308" y="3355892"/>
                  <a:chExt cx="64064" cy="72005"/>
                </a:xfrm>
              </p:grpSpPr>
              <p:sp>
                <p:nvSpPr>
                  <p:cNvPr id="1619" name="Google Shape;1619;p5"/>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0" name="Google Shape;1620;p5"/>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21" name="Google Shape;1621;p5"/>
                <p:cNvGrpSpPr/>
                <p:nvPr/>
              </p:nvGrpSpPr>
              <p:grpSpPr>
                <a:xfrm>
                  <a:off x="19070470" y="3355892"/>
                  <a:ext cx="64064" cy="72005"/>
                  <a:chOff x="19070470" y="3355892"/>
                  <a:chExt cx="64064" cy="72005"/>
                </a:xfrm>
              </p:grpSpPr>
              <p:sp>
                <p:nvSpPr>
                  <p:cNvPr id="1622" name="Google Shape;1622;p5"/>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3" name="Google Shape;1623;p5"/>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24" name="Google Shape;1624;p5"/>
                <p:cNvGrpSpPr/>
                <p:nvPr/>
              </p:nvGrpSpPr>
              <p:grpSpPr>
                <a:xfrm>
                  <a:off x="19509620" y="3355892"/>
                  <a:ext cx="64064" cy="72005"/>
                  <a:chOff x="19509620" y="3355892"/>
                  <a:chExt cx="64064" cy="72005"/>
                </a:xfrm>
              </p:grpSpPr>
              <p:sp>
                <p:nvSpPr>
                  <p:cNvPr id="1625" name="Google Shape;1625;p5"/>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6" name="Google Shape;1626;p5"/>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27" name="Google Shape;1627;p5"/>
                <p:cNvGrpSpPr/>
                <p:nvPr/>
              </p:nvGrpSpPr>
              <p:grpSpPr>
                <a:xfrm>
                  <a:off x="19948705" y="3355858"/>
                  <a:ext cx="64129" cy="72022"/>
                  <a:chOff x="19948705" y="3355858"/>
                  <a:chExt cx="64129" cy="72022"/>
                </a:xfrm>
              </p:grpSpPr>
              <p:sp>
                <p:nvSpPr>
                  <p:cNvPr id="1628" name="Google Shape;1628;p5"/>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9" name="Google Shape;1629;p5"/>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30" name="Google Shape;1630;p5"/>
              <p:cNvGrpSpPr/>
              <p:nvPr/>
            </p:nvGrpSpPr>
            <p:grpSpPr>
              <a:xfrm>
                <a:off x="16435453" y="3831029"/>
                <a:ext cx="3577381" cy="72039"/>
                <a:chOff x="16435453" y="3831029"/>
                <a:chExt cx="3577381" cy="72039"/>
              </a:xfrm>
            </p:grpSpPr>
            <p:grpSp>
              <p:nvGrpSpPr>
                <p:cNvPr id="1631" name="Google Shape;1631;p5"/>
                <p:cNvGrpSpPr/>
                <p:nvPr/>
              </p:nvGrpSpPr>
              <p:grpSpPr>
                <a:xfrm>
                  <a:off x="16435453" y="3831029"/>
                  <a:ext cx="64131" cy="72022"/>
                  <a:chOff x="16435453" y="3831029"/>
                  <a:chExt cx="64131" cy="72022"/>
                </a:xfrm>
              </p:grpSpPr>
              <p:sp>
                <p:nvSpPr>
                  <p:cNvPr id="1632" name="Google Shape;1632;p5"/>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3" name="Google Shape;1633;p5"/>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34" name="Google Shape;1634;p5"/>
                <p:cNvGrpSpPr/>
                <p:nvPr/>
              </p:nvGrpSpPr>
              <p:grpSpPr>
                <a:xfrm>
                  <a:off x="16874681" y="3831063"/>
                  <a:ext cx="64064" cy="72005"/>
                  <a:chOff x="16874681" y="3831063"/>
                  <a:chExt cx="64064" cy="72005"/>
                </a:xfrm>
              </p:grpSpPr>
              <p:sp>
                <p:nvSpPr>
                  <p:cNvPr id="1635" name="Google Shape;1635;p5"/>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6" name="Google Shape;1636;p5"/>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37" name="Google Shape;1637;p5"/>
                <p:cNvGrpSpPr/>
                <p:nvPr/>
              </p:nvGrpSpPr>
              <p:grpSpPr>
                <a:xfrm>
                  <a:off x="17313845" y="3831063"/>
                  <a:ext cx="64064" cy="72005"/>
                  <a:chOff x="17313845" y="3831063"/>
                  <a:chExt cx="64064" cy="72005"/>
                </a:xfrm>
              </p:grpSpPr>
              <p:sp>
                <p:nvSpPr>
                  <p:cNvPr id="1638" name="Google Shape;1638;p5"/>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9" name="Google Shape;1639;p5"/>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40" name="Google Shape;1640;p5"/>
                <p:cNvGrpSpPr/>
                <p:nvPr/>
              </p:nvGrpSpPr>
              <p:grpSpPr>
                <a:xfrm>
                  <a:off x="17752995" y="3831063"/>
                  <a:ext cx="64064" cy="72005"/>
                  <a:chOff x="17752995" y="3831063"/>
                  <a:chExt cx="64064" cy="72005"/>
                </a:xfrm>
              </p:grpSpPr>
              <p:sp>
                <p:nvSpPr>
                  <p:cNvPr id="1641" name="Google Shape;1641;p5"/>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2" name="Google Shape;1642;p5"/>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43" name="Google Shape;1643;p5"/>
                <p:cNvGrpSpPr/>
                <p:nvPr/>
              </p:nvGrpSpPr>
              <p:grpSpPr>
                <a:xfrm>
                  <a:off x="18192158" y="3831063"/>
                  <a:ext cx="64064" cy="72005"/>
                  <a:chOff x="18192158" y="3831063"/>
                  <a:chExt cx="64064" cy="72005"/>
                </a:xfrm>
              </p:grpSpPr>
              <p:sp>
                <p:nvSpPr>
                  <p:cNvPr id="1644" name="Google Shape;1644;p5"/>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5" name="Google Shape;1645;p5"/>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46" name="Google Shape;1646;p5"/>
                <p:cNvGrpSpPr/>
                <p:nvPr/>
              </p:nvGrpSpPr>
              <p:grpSpPr>
                <a:xfrm>
                  <a:off x="18631308" y="3831063"/>
                  <a:ext cx="64064" cy="72005"/>
                  <a:chOff x="18631308" y="3831063"/>
                  <a:chExt cx="64064" cy="72005"/>
                </a:xfrm>
              </p:grpSpPr>
              <p:sp>
                <p:nvSpPr>
                  <p:cNvPr id="1647" name="Google Shape;1647;p5"/>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8" name="Google Shape;1648;p5"/>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49" name="Google Shape;1649;p5"/>
                <p:cNvGrpSpPr/>
                <p:nvPr/>
              </p:nvGrpSpPr>
              <p:grpSpPr>
                <a:xfrm>
                  <a:off x="19070470" y="3831063"/>
                  <a:ext cx="64064" cy="72005"/>
                  <a:chOff x="19070470" y="3831063"/>
                  <a:chExt cx="64064" cy="72005"/>
                </a:xfrm>
              </p:grpSpPr>
              <p:sp>
                <p:nvSpPr>
                  <p:cNvPr id="1650" name="Google Shape;1650;p5"/>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1" name="Google Shape;1651;p5"/>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52" name="Google Shape;1652;p5"/>
                <p:cNvGrpSpPr/>
                <p:nvPr/>
              </p:nvGrpSpPr>
              <p:grpSpPr>
                <a:xfrm>
                  <a:off x="19509620" y="3831063"/>
                  <a:ext cx="64064" cy="72005"/>
                  <a:chOff x="19509620" y="3831063"/>
                  <a:chExt cx="64064" cy="72005"/>
                </a:xfrm>
              </p:grpSpPr>
              <p:sp>
                <p:nvSpPr>
                  <p:cNvPr id="1653" name="Google Shape;1653;p5"/>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4" name="Google Shape;1654;p5"/>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55" name="Google Shape;1655;p5"/>
                <p:cNvGrpSpPr/>
                <p:nvPr/>
              </p:nvGrpSpPr>
              <p:grpSpPr>
                <a:xfrm>
                  <a:off x="19948705" y="3831029"/>
                  <a:ext cx="64129" cy="72022"/>
                  <a:chOff x="19948705" y="3831029"/>
                  <a:chExt cx="64129" cy="72022"/>
                </a:xfrm>
              </p:grpSpPr>
              <p:sp>
                <p:nvSpPr>
                  <p:cNvPr id="1656" name="Google Shape;1656;p5"/>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7" name="Google Shape;1657;p5"/>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58" name="Google Shape;1658;p5"/>
              <p:cNvGrpSpPr/>
              <p:nvPr/>
            </p:nvGrpSpPr>
            <p:grpSpPr>
              <a:xfrm>
                <a:off x="16874681" y="4306199"/>
                <a:ext cx="3138153" cy="72039"/>
                <a:chOff x="16874681" y="4306199"/>
                <a:chExt cx="3138153" cy="72039"/>
              </a:xfrm>
            </p:grpSpPr>
            <p:grpSp>
              <p:nvGrpSpPr>
                <p:cNvPr id="1659" name="Google Shape;1659;p5"/>
                <p:cNvGrpSpPr/>
                <p:nvPr/>
              </p:nvGrpSpPr>
              <p:grpSpPr>
                <a:xfrm>
                  <a:off x="16874681" y="4306233"/>
                  <a:ext cx="64064" cy="72005"/>
                  <a:chOff x="16874681" y="4306233"/>
                  <a:chExt cx="64064" cy="72005"/>
                </a:xfrm>
              </p:grpSpPr>
              <p:sp>
                <p:nvSpPr>
                  <p:cNvPr id="1660" name="Google Shape;1660;p5"/>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61" name="Google Shape;1661;p5"/>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2" name="Google Shape;1662;p5"/>
                <p:cNvGrpSpPr/>
                <p:nvPr/>
              </p:nvGrpSpPr>
              <p:grpSpPr>
                <a:xfrm>
                  <a:off x="17313845" y="4306233"/>
                  <a:ext cx="64064" cy="72005"/>
                  <a:chOff x="17313845" y="4306233"/>
                  <a:chExt cx="64064" cy="72005"/>
                </a:xfrm>
              </p:grpSpPr>
              <p:sp>
                <p:nvSpPr>
                  <p:cNvPr id="1663" name="Google Shape;1663;p5"/>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64" name="Google Shape;1664;p5"/>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5" name="Google Shape;1665;p5"/>
                <p:cNvGrpSpPr/>
                <p:nvPr/>
              </p:nvGrpSpPr>
              <p:grpSpPr>
                <a:xfrm>
                  <a:off x="17752995" y="4306233"/>
                  <a:ext cx="64064" cy="72005"/>
                  <a:chOff x="17752995" y="4306233"/>
                  <a:chExt cx="64064" cy="72005"/>
                </a:xfrm>
              </p:grpSpPr>
              <p:sp>
                <p:nvSpPr>
                  <p:cNvPr id="1666" name="Google Shape;1666;p5"/>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67" name="Google Shape;1667;p5"/>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8" name="Google Shape;1668;p5"/>
                <p:cNvGrpSpPr/>
                <p:nvPr/>
              </p:nvGrpSpPr>
              <p:grpSpPr>
                <a:xfrm>
                  <a:off x="18192158" y="4306233"/>
                  <a:ext cx="64064" cy="72005"/>
                  <a:chOff x="18192158" y="4306233"/>
                  <a:chExt cx="64064" cy="72005"/>
                </a:xfrm>
              </p:grpSpPr>
              <p:sp>
                <p:nvSpPr>
                  <p:cNvPr id="1669" name="Google Shape;1669;p5"/>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0" name="Google Shape;1670;p5"/>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71" name="Google Shape;1671;p5"/>
                <p:cNvGrpSpPr/>
                <p:nvPr/>
              </p:nvGrpSpPr>
              <p:grpSpPr>
                <a:xfrm>
                  <a:off x="18631308" y="4306233"/>
                  <a:ext cx="64064" cy="72005"/>
                  <a:chOff x="18631308" y="4306233"/>
                  <a:chExt cx="64064" cy="72005"/>
                </a:xfrm>
              </p:grpSpPr>
              <p:sp>
                <p:nvSpPr>
                  <p:cNvPr id="1672" name="Google Shape;1672;p5"/>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3" name="Google Shape;1673;p5"/>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74" name="Google Shape;1674;p5"/>
                <p:cNvGrpSpPr/>
                <p:nvPr/>
              </p:nvGrpSpPr>
              <p:grpSpPr>
                <a:xfrm>
                  <a:off x="19070470" y="4306233"/>
                  <a:ext cx="64064" cy="72005"/>
                  <a:chOff x="19070470" y="4306233"/>
                  <a:chExt cx="64064" cy="72005"/>
                </a:xfrm>
              </p:grpSpPr>
              <p:sp>
                <p:nvSpPr>
                  <p:cNvPr id="1675" name="Google Shape;1675;p5"/>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6" name="Google Shape;1676;p5"/>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77" name="Google Shape;1677;p5"/>
                <p:cNvGrpSpPr/>
                <p:nvPr/>
              </p:nvGrpSpPr>
              <p:grpSpPr>
                <a:xfrm>
                  <a:off x="19509620" y="4306233"/>
                  <a:ext cx="64064" cy="72005"/>
                  <a:chOff x="19509620" y="4306233"/>
                  <a:chExt cx="64064" cy="72005"/>
                </a:xfrm>
              </p:grpSpPr>
              <p:sp>
                <p:nvSpPr>
                  <p:cNvPr id="1678" name="Google Shape;1678;p5"/>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9" name="Google Shape;1679;p5"/>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80" name="Google Shape;1680;p5"/>
                <p:cNvGrpSpPr/>
                <p:nvPr/>
              </p:nvGrpSpPr>
              <p:grpSpPr>
                <a:xfrm>
                  <a:off x="19948705" y="4306199"/>
                  <a:ext cx="64129" cy="72022"/>
                  <a:chOff x="19948705" y="4306199"/>
                  <a:chExt cx="64129" cy="72022"/>
                </a:xfrm>
              </p:grpSpPr>
              <p:sp>
                <p:nvSpPr>
                  <p:cNvPr id="1681" name="Google Shape;1681;p5"/>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2" name="Google Shape;1682;p5"/>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83" name="Google Shape;1683;p5"/>
              <p:cNvGrpSpPr/>
              <p:nvPr/>
            </p:nvGrpSpPr>
            <p:grpSpPr>
              <a:xfrm>
                <a:off x="17313845" y="4781382"/>
                <a:ext cx="2698984" cy="72026"/>
                <a:chOff x="17313845" y="4781382"/>
                <a:chExt cx="2698984" cy="72026"/>
              </a:xfrm>
            </p:grpSpPr>
            <p:grpSp>
              <p:nvGrpSpPr>
                <p:cNvPr id="1684" name="Google Shape;1684;p5"/>
                <p:cNvGrpSpPr/>
                <p:nvPr/>
              </p:nvGrpSpPr>
              <p:grpSpPr>
                <a:xfrm>
                  <a:off x="17313845" y="4781403"/>
                  <a:ext cx="64064" cy="72005"/>
                  <a:chOff x="17313845" y="4781403"/>
                  <a:chExt cx="64064" cy="72005"/>
                </a:xfrm>
              </p:grpSpPr>
              <p:sp>
                <p:nvSpPr>
                  <p:cNvPr id="1685" name="Google Shape;1685;p5"/>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6" name="Google Shape;1686;p5"/>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87" name="Google Shape;1687;p5"/>
                <p:cNvGrpSpPr/>
                <p:nvPr/>
              </p:nvGrpSpPr>
              <p:grpSpPr>
                <a:xfrm>
                  <a:off x="17752995" y="4781403"/>
                  <a:ext cx="64064" cy="72005"/>
                  <a:chOff x="17752995" y="4781403"/>
                  <a:chExt cx="64064" cy="72005"/>
                </a:xfrm>
              </p:grpSpPr>
              <p:sp>
                <p:nvSpPr>
                  <p:cNvPr id="1688" name="Google Shape;1688;p5"/>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9" name="Google Shape;1689;p5"/>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0" name="Google Shape;1690;p5"/>
                <p:cNvGrpSpPr/>
                <p:nvPr/>
              </p:nvGrpSpPr>
              <p:grpSpPr>
                <a:xfrm>
                  <a:off x="18192158" y="4781403"/>
                  <a:ext cx="64064" cy="72005"/>
                  <a:chOff x="18192158" y="4781403"/>
                  <a:chExt cx="64064" cy="72005"/>
                </a:xfrm>
              </p:grpSpPr>
              <p:sp>
                <p:nvSpPr>
                  <p:cNvPr id="1691" name="Google Shape;1691;p5"/>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2" name="Google Shape;1692;p5"/>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3" name="Google Shape;1693;p5"/>
                <p:cNvGrpSpPr/>
                <p:nvPr/>
              </p:nvGrpSpPr>
              <p:grpSpPr>
                <a:xfrm>
                  <a:off x="18631308" y="4781403"/>
                  <a:ext cx="64064" cy="72005"/>
                  <a:chOff x="18631308" y="4781403"/>
                  <a:chExt cx="64064" cy="72005"/>
                </a:xfrm>
              </p:grpSpPr>
              <p:sp>
                <p:nvSpPr>
                  <p:cNvPr id="1694" name="Google Shape;1694;p5"/>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5" name="Google Shape;1695;p5"/>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6" name="Google Shape;1696;p5"/>
                <p:cNvGrpSpPr/>
                <p:nvPr/>
              </p:nvGrpSpPr>
              <p:grpSpPr>
                <a:xfrm>
                  <a:off x="19070470" y="4781403"/>
                  <a:ext cx="64064" cy="72005"/>
                  <a:chOff x="19070470" y="4781403"/>
                  <a:chExt cx="64064" cy="72005"/>
                </a:xfrm>
              </p:grpSpPr>
              <p:sp>
                <p:nvSpPr>
                  <p:cNvPr id="1697" name="Google Shape;1697;p5"/>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8" name="Google Shape;1698;p5"/>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9" name="Google Shape;1699;p5"/>
                <p:cNvGrpSpPr/>
                <p:nvPr/>
              </p:nvGrpSpPr>
              <p:grpSpPr>
                <a:xfrm>
                  <a:off x="19509620" y="4781403"/>
                  <a:ext cx="64064" cy="72005"/>
                  <a:chOff x="19509620" y="4781403"/>
                  <a:chExt cx="64064" cy="72005"/>
                </a:xfrm>
              </p:grpSpPr>
              <p:sp>
                <p:nvSpPr>
                  <p:cNvPr id="1700" name="Google Shape;1700;p5"/>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01" name="Google Shape;1701;p5"/>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02" name="Google Shape;1702;p5"/>
                <p:cNvGrpSpPr/>
                <p:nvPr/>
              </p:nvGrpSpPr>
              <p:grpSpPr>
                <a:xfrm>
                  <a:off x="19948745" y="4781382"/>
                  <a:ext cx="64084" cy="71995"/>
                  <a:chOff x="19948745" y="4781382"/>
                  <a:chExt cx="64084" cy="71995"/>
                </a:xfrm>
              </p:grpSpPr>
              <p:sp>
                <p:nvSpPr>
                  <p:cNvPr id="1703" name="Google Shape;1703;p5"/>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04" name="Google Shape;1704;p5"/>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1705" name="Google Shape;1705;p5"/>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706" name="Google Shape;1706;p5"/>
          <p:cNvSpPr txBox="1"/>
          <p:nvPr/>
        </p:nvSpPr>
        <p:spPr>
          <a:xfrm>
            <a:off x="514350" y="438150"/>
            <a:ext cx="7276800" cy="431100"/>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2800"/>
              <a:buFont typeface="Arial"/>
              <a:buNone/>
            </a:pPr>
            <a:r>
              <a:rPr b="0" i="0" lang="nl" sz="2800" u="none" cap="none" strike="noStrike">
                <a:solidFill>
                  <a:srgbClr val="000000"/>
                </a:solidFill>
                <a:latin typeface="Mali Medium"/>
                <a:ea typeface="Mali Medium"/>
                <a:cs typeface="Mali Medium"/>
                <a:sym typeface="Mali Medium"/>
              </a:rPr>
              <a:t>Hoe studeren </a:t>
            </a:r>
            <a:r>
              <a:rPr lang="nl" sz="2800">
                <a:latin typeface="Mali Medium"/>
                <a:ea typeface="Mali Medium"/>
                <a:cs typeface="Mali Medium"/>
                <a:sym typeface="Mali Medium"/>
              </a:rPr>
              <a:t>met </a:t>
            </a:r>
            <a:r>
              <a:rPr b="0" i="0" lang="nl" sz="2800" u="none" cap="none" strike="noStrike">
                <a:solidFill>
                  <a:srgbClr val="000000"/>
                </a:solidFill>
                <a:latin typeface="Mali Medium"/>
                <a:ea typeface="Mali Medium"/>
                <a:cs typeface="Mali Medium"/>
                <a:sym typeface="Mali Medium"/>
              </a:rPr>
              <a:t>het curriculum?</a:t>
            </a:r>
            <a:endParaRPr b="0" i="0" sz="2800" u="none" cap="none" strike="noStrike">
              <a:solidFill>
                <a:schemeClr val="dk1"/>
              </a:solidFill>
              <a:latin typeface="Mali Medium"/>
              <a:ea typeface="Mali Medium"/>
              <a:cs typeface="Mali Medium"/>
              <a:sym typeface="Mali Medium"/>
            </a:endParaRPr>
          </a:p>
        </p:txBody>
      </p:sp>
      <p:sp>
        <p:nvSpPr>
          <p:cNvPr id="1707" name="Google Shape;1707;p5"/>
          <p:cNvSpPr txBox="1"/>
          <p:nvPr/>
        </p:nvSpPr>
        <p:spPr>
          <a:xfrm>
            <a:off x="514350" y="1923144"/>
            <a:ext cx="2292000" cy="6465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400"/>
              <a:buFont typeface="Arial"/>
              <a:buNone/>
            </a:pPr>
            <a:r>
              <a:rPr b="0" i="0" lang="nl" sz="1400" u="none" cap="none" strike="noStrike">
                <a:solidFill>
                  <a:srgbClr val="000000"/>
                </a:solidFill>
                <a:latin typeface="Mali"/>
                <a:ea typeface="Mali"/>
                <a:cs typeface="Mali"/>
                <a:sym typeface="Mali"/>
              </a:rPr>
              <a:t>Het helpt als je leertechnieken gebruikt zoals:</a:t>
            </a:r>
            <a:endParaRPr b="0" i="0" sz="1400" u="none" cap="none" strike="noStrike">
              <a:solidFill>
                <a:schemeClr val="dk1"/>
              </a:solidFill>
              <a:latin typeface="Mali Light"/>
              <a:ea typeface="Mali Light"/>
              <a:cs typeface="Mali Light"/>
              <a:sym typeface="Mali Light"/>
            </a:endParaRPr>
          </a:p>
        </p:txBody>
      </p:sp>
      <p:sp>
        <p:nvSpPr>
          <p:cNvPr id="1708" name="Google Shape;1708;p5"/>
          <p:cNvSpPr txBox="1"/>
          <p:nvPr/>
        </p:nvSpPr>
        <p:spPr>
          <a:xfrm>
            <a:off x="278650" y="2638425"/>
            <a:ext cx="2444400" cy="1571700"/>
          </a:xfrm>
          <a:prstGeom prst="rect">
            <a:avLst/>
          </a:prstGeom>
          <a:noFill/>
          <a:ln>
            <a:noFill/>
          </a:ln>
        </p:spPr>
        <p:txBody>
          <a:bodyPr anchorCtr="0" anchor="t" bIns="0" lIns="0" spcFirstLastPara="1" rIns="0" wrap="square" tIns="0">
            <a:spAutoFit/>
          </a:bodyPr>
          <a:lstStyle/>
          <a:p>
            <a:pPr indent="-311150" lvl="0" marL="457200" marR="0" rtl="0" algn="l">
              <a:lnSpc>
                <a:spcPct val="98181"/>
              </a:lnSpc>
              <a:spcBef>
                <a:spcPts val="800"/>
              </a:spcBef>
              <a:spcAft>
                <a:spcPts val="0"/>
              </a:spcAft>
              <a:buClr>
                <a:srgbClr val="000000"/>
              </a:buClr>
              <a:buSzPts val="1300"/>
              <a:buFont typeface="Mali"/>
              <a:buChar char="➔"/>
            </a:pPr>
            <a:r>
              <a:rPr b="0" i="0" lang="nl" sz="1300" u="none" cap="none" strike="noStrike">
                <a:solidFill>
                  <a:srgbClr val="000000"/>
                </a:solidFill>
                <a:latin typeface="Mali"/>
                <a:ea typeface="Mali"/>
                <a:cs typeface="Mali"/>
                <a:sym typeface="Mali"/>
              </a:rPr>
              <a:t>Maak samenvattingen!</a:t>
            </a:r>
            <a:endParaRPr b="0" i="0" sz="1300" u="none" cap="none" strike="noStrike">
              <a:solidFill>
                <a:srgbClr val="000000"/>
              </a:solidFill>
              <a:latin typeface="Mali"/>
              <a:ea typeface="Mali"/>
              <a:cs typeface="Mali"/>
              <a:sym typeface="Mali"/>
            </a:endParaRPr>
          </a:p>
          <a:p>
            <a:pPr indent="-311150" lvl="0" marL="457200" marR="0" rtl="0" algn="l">
              <a:lnSpc>
                <a:spcPct val="98181"/>
              </a:lnSpc>
              <a:spcBef>
                <a:spcPts val="0"/>
              </a:spcBef>
              <a:spcAft>
                <a:spcPts val="0"/>
              </a:spcAft>
              <a:buClr>
                <a:srgbClr val="000000"/>
              </a:buClr>
              <a:buSzPts val="1300"/>
              <a:buFont typeface="Mali"/>
              <a:buChar char="➔"/>
            </a:pPr>
            <a:r>
              <a:rPr b="0" i="0" lang="nl" sz="1300" u="none" cap="none" strike="noStrike">
                <a:solidFill>
                  <a:srgbClr val="000000"/>
                </a:solidFill>
                <a:latin typeface="Mali"/>
                <a:ea typeface="Mali"/>
                <a:cs typeface="Mali"/>
                <a:sym typeface="Mali"/>
              </a:rPr>
              <a:t>Stel vragen over het cursusmateriaal!</a:t>
            </a:r>
            <a:endParaRPr b="0" i="0" sz="1300" u="none" cap="none" strike="noStrike">
              <a:solidFill>
                <a:srgbClr val="000000"/>
              </a:solidFill>
              <a:latin typeface="Mali"/>
              <a:ea typeface="Mali"/>
              <a:cs typeface="Mali"/>
              <a:sym typeface="Mali"/>
            </a:endParaRPr>
          </a:p>
          <a:p>
            <a:pPr indent="-311150" lvl="0" marL="457200" marR="0" rtl="0" algn="l">
              <a:lnSpc>
                <a:spcPct val="98181"/>
              </a:lnSpc>
              <a:spcBef>
                <a:spcPts val="0"/>
              </a:spcBef>
              <a:spcAft>
                <a:spcPts val="0"/>
              </a:spcAft>
              <a:buClr>
                <a:srgbClr val="000000"/>
              </a:buClr>
              <a:buSzPts val="1300"/>
              <a:buFont typeface="Mali"/>
              <a:buChar char="➔"/>
            </a:pPr>
            <a:r>
              <a:rPr b="0" i="0" lang="nl" sz="1300" u="none" cap="none" strike="noStrike">
                <a:solidFill>
                  <a:srgbClr val="000000"/>
                </a:solidFill>
                <a:latin typeface="Mali"/>
                <a:ea typeface="Mali"/>
                <a:cs typeface="Mali"/>
                <a:sym typeface="Mali"/>
              </a:rPr>
              <a:t>Het is </a:t>
            </a:r>
            <a:r>
              <a:rPr lang="nl" sz="1300">
                <a:latin typeface="Mali"/>
                <a:ea typeface="Mali"/>
                <a:cs typeface="Mali"/>
                <a:sym typeface="Mali"/>
              </a:rPr>
              <a:t>handig </a:t>
            </a:r>
            <a:r>
              <a:rPr b="0" i="0" lang="nl" sz="1300" u="none" cap="none" strike="noStrike">
                <a:solidFill>
                  <a:srgbClr val="000000"/>
                </a:solidFill>
                <a:latin typeface="Mali"/>
                <a:ea typeface="Mali"/>
                <a:cs typeface="Mali"/>
                <a:sym typeface="Mali"/>
              </a:rPr>
              <a:t>om de </a:t>
            </a:r>
            <a:r>
              <a:rPr lang="nl" sz="1300">
                <a:latin typeface="Mali"/>
                <a:ea typeface="Mali"/>
                <a:cs typeface="Mali"/>
                <a:sym typeface="Mali"/>
              </a:rPr>
              <a:t>het materiaal </a:t>
            </a:r>
            <a:r>
              <a:rPr b="0" i="0" lang="nl" sz="1300" u="none" cap="none" strike="noStrike">
                <a:solidFill>
                  <a:srgbClr val="000000"/>
                </a:solidFill>
                <a:latin typeface="Mali"/>
                <a:ea typeface="Mali"/>
                <a:cs typeface="Mali"/>
                <a:sym typeface="Mali"/>
              </a:rPr>
              <a:t>met je vrienden te bespreken, vooral de praktische taken.</a:t>
            </a:r>
            <a:endParaRPr b="0" i="0" sz="1300" u="none" cap="none" strike="noStrike">
              <a:solidFill>
                <a:schemeClr val="dk1"/>
              </a:solidFill>
              <a:latin typeface="Mali"/>
              <a:ea typeface="Mali"/>
              <a:cs typeface="Mali"/>
              <a:sym typeface="Mali"/>
            </a:endParaRPr>
          </a:p>
        </p:txBody>
      </p:sp>
      <p:sp>
        <p:nvSpPr>
          <p:cNvPr id="1709" name="Google Shape;1709;p5"/>
          <p:cNvSpPr txBox="1"/>
          <p:nvPr/>
        </p:nvSpPr>
        <p:spPr>
          <a:xfrm>
            <a:off x="465925" y="1047550"/>
            <a:ext cx="6004500" cy="5079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2100"/>
              <a:buFont typeface="Arial"/>
              <a:buNone/>
            </a:pPr>
            <a:r>
              <a:rPr b="0" i="0" lang="nl" sz="2100" u="none" cap="none" strike="noStrike">
                <a:solidFill>
                  <a:srgbClr val="000000"/>
                </a:solidFill>
                <a:latin typeface="Mali"/>
                <a:ea typeface="Mali"/>
                <a:cs typeface="Mali"/>
                <a:sym typeface="Mali"/>
              </a:rPr>
              <a:t>Definieer specifieke leerdoelen!</a:t>
            </a:r>
            <a:endParaRPr b="0" i="0" sz="2100" u="none" cap="none" strike="noStrike">
              <a:solidFill>
                <a:srgbClr val="000000"/>
              </a:solidFill>
              <a:latin typeface="Mali"/>
              <a:ea typeface="Mali"/>
              <a:cs typeface="Mali"/>
              <a:sym typeface="Mali"/>
            </a:endParaRPr>
          </a:p>
          <a:p>
            <a:pPr indent="0" lvl="0" marL="0" marR="0" rtl="0" algn="l">
              <a:lnSpc>
                <a:spcPct val="120000"/>
              </a:lnSpc>
              <a:spcBef>
                <a:spcPts val="0"/>
              </a:spcBef>
              <a:spcAft>
                <a:spcPts val="0"/>
              </a:spcAft>
              <a:buClr>
                <a:srgbClr val="000000"/>
              </a:buClr>
              <a:buSzPts val="1200"/>
              <a:buFont typeface="Arial"/>
              <a:buNone/>
            </a:pPr>
            <a:r>
              <a:t/>
            </a:r>
            <a:endParaRPr b="0" i="0" sz="1200" u="none" cap="none" strike="noStrike">
              <a:solidFill>
                <a:schemeClr val="dk1"/>
              </a:solidFill>
              <a:latin typeface="Mali"/>
              <a:ea typeface="Mali"/>
              <a:cs typeface="Mali"/>
              <a:sym typeface="Mali"/>
            </a:endParaRPr>
          </a:p>
        </p:txBody>
      </p:sp>
      <p:sp>
        <p:nvSpPr>
          <p:cNvPr id="1710" name="Google Shape;1710;p5"/>
          <p:cNvSpPr txBox="1"/>
          <p:nvPr/>
        </p:nvSpPr>
        <p:spPr>
          <a:xfrm>
            <a:off x="3268400" y="2196819"/>
            <a:ext cx="2292000" cy="25737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400"/>
              <a:buFont typeface="Arial"/>
              <a:buNone/>
            </a:pPr>
            <a:r>
              <a:rPr b="0" i="0" lang="nl" sz="1400" u="none" cap="none" strike="noStrike">
                <a:solidFill>
                  <a:srgbClr val="000000"/>
                </a:solidFill>
                <a:latin typeface="Mali"/>
                <a:ea typeface="Mali"/>
                <a:cs typeface="Mali"/>
                <a:sym typeface="Mali"/>
              </a:rPr>
              <a:t>Neem bij vragen contact op met de auteurs van het cursusmateriaal ( </a:t>
            </a:r>
            <a:r>
              <a:rPr b="0" i="0" lang="nl" sz="1400" u="sng" cap="none" strike="noStrike">
                <a:solidFill>
                  <a:srgbClr val="13A699"/>
                </a:solidFill>
                <a:latin typeface="Mali"/>
                <a:ea typeface="Mali"/>
                <a:cs typeface="Mali"/>
                <a:sym typeface="Mali"/>
                <a:hlinkClick r:id="rId3">
                  <a:extLst>
                    <a:ext uri="{A12FA001-AC4F-418D-AE19-62706E023703}">
                      <ahyp:hlinkClr val="tx"/>
                    </a:ext>
                  </a:extLst>
                </a:hlinkClick>
              </a:rPr>
              <a:t>hello@signcoders.hu </a:t>
            </a:r>
            <a:r>
              <a:rPr b="0" i="0" lang="nl" sz="1400" u="none" cap="none" strike="noStrike">
                <a:solidFill>
                  <a:srgbClr val="000000"/>
                </a:solidFill>
                <a:latin typeface="Mali"/>
                <a:ea typeface="Mali"/>
                <a:cs typeface="Mali"/>
                <a:sym typeface="Mali"/>
              </a:rPr>
              <a:t>) of de specialisten van de afzonderlijke onderwerpen. </a:t>
            </a:r>
            <a:br>
              <a:rPr b="0" i="0" lang="nl" sz="1400" u="none" cap="none" strike="noStrike">
                <a:solidFill>
                  <a:srgbClr val="000000"/>
                </a:solidFill>
                <a:latin typeface="Mali"/>
                <a:ea typeface="Mali"/>
                <a:cs typeface="Mali"/>
                <a:sym typeface="Mali"/>
              </a:rPr>
            </a:br>
            <a:br>
              <a:rPr b="0" i="0" lang="nl" sz="1400" u="none" cap="none" strike="noStrike">
                <a:solidFill>
                  <a:srgbClr val="000000"/>
                </a:solidFill>
                <a:latin typeface="Mali"/>
                <a:ea typeface="Mali"/>
                <a:cs typeface="Mali"/>
                <a:sym typeface="Mali"/>
              </a:rPr>
            </a:br>
            <a:r>
              <a:rPr b="0" i="0" lang="nl" sz="1400" u="none" cap="none" strike="noStrike">
                <a:solidFill>
                  <a:srgbClr val="000000"/>
                </a:solidFill>
                <a:latin typeface="Mali"/>
                <a:ea typeface="Mali"/>
                <a:cs typeface="Mali"/>
                <a:sym typeface="Mali"/>
              </a:rPr>
              <a:t>Feedback helpt je om dieper inzicht te krijgen en je kennis aan te vullen.</a:t>
            </a:r>
            <a:endParaRPr b="0" i="0" sz="1400" u="none" cap="none" strike="noStrike">
              <a:solidFill>
                <a:srgbClr val="000000"/>
              </a:solidFill>
              <a:latin typeface="Mali"/>
              <a:ea typeface="Mali"/>
              <a:cs typeface="Mali"/>
              <a:sym typeface="Mali"/>
            </a:endParaRPr>
          </a:p>
          <a:p>
            <a:pPr indent="0" lvl="0" marL="0" marR="0" rtl="0" algn="l">
              <a:lnSpc>
                <a:spcPct val="100000"/>
              </a:lnSpc>
              <a:spcBef>
                <a:spcPts val="0"/>
              </a:spcBef>
              <a:spcAft>
                <a:spcPts val="0"/>
              </a:spcAft>
              <a:buClr>
                <a:srgbClr val="000000"/>
              </a:buClr>
              <a:buSzPts val="1600"/>
              <a:buFont typeface="Arial"/>
              <a:buNone/>
            </a:pPr>
            <a:r>
              <a:t/>
            </a:r>
            <a:endParaRPr b="0" i="0" sz="1600" u="none" cap="none" strike="noStrike">
              <a:solidFill>
                <a:srgbClr val="000000"/>
              </a:solidFill>
              <a:latin typeface="Mali"/>
              <a:ea typeface="Mali"/>
              <a:cs typeface="Mali"/>
              <a:sym typeface="Mali"/>
            </a:endParaRPr>
          </a:p>
        </p:txBody>
      </p:sp>
      <p:sp>
        <p:nvSpPr>
          <p:cNvPr id="1711" name="Google Shape;1711;p5"/>
          <p:cNvSpPr txBox="1"/>
          <p:nvPr/>
        </p:nvSpPr>
        <p:spPr>
          <a:xfrm>
            <a:off x="5944500" y="2238569"/>
            <a:ext cx="2292000" cy="1057800"/>
          </a:xfrm>
          <a:prstGeom prst="rect">
            <a:avLst/>
          </a:prstGeom>
          <a:noFill/>
          <a:ln>
            <a:noFill/>
          </a:ln>
        </p:spPr>
        <p:txBody>
          <a:bodyPr anchorCtr="0" anchor="t" bIns="0" lIns="0" spcFirstLastPara="1" rIns="0" wrap="square" tIns="0">
            <a:spAutoFit/>
          </a:bodyPr>
          <a:lstStyle/>
          <a:p>
            <a:pPr indent="-317500" lvl="0" marL="457200" marR="0" rtl="0" algn="l">
              <a:lnSpc>
                <a:spcPct val="98181"/>
              </a:lnSpc>
              <a:spcBef>
                <a:spcPts val="800"/>
              </a:spcBef>
              <a:spcAft>
                <a:spcPts val="0"/>
              </a:spcAft>
              <a:buClr>
                <a:srgbClr val="000000"/>
              </a:buClr>
              <a:buSzPts val="1400"/>
              <a:buFont typeface="Mali"/>
              <a:buChar char="➔"/>
            </a:pPr>
            <a:r>
              <a:rPr b="0" i="0" lang="nl" sz="1400" u="none" cap="none" strike="noStrike">
                <a:solidFill>
                  <a:srgbClr val="000000"/>
                </a:solidFill>
                <a:latin typeface="Mali"/>
                <a:ea typeface="Mali"/>
                <a:cs typeface="Mali"/>
                <a:sym typeface="Mali"/>
              </a:rPr>
              <a:t>Herhaal regelmatig wat je hebt geleerd!</a:t>
            </a:r>
            <a:br>
              <a:rPr b="0" i="0" lang="nl" sz="1400" u="none" cap="none" strike="noStrike">
                <a:solidFill>
                  <a:srgbClr val="000000"/>
                </a:solidFill>
                <a:latin typeface="Mali"/>
                <a:ea typeface="Mali"/>
                <a:cs typeface="Mali"/>
                <a:sym typeface="Mali"/>
              </a:rPr>
            </a:br>
            <a:endParaRPr b="0" i="0" sz="1400" u="none" cap="none" strike="noStrike">
              <a:solidFill>
                <a:srgbClr val="000000"/>
              </a:solidFill>
              <a:latin typeface="Mali"/>
              <a:ea typeface="Mali"/>
              <a:cs typeface="Mali"/>
              <a:sym typeface="Mali"/>
            </a:endParaRPr>
          </a:p>
          <a:p>
            <a:pPr indent="-317500" lvl="0" marL="457200" marR="0" rtl="0" algn="l">
              <a:lnSpc>
                <a:spcPct val="98181"/>
              </a:lnSpc>
              <a:spcBef>
                <a:spcPts val="0"/>
              </a:spcBef>
              <a:spcAft>
                <a:spcPts val="0"/>
              </a:spcAft>
              <a:buClr>
                <a:srgbClr val="000000"/>
              </a:buClr>
              <a:buSzPts val="1400"/>
              <a:buFont typeface="Mali"/>
              <a:buChar char="➔"/>
            </a:pPr>
            <a:r>
              <a:rPr b="0" i="0" lang="nl" sz="1400" u="none" cap="none" strike="noStrike">
                <a:solidFill>
                  <a:srgbClr val="000000"/>
                </a:solidFill>
                <a:latin typeface="Mali"/>
                <a:ea typeface="Mali"/>
                <a:cs typeface="Mali"/>
                <a:sym typeface="Mali"/>
              </a:rPr>
              <a:t>Neem korte pauzes </a:t>
            </a:r>
            <a:br>
              <a:rPr b="0" i="0" lang="nl" sz="1400" u="none" cap="none" strike="noStrike">
                <a:solidFill>
                  <a:srgbClr val="000000"/>
                </a:solidFill>
                <a:latin typeface="Mali"/>
                <a:ea typeface="Mali"/>
                <a:cs typeface="Mali"/>
                <a:sym typeface="Mali"/>
              </a:rPr>
            </a:br>
            <a:r>
              <a:rPr b="0" i="0" lang="nl" sz="1400" u="none" cap="none" strike="noStrike">
                <a:solidFill>
                  <a:srgbClr val="000000"/>
                </a:solidFill>
                <a:latin typeface="Mali"/>
                <a:ea typeface="Mali"/>
                <a:cs typeface="Mali"/>
                <a:sym typeface="Mali"/>
              </a:rPr>
              <a:t>tijdens het studeren!</a:t>
            </a:r>
            <a:endParaRPr b="0" i="0" sz="1400" u="none" cap="none" strike="noStrike">
              <a:solidFill>
                <a:srgbClr val="000000"/>
              </a:solidFill>
              <a:latin typeface="Mali"/>
              <a:ea typeface="Mali"/>
              <a:cs typeface="Mali"/>
              <a:sym typeface="Mali"/>
            </a:endParaRPr>
          </a:p>
        </p:txBody>
      </p:sp>
      <p:pic>
        <p:nvPicPr>
          <p:cNvPr id="1712" name="Google Shape;1712;p5"/>
          <p:cNvPicPr preferRelativeResize="0"/>
          <p:nvPr/>
        </p:nvPicPr>
        <p:blipFill rotWithShape="1">
          <a:blip r:embed="rId4">
            <a:alphaModFix/>
          </a:blip>
          <a:srcRect b="0" l="0" r="0" t="0"/>
          <a:stretch/>
        </p:blipFill>
        <p:spPr>
          <a:xfrm>
            <a:off x="6611375" y="3601350"/>
            <a:ext cx="1103575" cy="1103575"/>
          </a:xfrm>
          <a:prstGeom prst="rect">
            <a:avLst/>
          </a:prstGeom>
          <a:noFill/>
          <a:ln>
            <a:noFill/>
          </a:ln>
        </p:spPr>
      </p:pic>
      <p:grpSp>
        <p:nvGrpSpPr>
          <p:cNvPr id="1713" name="Google Shape;1713;p5"/>
          <p:cNvGrpSpPr/>
          <p:nvPr/>
        </p:nvGrpSpPr>
        <p:grpSpPr>
          <a:xfrm>
            <a:off x="4982120" y="3180861"/>
            <a:ext cx="936232" cy="386366"/>
            <a:chOff x="6312805" y="554242"/>
            <a:chExt cx="1063659" cy="357747"/>
          </a:xfrm>
        </p:grpSpPr>
        <p:sp>
          <p:nvSpPr>
            <p:cNvPr id="1714" name="Google Shape;1714;p5"/>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715" name="Google Shape;1715;p5"/>
            <p:cNvGrpSpPr/>
            <p:nvPr/>
          </p:nvGrpSpPr>
          <p:grpSpPr>
            <a:xfrm>
              <a:off x="6343339" y="556165"/>
              <a:ext cx="996290" cy="350024"/>
              <a:chOff x="12686678" y="1112329"/>
              <a:chExt cx="1992581" cy="700049"/>
            </a:xfrm>
          </p:grpSpPr>
          <p:sp>
            <p:nvSpPr>
              <p:cNvPr id="1716" name="Google Shape;1716;p5"/>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7" name="Google Shape;1717;p5"/>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8" name="Google Shape;1718;p5"/>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9" name="Google Shape;1719;p5"/>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0" name="Google Shape;1720;p5"/>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1" name="Google Shape;1721;p5"/>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2" name="Google Shape;1722;p5"/>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3" name="Google Shape;1723;p5"/>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4" name="Google Shape;1724;p5"/>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5" name="Google Shape;1725;p5"/>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6" name="Google Shape;1726;p5"/>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7" name="Google Shape;1727;p5"/>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8" name="Google Shape;1728;p5"/>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729" name="Google Shape;1729;p5"/>
          <p:cNvGrpSpPr/>
          <p:nvPr/>
        </p:nvGrpSpPr>
        <p:grpSpPr>
          <a:xfrm>
            <a:off x="5249226" y="4430089"/>
            <a:ext cx="1005011" cy="360187"/>
            <a:chOff x="6540201" y="1793051"/>
            <a:chExt cx="1005011" cy="360187"/>
          </a:xfrm>
        </p:grpSpPr>
        <p:sp>
          <p:nvSpPr>
            <p:cNvPr id="1730" name="Google Shape;1730;p5"/>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731" name="Google Shape;1731;p5"/>
            <p:cNvGrpSpPr/>
            <p:nvPr/>
          </p:nvGrpSpPr>
          <p:grpSpPr>
            <a:xfrm rot="-83194">
              <a:off x="6544750" y="1808211"/>
              <a:ext cx="962211" cy="333435"/>
              <a:chOff x="13088213" y="3615325"/>
              <a:chExt cx="1924244" cy="666809"/>
            </a:xfrm>
          </p:grpSpPr>
          <p:sp>
            <p:nvSpPr>
              <p:cNvPr id="1732" name="Google Shape;1732;p5"/>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3" name="Google Shape;1733;p5"/>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4" name="Google Shape;1734;p5"/>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5" name="Google Shape;1735;p5"/>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6" name="Google Shape;1736;p5"/>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7" name="Google Shape;1737;p5"/>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8" name="Google Shape;1738;p5"/>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9" name="Google Shape;1739;p5"/>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0" name="Google Shape;1740;p5"/>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1" name="Google Shape;1741;p5"/>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2" name="Google Shape;1742;p5"/>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3" name="Google Shape;1743;p5"/>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4" name="Google Shape;1744;p5"/>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5" name="Google Shape;1745;p5"/>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6" name="Google Shape;1746;p5"/>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7" name="Google Shape;1747;p5"/>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8" name="Google Shape;1748;p5"/>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9" name="Google Shape;1749;p5"/>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0" name="Google Shape;1750;p5"/>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1" name="Google Shape;1751;p5"/>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2" name="Google Shape;1752;p5"/>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3" name="Google Shape;1753;p5"/>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4" name="Google Shape;1754;p5"/>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5" name="Google Shape;1755;p5"/>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6" name="Google Shape;1756;p5"/>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757" name="Google Shape;1757;p5"/>
          <p:cNvGrpSpPr/>
          <p:nvPr/>
        </p:nvGrpSpPr>
        <p:grpSpPr>
          <a:xfrm>
            <a:off x="-390875" y="4519460"/>
            <a:ext cx="1063659" cy="386366"/>
            <a:chOff x="6312805" y="554242"/>
            <a:chExt cx="1063659" cy="357747"/>
          </a:xfrm>
        </p:grpSpPr>
        <p:sp>
          <p:nvSpPr>
            <p:cNvPr id="1758" name="Google Shape;1758;p5"/>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759" name="Google Shape;1759;p5"/>
            <p:cNvGrpSpPr/>
            <p:nvPr/>
          </p:nvGrpSpPr>
          <p:grpSpPr>
            <a:xfrm>
              <a:off x="6343339" y="556165"/>
              <a:ext cx="996290" cy="350024"/>
              <a:chOff x="12686678" y="1112329"/>
              <a:chExt cx="1992581" cy="700049"/>
            </a:xfrm>
          </p:grpSpPr>
          <p:sp>
            <p:nvSpPr>
              <p:cNvPr id="1760" name="Google Shape;1760;p5"/>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1" name="Google Shape;1761;p5"/>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2" name="Google Shape;1762;p5"/>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3" name="Google Shape;1763;p5"/>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4" name="Google Shape;1764;p5"/>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5" name="Google Shape;1765;p5"/>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6" name="Google Shape;1766;p5"/>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7" name="Google Shape;1767;p5"/>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8" name="Google Shape;1768;p5"/>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9" name="Google Shape;1769;p5"/>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0" name="Google Shape;1770;p5"/>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1" name="Google Shape;1771;p5"/>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2" name="Google Shape;1772;p5"/>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773" name="Google Shape;1773;p5"/>
          <p:cNvGrpSpPr/>
          <p:nvPr/>
        </p:nvGrpSpPr>
        <p:grpSpPr>
          <a:xfrm>
            <a:off x="2460876" y="1777189"/>
            <a:ext cx="1005011" cy="360187"/>
            <a:chOff x="6540201" y="1793051"/>
            <a:chExt cx="1005011" cy="360187"/>
          </a:xfrm>
        </p:grpSpPr>
        <p:sp>
          <p:nvSpPr>
            <p:cNvPr id="1774" name="Google Shape;1774;p5"/>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775" name="Google Shape;1775;p5"/>
            <p:cNvGrpSpPr/>
            <p:nvPr/>
          </p:nvGrpSpPr>
          <p:grpSpPr>
            <a:xfrm rot="-83194">
              <a:off x="6544750" y="1808211"/>
              <a:ext cx="962211" cy="333435"/>
              <a:chOff x="13088213" y="3615325"/>
              <a:chExt cx="1924244" cy="666809"/>
            </a:xfrm>
          </p:grpSpPr>
          <p:sp>
            <p:nvSpPr>
              <p:cNvPr id="1776" name="Google Shape;1776;p5"/>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7" name="Google Shape;1777;p5"/>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8" name="Google Shape;1778;p5"/>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9" name="Google Shape;1779;p5"/>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0" name="Google Shape;1780;p5"/>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1" name="Google Shape;1781;p5"/>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2" name="Google Shape;1782;p5"/>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3" name="Google Shape;1783;p5"/>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4" name="Google Shape;1784;p5"/>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5" name="Google Shape;1785;p5"/>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6" name="Google Shape;1786;p5"/>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7" name="Google Shape;1787;p5"/>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8" name="Google Shape;1788;p5"/>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9" name="Google Shape;1789;p5"/>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0" name="Google Shape;1790;p5"/>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1" name="Google Shape;1791;p5"/>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2" name="Google Shape;1792;p5"/>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3" name="Google Shape;1793;p5"/>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4" name="Google Shape;1794;p5"/>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5" name="Google Shape;1795;p5"/>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6" name="Google Shape;1796;p5"/>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7" name="Google Shape;1797;p5"/>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8" name="Google Shape;1798;p5"/>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9" name="Google Shape;1799;p5"/>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0" name="Google Shape;1800;p5"/>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801" name="Google Shape;1801;p5"/>
          <p:cNvGrpSpPr/>
          <p:nvPr/>
        </p:nvGrpSpPr>
        <p:grpSpPr>
          <a:xfrm>
            <a:off x="7999601" y="3655336"/>
            <a:ext cx="1063659" cy="386366"/>
            <a:chOff x="6312805" y="554242"/>
            <a:chExt cx="1063659" cy="357747"/>
          </a:xfrm>
        </p:grpSpPr>
        <p:sp>
          <p:nvSpPr>
            <p:cNvPr id="1802" name="Google Shape;1802;p5"/>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803" name="Google Shape;1803;p5"/>
            <p:cNvGrpSpPr/>
            <p:nvPr/>
          </p:nvGrpSpPr>
          <p:grpSpPr>
            <a:xfrm>
              <a:off x="6343339" y="556165"/>
              <a:ext cx="996290" cy="350024"/>
              <a:chOff x="12686678" y="1112329"/>
              <a:chExt cx="1992581" cy="700049"/>
            </a:xfrm>
          </p:grpSpPr>
          <p:sp>
            <p:nvSpPr>
              <p:cNvPr id="1804" name="Google Shape;1804;p5"/>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5" name="Google Shape;1805;p5"/>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6" name="Google Shape;1806;p5"/>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7" name="Google Shape;1807;p5"/>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8" name="Google Shape;1808;p5"/>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9" name="Google Shape;1809;p5"/>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0" name="Google Shape;1810;p5"/>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1" name="Google Shape;1811;p5"/>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2" name="Google Shape;1812;p5"/>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3" name="Google Shape;1813;p5"/>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4" name="Google Shape;1814;p5"/>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5" name="Google Shape;1815;p5"/>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6" name="Google Shape;1816;p5"/>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817" name="Google Shape;1817;p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8F5E6"/>
        </a:solidFill>
      </p:bgPr>
    </p:bg>
    <p:spTree>
      <p:nvGrpSpPr>
        <p:cNvPr id="1821" name="Shape 1821"/>
        <p:cNvGrpSpPr/>
        <p:nvPr/>
      </p:nvGrpSpPr>
      <p:grpSpPr>
        <a:xfrm>
          <a:off x="0" y="0"/>
          <a:ext cx="0" cy="0"/>
          <a:chOff x="0" y="0"/>
          <a:chExt cx="0" cy="0"/>
        </a:xfrm>
      </p:grpSpPr>
      <p:grpSp>
        <p:nvGrpSpPr>
          <p:cNvPr id="1822" name="Google Shape;1822;p6"/>
          <p:cNvGrpSpPr/>
          <p:nvPr/>
        </p:nvGrpSpPr>
        <p:grpSpPr>
          <a:xfrm>
            <a:off x="5305737" y="1897541"/>
            <a:ext cx="2599909" cy="2634109"/>
            <a:chOff x="4704572" y="1963292"/>
            <a:chExt cx="1671752" cy="1693743"/>
          </a:xfrm>
        </p:grpSpPr>
        <p:sp>
          <p:nvSpPr>
            <p:cNvPr id="1823" name="Google Shape;1823;p6"/>
            <p:cNvSpPr/>
            <p:nvPr/>
          </p:nvSpPr>
          <p:spPr>
            <a:xfrm rot="-80445">
              <a:off x="4723722" y="1982175"/>
              <a:ext cx="1633452" cy="1655976"/>
            </a:xfrm>
            <a:custGeom>
              <a:rect b="b" l="l" r="r" t="t"/>
              <a:pathLst>
                <a:path extrusionOk="0" h="3311708" w="3266662">
                  <a:moveTo>
                    <a:pt x="1" y="54024"/>
                  </a:moveTo>
                  <a:cubicBezTo>
                    <a:pt x="-165" y="23841"/>
                    <a:pt x="24540" y="-553"/>
                    <a:pt x="54700" y="10"/>
                  </a:cubicBezTo>
                  <a:cubicBezTo>
                    <a:pt x="3319322" y="61031"/>
                    <a:pt x="3263729" y="3758"/>
                    <a:pt x="3264252" y="97500"/>
                  </a:cubicBezTo>
                  <a:cubicBezTo>
                    <a:pt x="3265007" y="233975"/>
                    <a:pt x="3266662" y="3257271"/>
                    <a:pt x="3266662" y="3256828"/>
                  </a:cubicBezTo>
                  <a:cubicBezTo>
                    <a:pt x="3266827" y="3286732"/>
                    <a:pt x="3242559" y="3311014"/>
                    <a:pt x="3212671" y="3310848"/>
                  </a:cubicBezTo>
                  <a:cubicBezTo>
                    <a:pt x="-50237" y="3292846"/>
                    <a:pt x="2933" y="3349748"/>
                    <a:pt x="2410" y="3255026"/>
                  </a:cubicBezTo>
                  <a:cubicBezTo>
                    <a:pt x="1649" y="3116643"/>
                    <a:pt x="1" y="53586"/>
                    <a:pt x="1" y="54024"/>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4" name="Google Shape;1824;p6"/>
            <p:cNvSpPr/>
            <p:nvPr/>
          </p:nvSpPr>
          <p:spPr>
            <a:xfrm rot="-80445">
              <a:off x="4837043" y="2115274"/>
              <a:ext cx="1414825" cy="1424308"/>
            </a:xfrm>
            <a:custGeom>
              <a:rect b="b" l="l" r="r" t="t"/>
              <a:pathLst>
                <a:path extrusionOk="0" h="2848406" w="2829441">
                  <a:moveTo>
                    <a:pt x="818017" y="338359"/>
                  </a:moveTo>
                  <a:cubicBezTo>
                    <a:pt x="818672" y="357103"/>
                    <a:pt x="794431" y="371582"/>
                    <a:pt x="776762" y="355136"/>
                  </a:cubicBezTo>
                  <a:cubicBezTo>
                    <a:pt x="762457" y="341817"/>
                    <a:pt x="771407" y="313932"/>
                    <a:pt x="794080" y="314084"/>
                  </a:cubicBezTo>
                  <a:cubicBezTo>
                    <a:pt x="805923" y="314164"/>
                    <a:pt x="817494" y="323125"/>
                    <a:pt x="818017" y="338359"/>
                  </a:cubicBezTo>
                  <a:close/>
                  <a:moveTo>
                    <a:pt x="796112" y="4982"/>
                  </a:moveTo>
                  <a:cubicBezTo>
                    <a:pt x="773486" y="4830"/>
                    <a:pt x="764463" y="32695"/>
                    <a:pt x="778795" y="46034"/>
                  </a:cubicBezTo>
                  <a:cubicBezTo>
                    <a:pt x="796476" y="62487"/>
                    <a:pt x="820691" y="47981"/>
                    <a:pt x="820056" y="29250"/>
                  </a:cubicBezTo>
                  <a:cubicBezTo>
                    <a:pt x="819526" y="14023"/>
                    <a:pt x="807961" y="5055"/>
                    <a:pt x="796112" y="4982"/>
                  </a:cubicBezTo>
                  <a:close/>
                  <a:moveTo>
                    <a:pt x="792034" y="623186"/>
                  </a:moveTo>
                  <a:cubicBezTo>
                    <a:pt x="769428" y="623041"/>
                    <a:pt x="760372" y="650885"/>
                    <a:pt x="774724" y="664245"/>
                  </a:cubicBezTo>
                  <a:cubicBezTo>
                    <a:pt x="792398" y="680698"/>
                    <a:pt x="816633" y="666179"/>
                    <a:pt x="815978" y="647468"/>
                  </a:cubicBezTo>
                  <a:cubicBezTo>
                    <a:pt x="815455" y="632254"/>
                    <a:pt x="803910" y="623266"/>
                    <a:pt x="792034" y="623186"/>
                  </a:cubicBezTo>
                  <a:close/>
                  <a:moveTo>
                    <a:pt x="789995" y="932288"/>
                  </a:moveTo>
                  <a:cubicBezTo>
                    <a:pt x="767376" y="932136"/>
                    <a:pt x="758340" y="959994"/>
                    <a:pt x="772678" y="973340"/>
                  </a:cubicBezTo>
                  <a:cubicBezTo>
                    <a:pt x="790353" y="989793"/>
                    <a:pt x="814588" y="975294"/>
                    <a:pt x="813932" y="956563"/>
                  </a:cubicBezTo>
                  <a:cubicBezTo>
                    <a:pt x="813416" y="941329"/>
                    <a:pt x="801845" y="932368"/>
                    <a:pt x="789995" y="932288"/>
                  </a:cubicBezTo>
                  <a:close/>
                  <a:moveTo>
                    <a:pt x="1028936" y="2788570"/>
                  </a:moveTo>
                  <a:cubicBezTo>
                    <a:pt x="1006356" y="2788417"/>
                    <a:pt x="997254" y="2816256"/>
                    <a:pt x="1011618" y="2829622"/>
                  </a:cubicBezTo>
                  <a:cubicBezTo>
                    <a:pt x="1029300" y="2846074"/>
                    <a:pt x="1053515" y="2831569"/>
                    <a:pt x="1052879" y="2812838"/>
                  </a:cubicBezTo>
                  <a:cubicBezTo>
                    <a:pt x="1052350" y="2797611"/>
                    <a:pt x="1040785" y="2788649"/>
                    <a:pt x="1028936" y="2788570"/>
                  </a:cubicBezTo>
                  <a:close/>
                  <a:moveTo>
                    <a:pt x="1033014" y="2170366"/>
                  </a:moveTo>
                  <a:cubicBezTo>
                    <a:pt x="1010400" y="2170213"/>
                    <a:pt x="1001351" y="2198065"/>
                    <a:pt x="1015703" y="2211418"/>
                  </a:cubicBezTo>
                  <a:cubicBezTo>
                    <a:pt x="1033371" y="2227864"/>
                    <a:pt x="1057599" y="2213385"/>
                    <a:pt x="1056957" y="2194641"/>
                  </a:cubicBezTo>
                  <a:cubicBezTo>
                    <a:pt x="1056434" y="2179407"/>
                    <a:pt x="1044863" y="2170445"/>
                    <a:pt x="1033014" y="2170366"/>
                  </a:cubicBezTo>
                  <a:close/>
                  <a:moveTo>
                    <a:pt x="1030975" y="2479468"/>
                  </a:moveTo>
                  <a:cubicBezTo>
                    <a:pt x="1008368" y="2479315"/>
                    <a:pt x="999312" y="2507167"/>
                    <a:pt x="1013664" y="2520520"/>
                  </a:cubicBezTo>
                  <a:cubicBezTo>
                    <a:pt x="1031332" y="2536966"/>
                    <a:pt x="1055560" y="2522487"/>
                    <a:pt x="1054918" y="2503736"/>
                  </a:cubicBezTo>
                  <a:cubicBezTo>
                    <a:pt x="1054395" y="2488509"/>
                    <a:pt x="1042824" y="2479547"/>
                    <a:pt x="1030975" y="2479468"/>
                  </a:cubicBezTo>
                  <a:close/>
                  <a:moveTo>
                    <a:pt x="783879" y="1859601"/>
                  </a:moveTo>
                  <a:cubicBezTo>
                    <a:pt x="761266" y="1859449"/>
                    <a:pt x="752216" y="1887300"/>
                    <a:pt x="766568" y="1900653"/>
                  </a:cubicBezTo>
                  <a:cubicBezTo>
                    <a:pt x="784144" y="1917013"/>
                    <a:pt x="808471" y="1902720"/>
                    <a:pt x="807829" y="1883876"/>
                  </a:cubicBezTo>
                  <a:cubicBezTo>
                    <a:pt x="807293" y="1868635"/>
                    <a:pt x="795728" y="1859681"/>
                    <a:pt x="783879" y="1859601"/>
                  </a:cubicBezTo>
                  <a:close/>
                  <a:moveTo>
                    <a:pt x="777756" y="2786914"/>
                  </a:moveTo>
                  <a:cubicBezTo>
                    <a:pt x="755149" y="2786762"/>
                    <a:pt x="746093" y="2814620"/>
                    <a:pt x="760445" y="2827966"/>
                  </a:cubicBezTo>
                  <a:cubicBezTo>
                    <a:pt x="778113" y="2844412"/>
                    <a:pt x="802341" y="2829933"/>
                    <a:pt x="801699" y="2811182"/>
                  </a:cubicBezTo>
                  <a:cubicBezTo>
                    <a:pt x="801176" y="2795955"/>
                    <a:pt x="789605" y="2786993"/>
                    <a:pt x="777756" y="2786914"/>
                  </a:cubicBezTo>
                  <a:close/>
                  <a:moveTo>
                    <a:pt x="779794" y="2477805"/>
                  </a:moveTo>
                  <a:cubicBezTo>
                    <a:pt x="757181" y="2477653"/>
                    <a:pt x="748132" y="2505505"/>
                    <a:pt x="762484" y="2518857"/>
                  </a:cubicBezTo>
                  <a:cubicBezTo>
                    <a:pt x="780152" y="2535303"/>
                    <a:pt x="804380" y="2520824"/>
                    <a:pt x="803738" y="2502080"/>
                  </a:cubicBezTo>
                  <a:cubicBezTo>
                    <a:pt x="803215" y="2486853"/>
                    <a:pt x="791644" y="2477885"/>
                    <a:pt x="779794" y="2477805"/>
                  </a:cubicBezTo>
                  <a:close/>
                  <a:moveTo>
                    <a:pt x="542900" y="312422"/>
                  </a:moveTo>
                  <a:cubicBezTo>
                    <a:pt x="520313" y="312269"/>
                    <a:pt x="511224" y="340108"/>
                    <a:pt x="525582" y="353474"/>
                  </a:cubicBezTo>
                  <a:cubicBezTo>
                    <a:pt x="543264" y="369926"/>
                    <a:pt x="567479" y="355421"/>
                    <a:pt x="566843" y="336690"/>
                  </a:cubicBezTo>
                  <a:cubicBezTo>
                    <a:pt x="566314" y="321463"/>
                    <a:pt x="554742" y="312501"/>
                    <a:pt x="542900" y="312422"/>
                  </a:cubicBezTo>
                  <a:close/>
                  <a:moveTo>
                    <a:pt x="1035052" y="1861264"/>
                  </a:moveTo>
                  <a:cubicBezTo>
                    <a:pt x="1012439" y="1861111"/>
                    <a:pt x="1003397" y="1888969"/>
                    <a:pt x="1017742" y="1902316"/>
                  </a:cubicBezTo>
                  <a:cubicBezTo>
                    <a:pt x="1035430" y="1918775"/>
                    <a:pt x="1059652" y="1904223"/>
                    <a:pt x="1058996" y="1885532"/>
                  </a:cubicBezTo>
                  <a:cubicBezTo>
                    <a:pt x="1058473" y="1870305"/>
                    <a:pt x="1046902" y="1861336"/>
                    <a:pt x="1035052" y="1861264"/>
                  </a:cubicBezTo>
                  <a:close/>
                  <a:moveTo>
                    <a:pt x="785918" y="1550499"/>
                  </a:moveTo>
                  <a:cubicBezTo>
                    <a:pt x="763318" y="1550347"/>
                    <a:pt x="754249" y="1578198"/>
                    <a:pt x="768607" y="1591551"/>
                  </a:cubicBezTo>
                  <a:cubicBezTo>
                    <a:pt x="786288" y="1608017"/>
                    <a:pt x="810503" y="1593472"/>
                    <a:pt x="809861" y="1574767"/>
                  </a:cubicBezTo>
                  <a:cubicBezTo>
                    <a:pt x="809338" y="1559540"/>
                    <a:pt x="797767" y="1550579"/>
                    <a:pt x="785918" y="1550499"/>
                  </a:cubicBezTo>
                  <a:close/>
                  <a:moveTo>
                    <a:pt x="781840" y="2168703"/>
                  </a:moveTo>
                  <a:cubicBezTo>
                    <a:pt x="759227" y="2168551"/>
                    <a:pt x="750178" y="2196402"/>
                    <a:pt x="764529" y="2209755"/>
                  </a:cubicBezTo>
                  <a:cubicBezTo>
                    <a:pt x="782217" y="2226214"/>
                    <a:pt x="806439" y="2211663"/>
                    <a:pt x="805784" y="2192972"/>
                  </a:cubicBezTo>
                  <a:cubicBezTo>
                    <a:pt x="805254" y="2177744"/>
                    <a:pt x="793683" y="2168783"/>
                    <a:pt x="781840" y="2168703"/>
                  </a:cubicBezTo>
                  <a:close/>
                  <a:moveTo>
                    <a:pt x="787957" y="1241397"/>
                  </a:moveTo>
                  <a:cubicBezTo>
                    <a:pt x="765350" y="1241245"/>
                    <a:pt x="756294" y="1269103"/>
                    <a:pt x="770646" y="1282449"/>
                  </a:cubicBezTo>
                  <a:cubicBezTo>
                    <a:pt x="788314" y="1298895"/>
                    <a:pt x="812542" y="1284416"/>
                    <a:pt x="811900" y="1265665"/>
                  </a:cubicBezTo>
                  <a:cubicBezTo>
                    <a:pt x="811377" y="1250431"/>
                    <a:pt x="799806" y="1241470"/>
                    <a:pt x="787957" y="1241397"/>
                  </a:cubicBezTo>
                  <a:close/>
                  <a:moveTo>
                    <a:pt x="544938" y="3320"/>
                  </a:moveTo>
                  <a:cubicBezTo>
                    <a:pt x="522332" y="3167"/>
                    <a:pt x="513269" y="31019"/>
                    <a:pt x="527628" y="44372"/>
                  </a:cubicBezTo>
                  <a:cubicBezTo>
                    <a:pt x="545183" y="60712"/>
                    <a:pt x="569531" y="46458"/>
                    <a:pt x="568882" y="27595"/>
                  </a:cubicBezTo>
                  <a:cubicBezTo>
                    <a:pt x="568353" y="12361"/>
                    <a:pt x="556781" y="3399"/>
                    <a:pt x="544938" y="3320"/>
                  </a:cubicBezTo>
                  <a:close/>
                  <a:moveTo>
                    <a:pt x="1286233" y="1862920"/>
                  </a:moveTo>
                  <a:cubicBezTo>
                    <a:pt x="1263620" y="1862767"/>
                    <a:pt x="1254570" y="1890619"/>
                    <a:pt x="1268915" y="1903972"/>
                  </a:cubicBezTo>
                  <a:cubicBezTo>
                    <a:pt x="1286584" y="1920418"/>
                    <a:pt x="1310825" y="1905932"/>
                    <a:pt x="1310170" y="1887194"/>
                  </a:cubicBezTo>
                  <a:cubicBezTo>
                    <a:pt x="1309653" y="1871960"/>
                    <a:pt x="1298082" y="1862999"/>
                    <a:pt x="1286233" y="1862920"/>
                  </a:cubicBezTo>
                  <a:close/>
                  <a:moveTo>
                    <a:pt x="1282155" y="2481124"/>
                  </a:moveTo>
                  <a:cubicBezTo>
                    <a:pt x="1259575" y="2480971"/>
                    <a:pt x="1250473" y="2508810"/>
                    <a:pt x="1264838" y="2522176"/>
                  </a:cubicBezTo>
                  <a:cubicBezTo>
                    <a:pt x="1282519" y="2538628"/>
                    <a:pt x="1306734" y="2524123"/>
                    <a:pt x="1306099" y="2505398"/>
                  </a:cubicBezTo>
                  <a:cubicBezTo>
                    <a:pt x="1305569" y="2490165"/>
                    <a:pt x="1294004" y="2481203"/>
                    <a:pt x="1282155" y="2481124"/>
                  </a:cubicBezTo>
                  <a:close/>
                  <a:moveTo>
                    <a:pt x="1288272" y="1553818"/>
                  </a:moveTo>
                  <a:cubicBezTo>
                    <a:pt x="1265659" y="1553665"/>
                    <a:pt x="1256616" y="1581523"/>
                    <a:pt x="1270961" y="1594870"/>
                  </a:cubicBezTo>
                  <a:cubicBezTo>
                    <a:pt x="1288649" y="1611329"/>
                    <a:pt x="1312871" y="1596777"/>
                    <a:pt x="1312215" y="1578092"/>
                  </a:cubicBezTo>
                  <a:cubicBezTo>
                    <a:pt x="1311692" y="1562858"/>
                    <a:pt x="1300121" y="1553897"/>
                    <a:pt x="1288272" y="1553818"/>
                  </a:cubicBezTo>
                  <a:close/>
                  <a:moveTo>
                    <a:pt x="1284194" y="2172022"/>
                  </a:moveTo>
                  <a:cubicBezTo>
                    <a:pt x="1261587" y="2171869"/>
                    <a:pt x="1252532" y="2199721"/>
                    <a:pt x="1266883" y="2213074"/>
                  </a:cubicBezTo>
                  <a:cubicBezTo>
                    <a:pt x="1284551" y="2229520"/>
                    <a:pt x="1308780" y="2215041"/>
                    <a:pt x="1308138" y="2196290"/>
                  </a:cubicBezTo>
                  <a:cubicBezTo>
                    <a:pt x="1307615" y="2181063"/>
                    <a:pt x="1296043" y="2172101"/>
                    <a:pt x="1284194" y="2172022"/>
                  </a:cubicBezTo>
                  <a:close/>
                  <a:moveTo>
                    <a:pt x="1296427" y="317403"/>
                  </a:moveTo>
                  <a:cubicBezTo>
                    <a:pt x="1273774" y="317250"/>
                    <a:pt x="1264798" y="345128"/>
                    <a:pt x="1279117" y="358455"/>
                  </a:cubicBezTo>
                  <a:cubicBezTo>
                    <a:pt x="1296791" y="374907"/>
                    <a:pt x="1321026" y="360389"/>
                    <a:pt x="1320371" y="341671"/>
                  </a:cubicBezTo>
                  <a:cubicBezTo>
                    <a:pt x="1319848" y="326444"/>
                    <a:pt x="1308277" y="317482"/>
                    <a:pt x="1296427" y="317403"/>
                  </a:cubicBezTo>
                  <a:close/>
                  <a:moveTo>
                    <a:pt x="1292349" y="935607"/>
                  </a:moveTo>
                  <a:cubicBezTo>
                    <a:pt x="1269723" y="935454"/>
                    <a:pt x="1260694" y="963319"/>
                    <a:pt x="1275039" y="976659"/>
                  </a:cubicBezTo>
                  <a:cubicBezTo>
                    <a:pt x="1292707" y="993105"/>
                    <a:pt x="1316935" y="978626"/>
                    <a:pt x="1316293" y="959882"/>
                  </a:cubicBezTo>
                  <a:cubicBezTo>
                    <a:pt x="1315770" y="944648"/>
                    <a:pt x="1304199" y="935686"/>
                    <a:pt x="1292349" y="935607"/>
                  </a:cubicBezTo>
                  <a:close/>
                  <a:moveTo>
                    <a:pt x="1290310" y="1244715"/>
                  </a:moveTo>
                  <a:cubicBezTo>
                    <a:pt x="1267737" y="1244563"/>
                    <a:pt x="1258622" y="1272388"/>
                    <a:pt x="1272993" y="1285767"/>
                  </a:cubicBezTo>
                  <a:cubicBezTo>
                    <a:pt x="1290569" y="1302127"/>
                    <a:pt x="1314896" y="1287834"/>
                    <a:pt x="1314254" y="1268984"/>
                  </a:cubicBezTo>
                  <a:cubicBezTo>
                    <a:pt x="1313725" y="1253723"/>
                    <a:pt x="1302061" y="1244788"/>
                    <a:pt x="1290310" y="1244715"/>
                  </a:cubicBezTo>
                  <a:close/>
                  <a:moveTo>
                    <a:pt x="1047292" y="6638"/>
                  </a:moveTo>
                  <a:cubicBezTo>
                    <a:pt x="1024686" y="6486"/>
                    <a:pt x="1015630" y="34337"/>
                    <a:pt x="1029975" y="47690"/>
                  </a:cubicBezTo>
                  <a:cubicBezTo>
                    <a:pt x="1047637" y="64129"/>
                    <a:pt x="1071885" y="49664"/>
                    <a:pt x="1071229" y="30913"/>
                  </a:cubicBezTo>
                  <a:cubicBezTo>
                    <a:pt x="1070713" y="15679"/>
                    <a:pt x="1059142" y="6718"/>
                    <a:pt x="1047292" y="6638"/>
                  </a:cubicBezTo>
                  <a:close/>
                  <a:moveTo>
                    <a:pt x="1041176" y="933951"/>
                  </a:moveTo>
                  <a:cubicBezTo>
                    <a:pt x="1018569" y="933798"/>
                    <a:pt x="1009513" y="961657"/>
                    <a:pt x="1023865" y="975003"/>
                  </a:cubicBezTo>
                  <a:cubicBezTo>
                    <a:pt x="1041533" y="991449"/>
                    <a:pt x="1065761" y="976970"/>
                    <a:pt x="1065119" y="958219"/>
                  </a:cubicBezTo>
                  <a:cubicBezTo>
                    <a:pt x="1064590" y="942992"/>
                    <a:pt x="1053019" y="934030"/>
                    <a:pt x="1041176" y="933951"/>
                  </a:cubicBezTo>
                  <a:close/>
                  <a:moveTo>
                    <a:pt x="1280116" y="2790232"/>
                  </a:moveTo>
                  <a:cubicBezTo>
                    <a:pt x="1257503" y="2790080"/>
                    <a:pt x="1248454" y="2817931"/>
                    <a:pt x="1262799" y="2831284"/>
                  </a:cubicBezTo>
                  <a:cubicBezTo>
                    <a:pt x="1280467" y="2847730"/>
                    <a:pt x="1304708" y="2833252"/>
                    <a:pt x="1304053" y="2814500"/>
                  </a:cubicBezTo>
                  <a:cubicBezTo>
                    <a:pt x="1303530" y="2799273"/>
                    <a:pt x="1291959" y="2790312"/>
                    <a:pt x="1280116" y="2790232"/>
                  </a:cubicBezTo>
                  <a:close/>
                  <a:moveTo>
                    <a:pt x="1043215" y="624842"/>
                  </a:moveTo>
                  <a:cubicBezTo>
                    <a:pt x="1020608" y="624696"/>
                    <a:pt x="1011552" y="652541"/>
                    <a:pt x="1025904" y="665901"/>
                  </a:cubicBezTo>
                  <a:cubicBezTo>
                    <a:pt x="1043579" y="682353"/>
                    <a:pt x="1067814" y="667835"/>
                    <a:pt x="1067158" y="649124"/>
                  </a:cubicBezTo>
                  <a:cubicBezTo>
                    <a:pt x="1066629" y="633890"/>
                    <a:pt x="1055057" y="624922"/>
                    <a:pt x="1043215" y="624842"/>
                  </a:cubicBezTo>
                  <a:close/>
                  <a:moveTo>
                    <a:pt x="1039137" y="1243053"/>
                  </a:moveTo>
                  <a:cubicBezTo>
                    <a:pt x="1016537" y="1242901"/>
                    <a:pt x="1007468" y="1270752"/>
                    <a:pt x="1021819" y="1284105"/>
                  </a:cubicBezTo>
                  <a:cubicBezTo>
                    <a:pt x="1039488" y="1300551"/>
                    <a:pt x="1063716" y="1286072"/>
                    <a:pt x="1063074" y="1267321"/>
                  </a:cubicBezTo>
                  <a:cubicBezTo>
                    <a:pt x="1062551" y="1252094"/>
                    <a:pt x="1050980" y="1243132"/>
                    <a:pt x="1039137" y="1243053"/>
                  </a:cubicBezTo>
                  <a:close/>
                  <a:moveTo>
                    <a:pt x="1037091" y="1552155"/>
                  </a:moveTo>
                  <a:cubicBezTo>
                    <a:pt x="1014511" y="1552003"/>
                    <a:pt x="1005409" y="1579834"/>
                    <a:pt x="1019774" y="1593207"/>
                  </a:cubicBezTo>
                  <a:cubicBezTo>
                    <a:pt x="1037349" y="1609567"/>
                    <a:pt x="1061677" y="1595273"/>
                    <a:pt x="1061035" y="1576423"/>
                  </a:cubicBezTo>
                  <a:cubicBezTo>
                    <a:pt x="1060512" y="1561196"/>
                    <a:pt x="1048941" y="1552234"/>
                    <a:pt x="1037091" y="1552155"/>
                  </a:cubicBezTo>
                  <a:close/>
                  <a:moveTo>
                    <a:pt x="1045253" y="315740"/>
                  </a:moveTo>
                  <a:cubicBezTo>
                    <a:pt x="1022587" y="315588"/>
                    <a:pt x="1013631" y="343479"/>
                    <a:pt x="1027943" y="356792"/>
                  </a:cubicBezTo>
                  <a:cubicBezTo>
                    <a:pt x="1045618" y="373245"/>
                    <a:pt x="1069853" y="358726"/>
                    <a:pt x="1069197" y="340008"/>
                  </a:cubicBezTo>
                  <a:cubicBezTo>
                    <a:pt x="1068674" y="324808"/>
                    <a:pt x="1057129" y="315820"/>
                    <a:pt x="1045253" y="315740"/>
                  </a:cubicBezTo>
                  <a:close/>
                  <a:moveTo>
                    <a:pt x="1294388" y="626505"/>
                  </a:moveTo>
                  <a:cubicBezTo>
                    <a:pt x="1271795" y="626359"/>
                    <a:pt x="1262713" y="654197"/>
                    <a:pt x="1277078" y="667557"/>
                  </a:cubicBezTo>
                  <a:cubicBezTo>
                    <a:pt x="1294752" y="684009"/>
                    <a:pt x="1318987" y="669497"/>
                    <a:pt x="1318332" y="650773"/>
                  </a:cubicBezTo>
                  <a:cubicBezTo>
                    <a:pt x="1317809" y="635546"/>
                    <a:pt x="1306238" y="626584"/>
                    <a:pt x="1294388" y="626505"/>
                  </a:cubicBezTo>
                  <a:close/>
                  <a:moveTo>
                    <a:pt x="38500" y="618212"/>
                  </a:moveTo>
                  <a:cubicBezTo>
                    <a:pt x="15887" y="618060"/>
                    <a:pt x="6838" y="645918"/>
                    <a:pt x="21189" y="659264"/>
                  </a:cubicBezTo>
                  <a:cubicBezTo>
                    <a:pt x="38858" y="675710"/>
                    <a:pt x="63086" y="661231"/>
                    <a:pt x="62444" y="642487"/>
                  </a:cubicBezTo>
                  <a:cubicBezTo>
                    <a:pt x="61914" y="627253"/>
                    <a:pt x="50349" y="618285"/>
                    <a:pt x="38500" y="618212"/>
                  </a:cubicBezTo>
                  <a:close/>
                  <a:moveTo>
                    <a:pt x="279479" y="2165385"/>
                  </a:moveTo>
                  <a:cubicBezTo>
                    <a:pt x="256906" y="2165232"/>
                    <a:pt x="247790" y="2193058"/>
                    <a:pt x="262162" y="2206437"/>
                  </a:cubicBezTo>
                  <a:cubicBezTo>
                    <a:pt x="279738" y="2222797"/>
                    <a:pt x="304065" y="2208503"/>
                    <a:pt x="303423" y="2189653"/>
                  </a:cubicBezTo>
                  <a:cubicBezTo>
                    <a:pt x="302893" y="2174426"/>
                    <a:pt x="291329" y="2165464"/>
                    <a:pt x="279479" y="2165385"/>
                  </a:cubicBezTo>
                  <a:close/>
                  <a:moveTo>
                    <a:pt x="40539" y="309103"/>
                  </a:moveTo>
                  <a:cubicBezTo>
                    <a:pt x="17886" y="308951"/>
                    <a:pt x="8910" y="336829"/>
                    <a:pt x="23228" y="350155"/>
                  </a:cubicBezTo>
                  <a:cubicBezTo>
                    <a:pt x="40896" y="366601"/>
                    <a:pt x="65125" y="352123"/>
                    <a:pt x="64483" y="333372"/>
                  </a:cubicBezTo>
                  <a:cubicBezTo>
                    <a:pt x="63960" y="318144"/>
                    <a:pt x="52388" y="309183"/>
                    <a:pt x="40539" y="309103"/>
                  </a:cubicBezTo>
                  <a:close/>
                  <a:moveTo>
                    <a:pt x="36461" y="927314"/>
                  </a:moveTo>
                  <a:cubicBezTo>
                    <a:pt x="13947" y="927168"/>
                    <a:pt x="4733" y="954954"/>
                    <a:pt x="19144" y="968366"/>
                  </a:cubicBezTo>
                  <a:cubicBezTo>
                    <a:pt x="36812" y="984812"/>
                    <a:pt x="61047" y="970333"/>
                    <a:pt x="60405" y="951589"/>
                  </a:cubicBezTo>
                  <a:cubicBezTo>
                    <a:pt x="59875" y="936322"/>
                    <a:pt x="48211" y="927394"/>
                    <a:pt x="36461" y="927314"/>
                  </a:cubicBezTo>
                  <a:close/>
                  <a:moveTo>
                    <a:pt x="277440" y="2474487"/>
                  </a:moveTo>
                  <a:cubicBezTo>
                    <a:pt x="254788" y="2474335"/>
                    <a:pt x="245811" y="2502213"/>
                    <a:pt x="260130" y="2515539"/>
                  </a:cubicBezTo>
                  <a:cubicBezTo>
                    <a:pt x="277818" y="2531998"/>
                    <a:pt x="302039" y="2517446"/>
                    <a:pt x="301384" y="2498755"/>
                  </a:cubicBezTo>
                  <a:cubicBezTo>
                    <a:pt x="300861" y="2483528"/>
                    <a:pt x="289290" y="2474566"/>
                    <a:pt x="277440" y="2474487"/>
                  </a:cubicBezTo>
                  <a:close/>
                  <a:moveTo>
                    <a:pt x="275402" y="2783596"/>
                  </a:moveTo>
                  <a:cubicBezTo>
                    <a:pt x="252735" y="2783443"/>
                    <a:pt x="243779" y="2811334"/>
                    <a:pt x="258091" y="2824648"/>
                  </a:cubicBezTo>
                  <a:cubicBezTo>
                    <a:pt x="275766" y="2841100"/>
                    <a:pt x="300001" y="2826601"/>
                    <a:pt x="299345" y="2807864"/>
                  </a:cubicBezTo>
                  <a:cubicBezTo>
                    <a:pt x="298822" y="2792637"/>
                    <a:pt x="287251" y="2783675"/>
                    <a:pt x="275402" y="2783596"/>
                  </a:cubicBezTo>
                  <a:close/>
                  <a:moveTo>
                    <a:pt x="25492" y="6949"/>
                  </a:moveTo>
                  <a:cubicBezTo>
                    <a:pt x="10889" y="20342"/>
                    <a:pt x="19779" y="48081"/>
                    <a:pt x="42260" y="48227"/>
                  </a:cubicBezTo>
                  <a:cubicBezTo>
                    <a:pt x="64920" y="48379"/>
                    <a:pt x="73883" y="20494"/>
                    <a:pt x="59571" y="7175"/>
                  </a:cubicBezTo>
                  <a:cubicBezTo>
                    <a:pt x="48655" y="-2986"/>
                    <a:pt x="34263" y="-1707"/>
                    <a:pt x="25492" y="6949"/>
                  </a:cubicBezTo>
                  <a:close/>
                  <a:moveTo>
                    <a:pt x="34422" y="1236416"/>
                  </a:moveTo>
                  <a:cubicBezTo>
                    <a:pt x="11809" y="1236264"/>
                    <a:pt x="2760" y="1264115"/>
                    <a:pt x="17112" y="1277468"/>
                  </a:cubicBezTo>
                  <a:cubicBezTo>
                    <a:pt x="34786" y="1293921"/>
                    <a:pt x="59021" y="1279402"/>
                    <a:pt x="58366" y="1260684"/>
                  </a:cubicBezTo>
                  <a:cubicBezTo>
                    <a:pt x="57843" y="1245484"/>
                    <a:pt x="46298" y="1236496"/>
                    <a:pt x="34422" y="1236416"/>
                  </a:cubicBezTo>
                  <a:close/>
                  <a:moveTo>
                    <a:pt x="26260" y="2472831"/>
                  </a:moveTo>
                  <a:cubicBezTo>
                    <a:pt x="3680" y="2472679"/>
                    <a:pt x="-5422" y="2500510"/>
                    <a:pt x="8949" y="2513883"/>
                  </a:cubicBezTo>
                  <a:cubicBezTo>
                    <a:pt x="26525" y="2530243"/>
                    <a:pt x="50853" y="2515950"/>
                    <a:pt x="50210" y="2497106"/>
                  </a:cubicBezTo>
                  <a:cubicBezTo>
                    <a:pt x="49681" y="2481866"/>
                    <a:pt x="38116" y="2472911"/>
                    <a:pt x="26260" y="2472831"/>
                  </a:cubicBezTo>
                  <a:close/>
                  <a:moveTo>
                    <a:pt x="32383" y="1545518"/>
                  </a:moveTo>
                  <a:cubicBezTo>
                    <a:pt x="9764" y="1545366"/>
                    <a:pt x="728" y="1573224"/>
                    <a:pt x="15066" y="1586570"/>
                  </a:cubicBezTo>
                  <a:cubicBezTo>
                    <a:pt x="32754" y="1603030"/>
                    <a:pt x="56976" y="1588478"/>
                    <a:pt x="56320" y="1569793"/>
                  </a:cubicBezTo>
                  <a:cubicBezTo>
                    <a:pt x="55804" y="1554559"/>
                    <a:pt x="44226" y="1545598"/>
                    <a:pt x="32383" y="1545518"/>
                  </a:cubicBezTo>
                  <a:close/>
                  <a:moveTo>
                    <a:pt x="2805217" y="66487"/>
                  </a:moveTo>
                  <a:cubicBezTo>
                    <a:pt x="2827850" y="66633"/>
                    <a:pt x="2836859" y="38768"/>
                    <a:pt x="2822534" y="25435"/>
                  </a:cubicBezTo>
                  <a:cubicBezTo>
                    <a:pt x="2804945" y="9069"/>
                    <a:pt x="2780690" y="23322"/>
                    <a:pt x="2781273" y="42219"/>
                  </a:cubicBezTo>
                  <a:cubicBezTo>
                    <a:pt x="2781856" y="57506"/>
                    <a:pt x="2793447" y="66408"/>
                    <a:pt x="2805217" y="66487"/>
                  </a:cubicBezTo>
                  <a:close/>
                  <a:moveTo>
                    <a:pt x="24221" y="2781933"/>
                  </a:moveTo>
                  <a:cubicBezTo>
                    <a:pt x="1568" y="2781781"/>
                    <a:pt x="-7408" y="2809659"/>
                    <a:pt x="6911" y="2822985"/>
                  </a:cubicBezTo>
                  <a:cubicBezTo>
                    <a:pt x="24486" y="2839345"/>
                    <a:pt x="48754" y="2825098"/>
                    <a:pt x="48165" y="2806201"/>
                  </a:cubicBezTo>
                  <a:cubicBezTo>
                    <a:pt x="47582" y="2790915"/>
                    <a:pt x="35991" y="2782013"/>
                    <a:pt x="24221" y="2781933"/>
                  </a:cubicBezTo>
                  <a:close/>
                  <a:moveTo>
                    <a:pt x="540861" y="621530"/>
                  </a:moveTo>
                  <a:cubicBezTo>
                    <a:pt x="518248" y="621378"/>
                    <a:pt x="509198" y="649230"/>
                    <a:pt x="523543" y="662582"/>
                  </a:cubicBezTo>
                  <a:cubicBezTo>
                    <a:pt x="541212" y="679028"/>
                    <a:pt x="565453" y="664550"/>
                    <a:pt x="564798" y="645799"/>
                  </a:cubicBezTo>
                  <a:cubicBezTo>
                    <a:pt x="564275" y="630571"/>
                    <a:pt x="552703" y="621603"/>
                    <a:pt x="540861" y="621530"/>
                  </a:cubicBezTo>
                  <a:close/>
                  <a:moveTo>
                    <a:pt x="30345" y="1854627"/>
                  </a:moveTo>
                  <a:cubicBezTo>
                    <a:pt x="7738" y="1854475"/>
                    <a:pt x="-1324" y="1882326"/>
                    <a:pt x="13034" y="1895679"/>
                  </a:cubicBezTo>
                  <a:cubicBezTo>
                    <a:pt x="30702" y="1912125"/>
                    <a:pt x="54930" y="1897646"/>
                    <a:pt x="54288" y="1878895"/>
                  </a:cubicBezTo>
                  <a:cubicBezTo>
                    <a:pt x="53759" y="1863668"/>
                    <a:pt x="42187" y="1854700"/>
                    <a:pt x="30345" y="1854627"/>
                  </a:cubicBezTo>
                  <a:close/>
                  <a:moveTo>
                    <a:pt x="28306" y="2163729"/>
                  </a:moveTo>
                  <a:cubicBezTo>
                    <a:pt x="5679" y="2163577"/>
                    <a:pt x="-3350" y="2191441"/>
                    <a:pt x="10995" y="2204781"/>
                  </a:cubicBezTo>
                  <a:cubicBezTo>
                    <a:pt x="28663" y="2221227"/>
                    <a:pt x="52891" y="2206748"/>
                    <a:pt x="52249" y="2188004"/>
                  </a:cubicBezTo>
                  <a:cubicBezTo>
                    <a:pt x="51720" y="2172770"/>
                    <a:pt x="40148" y="2163808"/>
                    <a:pt x="28306" y="2163729"/>
                  </a:cubicBezTo>
                  <a:close/>
                  <a:moveTo>
                    <a:pt x="526582" y="2785252"/>
                  </a:moveTo>
                  <a:cubicBezTo>
                    <a:pt x="503969" y="2785099"/>
                    <a:pt x="494926" y="2812957"/>
                    <a:pt x="509271" y="2826303"/>
                  </a:cubicBezTo>
                  <a:cubicBezTo>
                    <a:pt x="526939" y="2842749"/>
                    <a:pt x="551168" y="2828271"/>
                    <a:pt x="550526" y="2809526"/>
                  </a:cubicBezTo>
                  <a:cubicBezTo>
                    <a:pt x="549996" y="2794292"/>
                    <a:pt x="538425" y="2785331"/>
                    <a:pt x="526582" y="2785252"/>
                  </a:cubicBezTo>
                  <a:close/>
                  <a:moveTo>
                    <a:pt x="532698" y="1857939"/>
                  </a:moveTo>
                  <a:cubicBezTo>
                    <a:pt x="510125" y="1857793"/>
                    <a:pt x="501010" y="1885611"/>
                    <a:pt x="515381" y="1898991"/>
                  </a:cubicBezTo>
                  <a:cubicBezTo>
                    <a:pt x="533049" y="1915437"/>
                    <a:pt x="557284" y="1900958"/>
                    <a:pt x="556642" y="1882207"/>
                  </a:cubicBezTo>
                  <a:cubicBezTo>
                    <a:pt x="556113" y="1866986"/>
                    <a:pt x="544548" y="1858018"/>
                    <a:pt x="532698" y="1857939"/>
                  </a:cubicBezTo>
                  <a:close/>
                  <a:moveTo>
                    <a:pt x="528621" y="2476149"/>
                  </a:moveTo>
                  <a:cubicBezTo>
                    <a:pt x="506008" y="2475997"/>
                    <a:pt x="496958" y="2503849"/>
                    <a:pt x="511303" y="2517201"/>
                  </a:cubicBezTo>
                  <a:cubicBezTo>
                    <a:pt x="528978" y="2533654"/>
                    <a:pt x="553213" y="2519155"/>
                    <a:pt x="552558" y="2500418"/>
                  </a:cubicBezTo>
                  <a:cubicBezTo>
                    <a:pt x="552041" y="2485190"/>
                    <a:pt x="540463" y="2476229"/>
                    <a:pt x="528621" y="2476149"/>
                  </a:cubicBezTo>
                  <a:close/>
                  <a:moveTo>
                    <a:pt x="530660" y="2167047"/>
                  </a:moveTo>
                  <a:cubicBezTo>
                    <a:pt x="507994" y="2166895"/>
                    <a:pt x="499037" y="2194786"/>
                    <a:pt x="513349" y="2208099"/>
                  </a:cubicBezTo>
                  <a:cubicBezTo>
                    <a:pt x="531037" y="2224559"/>
                    <a:pt x="555259" y="2210007"/>
                    <a:pt x="554603" y="2191322"/>
                  </a:cubicBezTo>
                  <a:cubicBezTo>
                    <a:pt x="554080" y="2176115"/>
                    <a:pt x="542535" y="2167127"/>
                    <a:pt x="530660" y="2167047"/>
                  </a:cubicBezTo>
                  <a:close/>
                  <a:moveTo>
                    <a:pt x="538815" y="930633"/>
                  </a:moveTo>
                  <a:cubicBezTo>
                    <a:pt x="516202" y="930480"/>
                    <a:pt x="507153" y="958332"/>
                    <a:pt x="521504" y="971684"/>
                  </a:cubicBezTo>
                  <a:cubicBezTo>
                    <a:pt x="539192" y="988144"/>
                    <a:pt x="563414" y="973592"/>
                    <a:pt x="562759" y="954901"/>
                  </a:cubicBezTo>
                  <a:cubicBezTo>
                    <a:pt x="562236" y="939700"/>
                    <a:pt x="550691" y="930712"/>
                    <a:pt x="538815" y="930633"/>
                  </a:cubicBezTo>
                  <a:close/>
                  <a:moveTo>
                    <a:pt x="536776" y="1239735"/>
                  </a:moveTo>
                  <a:cubicBezTo>
                    <a:pt x="514170" y="1239582"/>
                    <a:pt x="505114" y="1267434"/>
                    <a:pt x="519466" y="1280787"/>
                  </a:cubicBezTo>
                  <a:cubicBezTo>
                    <a:pt x="537140" y="1297239"/>
                    <a:pt x="561375" y="1282740"/>
                    <a:pt x="560720" y="1264009"/>
                  </a:cubicBezTo>
                  <a:cubicBezTo>
                    <a:pt x="560197" y="1248776"/>
                    <a:pt x="548626" y="1239814"/>
                    <a:pt x="536776" y="1239735"/>
                  </a:cubicBezTo>
                  <a:close/>
                  <a:moveTo>
                    <a:pt x="534737" y="1548837"/>
                  </a:moveTo>
                  <a:cubicBezTo>
                    <a:pt x="512131" y="1548684"/>
                    <a:pt x="503075" y="1576542"/>
                    <a:pt x="517427" y="1589889"/>
                  </a:cubicBezTo>
                  <a:cubicBezTo>
                    <a:pt x="535095" y="1606335"/>
                    <a:pt x="559323" y="1591856"/>
                    <a:pt x="558681" y="1573112"/>
                  </a:cubicBezTo>
                  <a:cubicBezTo>
                    <a:pt x="558158" y="1557878"/>
                    <a:pt x="546587" y="1548916"/>
                    <a:pt x="534737" y="1548837"/>
                  </a:cubicBezTo>
                  <a:close/>
                  <a:moveTo>
                    <a:pt x="281518" y="1856283"/>
                  </a:moveTo>
                  <a:cubicBezTo>
                    <a:pt x="258912" y="1856130"/>
                    <a:pt x="249856" y="1883989"/>
                    <a:pt x="264201" y="1897335"/>
                  </a:cubicBezTo>
                  <a:cubicBezTo>
                    <a:pt x="281869" y="1913781"/>
                    <a:pt x="306097" y="1899302"/>
                    <a:pt x="305455" y="1880558"/>
                  </a:cubicBezTo>
                  <a:cubicBezTo>
                    <a:pt x="304939" y="1865324"/>
                    <a:pt x="293368" y="1856362"/>
                    <a:pt x="281518" y="1856283"/>
                  </a:cubicBezTo>
                  <a:close/>
                  <a:moveTo>
                    <a:pt x="285596" y="1238079"/>
                  </a:moveTo>
                  <a:cubicBezTo>
                    <a:pt x="262930" y="1237926"/>
                    <a:pt x="253973" y="1265818"/>
                    <a:pt x="268285" y="1279131"/>
                  </a:cubicBezTo>
                  <a:cubicBezTo>
                    <a:pt x="285973" y="1295590"/>
                    <a:pt x="310195" y="1281038"/>
                    <a:pt x="309540" y="1262347"/>
                  </a:cubicBezTo>
                  <a:cubicBezTo>
                    <a:pt x="309017" y="1247120"/>
                    <a:pt x="297445" y="1238152"/>
                    <a:pt x="285596" y="1238079"/>
                  </a:cubicBezTo>
                  <a:close/>
                  <a:moveTo>
                    <a:pt x="283557" y="1547181"/>
                  </a:moveTo>
                  <a:cubicBezTo>
                    <a:pt x="260951" y="1547028"/>
                    <a:pt x="251895" y="1574880"/>
                    <a:pt x="266246" y="1588233"/>
                  </a:cubicBezTo>
                  <a:cubicBezTo>
                    <a:pt x="283921" y="1604685"/>
                    <a:pt x="308156" y="1590187"/>
                    <a:pt x="307501" y="1571449"/>
                  </a:cubicBezTo>
                  <a:cubicBezTo>
                    <a:pt x="306978" y="1556222"/>
                    <a:pt x="295406" y="1547260"/>
                    <a:pt x="283557" y="1547181"/>
                  </a:cubicBezTo>
                  <a:close/>
                  <a:moveTo>
                    <a:pt x="287642" y="928970"/>
                  </a:moveTo>
                  <a:cubicBezTo>
                    <a:pt x="264975" y="928818"/>
                    <a:pt x="256019" y="956709"/>
                    <a:pt x="270331" y="970022"/>
                  </a:cubicBezTo>
                  <a:cubicBezTo>
                    <a:pt x="288019" y="986481"/>
                    <a:pt x="312241" y="971930"/>
                    <a:pt x="311585" y="953238"/>
                  </a:cubicBezTo>
                  <a:cubicBezTo>
                    <a:pt x="311056" y="938037"/>
                    <a:pt x="299511" y="929050"/>
                    <a:pt x="287642" y="928970"/>
                  </a:cubicBezTo>
                  <a:close/>
                  <a:moveTo>
                    <a:pt x="289680" y="619868"/>
                  </a:moveTo>
                  <a:cubicBezTo>
                    <a:pt x="267074" y="619716"/>
                    <a:pt x="258018" y="647567"/>
                    <a:pt x="272363" y="660920"/>
                  </a:cubicBezTo>
                  <a:cubicBezTo>
                    <a:pt x="290044" y="677373"/>
                    <a:pt x="314260" y="662867"/>
                    <a:pt x="313624" y="644136"/>
                  </a:cubicBezTo>
                  <a:cubicBezTo>
                    <a:pt x="313094" y="628909"/>
                    <a:pt x="301523" y="619947"/>
                    <a:pt x="289680" y="619868"/>
                  </a:cubicBezTo>
                  <a:close/>
                  <a:moveTo>
                    <a:pt x="293758" y="1664"/>
                  </a:moveTo>
                  <a:cubicBezTo>
                    <a:pt x="271145" y="1512"/>
                    <a:pt x="262096" y="29363"/>
                    <a:pt x="276447" y="42716"/>
                  </a:cubicBezTo>
                  <a:cubicBezTo>
                    <a:pt x="294116" y="59162"/>
                    <a:pt x="318344" y="44683"/>
                    <a:pt x="317702" y="25932"/>
                  </a:cubicBezTo>
                  <a:cubicBezTo>
                    <a:pt x="317179" y="10705"/>
                    <a:pt x="305608" y="1737"/>
                    <a:pt x="293758" y="1664"/>
                  </a:cubicBezTo>
                  <a:close/>
                  <a:moveTo>
                    <a:pt x="291719" y="310766"/>
                  </a:moveTo>
                  <a:cubicBezTo>
                    <a:pt x="269113" y="310614"/>
                    <a:pt x="260050" y="338465"/>
                    <a:pt x="274409" y="351818"/>
                  </a:cubicBezTo>
                  <a:cubicBezTo>
                    <a:pt x="292077" y="368264"/>
                    <a:pt x="316305" y="353785"/>
                    <a:pt x="315663" y="335041"/>
                  </a:cubicBezTo>
                  <a:cubicBezTo>
                    <a:pt x="315140" y="319807"/>
                    <a:pt x="303569" y="310845"/>
                    <a:pt x="291719" y="310766"/>
                  </a:cubicBezTo>
                  <a:close/>
                  <a:moveTo>
                    <a:pt x="2544166" y="1562110"/>
                  </a:moveTo>
                  <a:cubicBezTo>
                    <a:pt x="2521653" y="1561964"/>
                    <a:pt x="2512438" y="1589750"/>
                    <a:pt x="2526849" y="1603162"/>
                  </a:cubicBezTo>
                  <a:cubicBezTo>
                    <a:pt x="2544517" y="1619608"/>
                    <a:pt x="2568759" y="1605129"/>
                    <a:pt x="2568104" y="1586378"/>
                  </a:cubicBezTo>
                  <a:cubicBezTo>
                    <a:pt x="2567581" y="1571151"/>
                    <a:pt x="2556009" y="1562189"/>
                    <a:pt x="2544166" y="1562110"/>
                  </a:cubicBezTo>
                  <a:close/>
                  <a:moveTo>
                    <a:pt x="2301142" y="324039"/>
                  </a:moveTo>
                  <a:cubicBezTo>
                    <a:pt x="2278515" y="323894"/>
                    <a:pt x="2269493" y="351745"/>
                    <a:pt x="2283831" y="365091"/>
                  </a:cubicBezTo>
                  <a:cubicBezTo>
                    <a:pt x="2301407" y="381451"/>
                    <a:pt x="2325734" y="367158"/>
                    <a:pt x="2325092" y="348314"/>
                  </a:cubicBezTo>
                  <a:cubicBezTo>
                    <a:pt x="2324556" y="333074"/>
                    <a:pt x="2312991" y="324119"/>
                    <a:pt x="2301142" y="324039"/>
                  </a:cubicBezTo>
                  <a:close/>
                  <a:moveTo>
                    <a:pt x="2303181" y="14937"/>
                  </a:moveTo>
                  <a:cubicBezTo>
                    <a:pt x="2280561" y="14785"/>
                    <a:pt x="2271525" y="42650"/>
                    <a:pt x="2285870" y="55989"/>
                  </a:cubicBezTo>
                  <a:cubicBezTo>
                    <a:pt x="2303538" y="72435"/>
                    <a:pt x="2327766" y="57956"/>
                    <a:pt x="2327124" y="39212"/>
                  </a:cubicBezTo>
                  <a:cubicBezTo>
                    <a:pt x="2326601" y="23978"/>
                    <a:pt x="2315030" y="15010"/>
                    <a:pt x="2303181" y="14937"/>
                  </a:cubicBezTo>
                  <a:close/>
                  <a:moveTo>
                    <a:pt x="2299103" y="633141"/>
                  </a:moveTo>
                  <a:cubicBezTo>
                    <a:pt x="2276490" y="632989"/>
                    <a:pt x="2267440" y="660840"/>
                    <a:pt x="2281792" y="674193"/>
                  </a:cubicBezTo>
                  <a:cubicBezTo>
                    <a:pt x="2299460" y="690639"/>
                    <a:pt x="2323702" y="676147"/>
                    <a:pt x="2323046" y="657410"/>
                  </a:cubicBezTo>
                  <a:cubicBezTo>
                    <a:pt x="2322524" y="642182"/>
                    <a:pt x="2310952" y="633221"/>
                    <a:pt x="2299103" y="633141"/>
                  </a:cubicBezTo>
                  <a:close/>
                  <a:moveTo>
                    <a:pt x="2297064" y="942243"/>
                  </a:moveTo>
                  <a:cubicBezTo>
                    <a:pt x="2274398" y="942091"/>
                    <a:pt x="2265441" y="969982"/>
                    <a:pt x="2279753" y="983295"/>
                  </a:cubicBezTo>
                  <a:cubicBezTo>
                    <a:pt x="2297428" y="999748"/>
                    <a:pt x="2321663" y="985249"/>
                    <a:pt x="2321008" y="966518"/>
                  </a:cubicBezTo>
                  <a:cubicBezTo>
                    <a:pt x="2320485" y="951284"/>
                    <a:pt x="2308913" y="942323"/>
                    <a:pt x="2297064" y="942243"/>
                  </a:cubicBezTo>
                  <a:close/>
                  <a:moveTo>
                    <a:pt x="2540082" y="2180321"/>
                  </a:moveTo>
                  <a:cubicBezTo>
                    <a:pt x="2517469" y="2180168"/>
                    <a:pt x="2508426" y="2208026"/>
                    <a:pt x="2522771" y="2221373"/>
                  </a:cubicBezTo>
                  <a:cubicBezTo>
                    <a:pt x="2540446" y="2237825"/>
                    <a:pt x="2564681" y="2223327"/>
                    <a:pt x="2564026" y="2204589"/>
                  </a:cubicBezTo>
                  <a:cubicBezTo>
                    <a:pt x="2563503" y="2189362"/>
                    <a:pt x="2551932" y="2180400"/>
                    <a:pt x="2540082" y="2180321"/>
                  </a:cubicBezTo>
                  <a:close/>
                  <a:moveTo>
                    <a:pt x="2536004" y="2798525"/>
                  </a:moveTo>
                  <a:cubicBezTo>
                    <a:pt x="2513404" y="2798372"/>
                    <a:pt x="2504335" y="2826224"/>
                    <a:pt x="2518694" y="2839577"/>
                  </a:cubicBezTo>
                  <a:cubicBezTo>
                    <a:pt x="2536382" y="2856049"/>
                    <a:pt x="2560590" y="2841484"/>
                    <a:pt x="2559948" y="2822800"/>
                  </a:cubicBezTo>
                  <a:cubicBezTo>
                    <a:pt x="2559425" y="2807566"/>
                    <a:pt x="2547854" y="2798604"/>
                    <a:pt x="2536004" y="2798525"/>
                  </a:cubicBezTo>
                  <a:close/>
                  <a:moveTo>
                    <a:pt x="2538043" y="2489423"/>
                  </a:moveTo>
                  <a:cubicBezTo>
                    <a:pt x="2515430" y="2489270"/>
                    <a:pt x="2506381" y="2517128"/>
                    <a:pt x="2520732" y="2530475"/>
                  </a:cubicBezTo>
                  <a:cubicBezTo>
                    <a:pt x="2538401" y="2546921"/>
                    <a:pt x="2562629" y="2532442"/>
                    <a:pt x="2561987" y="2513691"/>
                  </a:cubicBezTo>
                  <a:cubicBezTo>
                    <a:pt x="2561464" y="2498464"/>
                    <a:pt x="2549893" y="2489502"/>
                    <a:pt x="2538043" y="2489423"/>
                  </a:cubicBezTo>
                  <a:close/>
                  <a:moveTo>
                    <a:pt x="2288902" y="2178658"/>
                  </a:moveTo>
                  <a:cubicBezTo>
                    <a:pt x="2266249" y="2178506"/>
                    <a:pt x="2257272" y="2206384"/>
                    <a:pt x="2271591" y="2219710"/>
                  </a:cubicBezTo>
                  <a:cubicBezTo>
                    <a:pt x="2289279" y="2236170"/>
                    <a:pt x="2313501" y="2221618"/>
                    <a:pt x="2312846" y="2202926"/>
                  </a:cubicBezTo>
                  <a:cubicBezTo>
                    <a:pt x="2312322" y="2187726"/>
                    <a:pt x="2300778" y="2178738"/>
                    <a:pt x="2288902" y="2178658"/>
                  </a:cubicBezTo>
                  <a:close/>
                  <a:moveTo>
                    <a:pt x="2542121" y="1871219"/>
                  </a:moveTo>
                  <a:cubicBezTo>
                    <a:pt x="2519515" y="1871066"/>
                    <a:pt x="2510459" y="1898918"/>
                    <a:pt x="2524810" y="1912271"/>
                  </a:cubicBezTo>
                  <a:cubicBezTo>
                    <a:pt x="2542498" y="1928730"/>
                    <a:pt x="2566720" y="1914178"/>
                    <a:pt x="2566065" y="1895487"/>
                  </a:cubicBezTo>
                  <a:cubicBezTo>
                    <a:pt x="2565542" y="1880279"/>
                    <a:pt x="2553997" y="1871291"/>
                    <a:pt x="2542121" y="1871219"/>
                  </a:cubicBezTo>
                  <a:close/>
                  <a:moveTo>
                    <a:pt x="2286863" y="2487760"/>
                  </a:moveTo>
                  <a:cubicBezTo>
                    <a:pt x="2264250" y="2487608"/>
                    <a:pt x="2255201" y="2515466"/>
                    <a:pt x="2269552" y="2528812"/>
                  </a:cubicBezTo>
                  <a:cubicBezTo>
                    <a:pt x="2287227" y="2545265"/>
                    <a:pt x="2311462" y="2530766"/>
                    <a:pt x="2310807" y="2512035"/>
                  </a:cubicBezTo>
                  <a:cubicBezTo>
                    <a:pt x="2310284" y="2496808"/>
                    <a:pt x="2298712" y="2487840"/>
                    <a:pt x="2286863" y="2487760"/>
                  </a:cubicBezTo>
                  <a:close/>
                  <a:moveTo>
                    <a:pt x="2284824" y="2796869"/>
                  </a:moveTo>
                  <a:cubicBezTo>
                    <a:pt x="2262211" y="2796717"/>
                    <a:pt x="2253162" y="2824575"/>
                    <a:pt x="2267513" y="2837921"/>
                  </a:cubicBezTo>
                  <a:cubicBezTo>
                    <a:pt x="2285181" y="2854367"/>
                    <a:pt x="2309410" y="2839888"/>
                    <a:pt x="2308768" y="2821137"/>
                  </a:cubicBezTo>
                  <a:cubicBezTo>
                    <a:pt x="2308245" y="2805910"/>
                    <a:pt x="2296673" y="2796948"/>
                    <a:pt x="2284824" y="2796869"/>
                  </a:cubicBezTo>
                  <a:close/>
                  <a:moveTo>
                    <a:pt x="2295025" y="1251352"/>
                  </a:moveTo>
                  <a:cubicBezTo>
                    <a:pt x="2272419" y="1251200"/>
                    <a:pt x="2263363" y="1279051"/>
                    <a:pt x="2277714" y="1292404"/>
                  </a:cubicBezTo>
                  <a:cubicBezTo>
                    <a:pt x="2295383" y="1308850"/>
                    <a:pt x="2319611" y="1294371"/>
                    <a:pt x="2318969" y="1275620"/>
                  </a:cubicBezTo>
                  <a:cubicBezTo>
                    <a:pt x="2318446" y="1260393"/>
                    <a:pt x="2306868" y="1251425"/>
                    <a:pt x="2295025" y="1251352"/>
                  </a:cubicBezTo>
                  <a:close/>
                  <a:moveTo>
                    <a:pt x="2290947" y="1869556"/>
                  </a:moveTo>
                  <a:cubicBezTo>
                    <a:pt x="2268334" y="1869404"/>
                    <a:pt x="2259278" y="1897255"/>
                    <a:pt x="2273630" y="1910608"/>
                  </a:cubicBezTo>
                  <a:cubicBezTo>
                    <a:pt x="2291298" y="1927054"/>
                    <a:pt x="2315540" y="1912575"/>
                    <a:pt x="2314884" y="1893831"/>
                  </a:cubicBezTo>
                  <a:cubicBezTo>
                    <a:pt x="2314361" y="1878597"/>
                    <a:pt x="2302790" y="1869636"/>
                    <a:pt x="2290947" y="1869556"/>
                  </a:cubicBezTo>
                  <a:close/>
                  <a:moveTo>
                    <a:pt x="2292986" y="1560454"/>
                  </a:moveTo>
                  <a:cubicBezTo>
                    <a:pt x="2270406" y="1560308"/>
                    <a:pt x="2261304" y="1588140"/>
                    <a:pt x="2275669" y="1601506"/>
                  </a:cubicBezTo>
                  <a:cubicBezTo>
                    <a:pt x="2293350" y="1617959"/>
                    <a:pt x="2317565" y="1603453"/>
                    <a:pt x="2316930" y="1584729"/>
                  </a:cubicBezTo>
                  <a:cubicBezTo>
                    <a:pt x="2316400" y="1569462"/>
                    <a:pt x="2304730" y="1560527"/>
                    <a:pt x="2292986" y="1560454"/>
                  </a:cubicBezTo>
                  <a:close/>
                  <a:moveTo>
                    <a:pt x="2554361" y="16593"/>
                  </a:moveTo>
                  <a:cubicBezTo>
                    <a:pt x="2531788" y="16441"/>
                    <a:pt x="2522672" y="44266"/>
                    <a:pt x="2537044" y="57645"/>
                  </a:cubicBezTo>
                  <a:cubicBezTo>
                    <a:pt x="2554712" y="74091"/>
                    <a:pt x="2578947" y="59612"/>
                    <a:pt x="2578304" y="40861"/>
                  </a:cubicBezTo>
                  <a:cubicBezTo>
                    <a:pt x="2577775" y="25634"/>
                    <a:pt x="2566210" y="16673"/>
                    <a:pt x="2554361" y="16593"/>
                  </a:cubicBezTo>
                  <a:close/>
                  <a:moveTo>
                    <a:pt x="2795340" y="1563772"/>
                  </a:moveTo>
                  <a:cubicBezTo>
                    <a:pt x="2772674" y="1563620"/>
                    <a:pt x="2763717" y="1591511"/>
                    <a:pt x="2778029" y="1604824"/>
                  </a:cubicBezTo>
                  <a:cubicBezTo>
                    <a:pt x="2795717" y="1621284"/>
                    <a:pt x="2819939" y="1606732"/>
                    <a:pt x="2819284" y="1588047"/>
                  </a:cubicBezTo>
                  <a:cubicBezTo>
                    <a:pt x="2818761" y="1572840"/>
                    <a:pt x="2807216" y="1563852"/>
                    <a:pt x="2795340" y="1563772"/>
                  </a:cubicBezTo>
                  <a:close/>
                  <a:moveTo>
                    <a:pt x="2797379" y="1254670"/>
                  </a:moveTo>
                  <a:cubicBezTo>
                    <a:pt x="2774766" y="1254518"/>
                    <a:pt x="2765717" y="1282370"/>
                    <a:pt x="2780062" y="1295722"/>
                  </a:cubicBezTo>
                  <a:cubicBezTo>
                    <a:pt x="2797743" y="1312175"/>
                    <a:pt x="2821958" y="1297670"/>
                    <a:pt x="2821323" y="1278939"/>
                  </a:cubicBezTo>
                  <a:cubicBezTo>
                    <a:pt x="2820793" y="1263711"/>
                    <a:pt x="2809228" y="1254743"/>
                    <a:pt x="2797379" y="1254670"/>
                  </a:cubicBezTo>
                  <a:close/>
                  <a:moveTo>
                    <a:pt x="2793301" y="1872875"/>
                  </a:moveTo>
                  <a:cubicBezTo>
                    <a:pt x="2770688" y="1872722"/>
                    <a:pt x="2761639" y="1900574"/>
                    <a:pt x="2775991" y="1913926"/>
                  </a:cubicBezTo>
                  <a:cubicBezTo>
                    <a:pt x="2793678" y="1930386"/>
                    <a:pt x="2817900" y="1915834"/>
                    <a:pt x="2817245" y="1897143"/>
                  </a:cubicBezTo>
                  <a:cubicBezTo>
                    <a:pt x="2816722" y="1881915"/>
                    <a:pt x="2805151" y="1872954"/>
                    <a:pt x="2793301" y="1872875"/>
                  </a:cubicBezTo>
                  <a:close/>
                  <a:moveTo>
                    <a:pt x="2791262" y="2181977"/>
                  </a:moveTo>
                  <a:cubicBezTo>
                    <a:pt x="2768656" y="2181824"/>
                    <a:pt x="2759600" y="2209676"/>
                    <a:pt x="2773952" y="2223029"/>
                  </a:cubicBezTo>
                  <a:cubicBezTo>
                    <a:pt x="2791620" y="2239475"/>
                    <a:pt x="2815848" y="2224996"/>
                    <a:pt x="2815206" y="2206252"/>
                  </a:cubicBezTo>
                  <a:cubicBezTo>
                    <a:pt x="2814683" y="2191018"/>
                    <a:pt x="2803105" y="2182056"/>
                    <a:pt x="2791262" y="2181977"/>
                  </a:cubicBezTo>
                  <a:close/>
                  <a:moveTo>
                    <a:pt x="2803496" y="327358"/>
                  </a:moveTo>
                  <a:cubicBezTo>
                    <a:pt x="2780883" y="327205"/>
                    <a:pt x="2771833" y="355057"/>
                    <a:pt x="2786185" y="368410"/>
                  </a:cubicBezTo>
                  <a:cubicBezTo>
                    <a:pt x="2803860" y="384862"/>
                    <a:pt x="2828095" y="370363"/>
                    <a:pt x="2827439" y="351626"/>
                  </a:cubicBezTo>
                  <a:cubicBezTo>
                    <a:pt x="2826916" y="336399"/>
                    <a:pt x="2815345" y="327437"/>
                    <a:pt x="2803496" y="327358"/>
                  </a:cubicBezTo>
                  <a:close/>
                  <a:moveTo>
                    <a:pt x="2799418" y="945562"/>
                  </a:moveTo>
                  <a:cubicBezTo>
                    <a:pt x="2776811" y="945409"/>
                    <a:pt x="2767756" y="973267"/>
                    <a:pt x="2782107" y="986614"/>
                  </a:cubicBezTo>
                  <a:cubicBezTo>
                    <a:pt x="2799775" y="1003060"/>
                    <a:pt x="2824004" y="988581"/>
                    <a:pt x="2823362" y="969837"/>
                  </a:cubicBezTo>
                  <a:cubicBezTo>
                    <a:pt x="2822839" y="954603"/>
                    <a:pt x="2811267" y="945641"/>
                    <a:pt x="2799418" y="945562"/>
                  </a:cubicBezTo>
                  <a:close/>
                  <a:moveTo>
                    <a:pt x="2801457" y="636460"/>
                  </a:moveTo>
                  <a:cubicBezTo>
                    <a:pt x="2778804" y="636307"/>
                    <a:pt x="2769828" y="664185"/>
                    <a:pt x="2784139" y="677512"/>
                  </a:cubicBezTo>
                  <a:cubicBezTo>
                    <a:pt x="2801808" y="693958"/>
                    <a:pt x="2826036" y="679479"/>
                    <a:pt x="2825394" y="660728"/>
                  </a:cubicBezTo>
                  <a:cubicBezTo>
                    <a:pt x="2824878" y="645501"/>
                    <a:pt x="2813306" y="636539"/>
                    <a:pt x="2801457" y="636460"/>
                  </a:cubicBezTo>
                  <a:close/>
                  <a:moveTo>
                    <a:pt x="2550283" y="634804"/>
                  </a:moveTo>
                  <a:cubicBezTo>
                    <a:pt x="2527630" y="634651"/>
                    <a:pt x="2518654" y="662529"/>
                    <a:pt x="2532972" y="675856"/>
                  </a:cubicBezTo>
                  <a:cubicBezTo>
                    <a:pt x="2550660" y="692322"/>
                    <a:pt x="2574882" y="677777"/>
                    <a:pt x="2574227" y="659072"/>
                  </a:cubicBezTo>
                  <a:cubicBezTo>
                    <a:pt x="2573697" y="643845"/>
                    <a:pt x="2562126" y="634877"/>
                    <a:pt x="2550283" y="634804"/>
                  </a:cubicBezTo>
                  <a:close/>
                  <a:moveTo>
                    <a:pt x="2789223" y="2491079"/>
                  </a:moveTo>
                  <a:cubicBezTo>
                    <a:pt x="2766604" y="2490926"/>
                    <a:pt x="2757568" y="2518791"/>
                    <a:pt x="2771913" y="2532131"/>
                  </a:cubicBezTo>
                  <a:cubicBezTo>
                    <a:pt x="2789581" y="2548577"/>
                    <a:pt x="2813809" y="2534098"/>
                    <a:pt x="2813167" y="2515354"/>
                  </a:cubicBezTo>
                  <a:cubicBezTo>
                    <a:pt x="2812644" y="2500120"/>
                    <a:pt x="2801066" y="2491158"/>
                    <a:pt x="2789223" y="2491079"/>
                  </a:cubicBezTo>
                  <a:close/>
                  <a:moveTo>
                    <a:pt x="2548244" y="943906"/>
                  </a:moveTo>
                  <a:cubicBezTo>
                    <a:pt x="2525631" y="943754"/>
                    <a:pt x="2516588" y="971612"/>
                    <a:pt x="2530933" y="984958"/>
                  </a:cubicBezTo>
                  <a:cubicBezTo>
                    <a:pt x="2548602" y="1001404"/>
                    <a:pt x="2572830" y="986925"/>
                    <a:pt x="2572188" y="968174"/>
                  </a:cubicBezTo>
                  <a:cubicBezTo>
                    <a:pt x="2571658" y="952947"/>
                    <a:pt x="2560087" y="943985"/>
                    <a:pt x="2548244" y="943906"/>
                  </a:cubicBezTo>
                  <a:close/>
                  <a:moveTo>
                    <a:pt x="2552322" y="325695"/>
                  </a:moveTo>
                  <a:cubicBezTo>
                    <a:pt x="2529709" y="325549"/>
                    <a:pt x="2520660" y="353394"/>
                    <a:pt x="2535005" y="366747"/>
                  </a:cubicBezTo>
                  <a:cubicBezTo>
                    <a:pt x="2552693" y="383206"/>
                    <a:pt x="2576914" y="368655"/>
                    <a:pt x="2576259" y="349963"/>
                  </a:cubicBezTo>
                  <a:cubicBezTo>
                    <a:pt x="2575743" y="334763"/>
                    <a:pt x="2564191" y="325775"/>
                    <a:pt x="2552322" y="325695"/>
                  </a:cubicBezTo>
                  <a:close/>
                  <a:moveTo>
                    <a:pt x="2546205" y="1253008"/>
                  </a:moveTo>
                  <a:cubicBezTo>
                    <a:pt x="2523605" y="1252856"/>
                    <a:pt x="2514536" y="1280707"/>
                    <a:pt x="2528888" y="1294060"/>
                  </a:cubicBezTo>
                  <a:cubicBezTo>
                    <a:pt x="2546569" y="1310513"/>
                    <a:pt x="2570785" y="1296007"/>
                    <a:pt x="2570149" y="1277283"/>
                  </a:cubicBezTo>
                  <a:cubicBezTo>
                    <a:pt x="2569613" y="1262022"/>
                    <a:pt x="2557949" y="1253087"/>
                    <a:pt x="2546205" y="1253008"/>
                  </a:cubicBezTo>
                  <a:close/>
                  <a:moveTo>
                    <a:pt x="2787178" y="2800187"/>
                  </a:moveTo>
                  <a:cubicBezTo>
                    <a:pt x="2764558" y="2800035"/>
                    <a:pt x="2755522" y="2827893"/>
                    <a:pt x="2769867" y="2841239"/>
                  </a:cubicBezTo>
                  <a:cubicBezTo>
                    <a:pt x="2787443" y="2857599"/>
                    <a:pt x="2811704" y="2843365"/>
                    <a:pt x="2811128" y="2824456"/>
                  </a:cubicBezTo>
                  <a:cubicBezTo>
                    <a:pt x="2810539" y="2809162"/>
                    <a:pt x="2798954" y="2800260"/>
                    <a:pt x="2787178" y="2800187"/>
                  </a:cubicBezTo>
                  <a:close/>
                  <a:moveTo>
                    <a:pt x="2052007" y="13275"/>
                  </a:moveTo>
                  <a:cubicBezTo>
                    <a:pt x="2029400" y="13122"/>
                    <a:pt x="2020338" y="40981"/>
                    <a:pt x="2034696" y="54327"/>
                  </a:cubicBezTo>
                  <a:cubicBezTo>
                    <a:pt x="2052364" y="70773"/>
                    <a:pt x="2076593" y="56294"/>
                    <a:pt x="2075951" y="37543"/>
                  </a:cubicBezTo>
                  <a:cubicBezTo>
                    <a:pt x="2075421" y="22316"/>
                    <a:pt x="2063850" y="13354"/>
                    <a:pt x="2052007" y="13275"/>
                  </a:cubicBezTo>
                  <a:close/>
                  <a:moveTo>
                    <a:pt x="1792664" y="1248034"/>
                  </a:moveTo>
                  <a:cubicBezTo>
                    <a:pt x="1770051" y="1247881"/>
                    <a:pt x="1761002" y="1275733"/>
                    <a:pt x="1775354" y="1289086"/>
                  </a:cubicBezTo>
                  <a:cubicBezTo>
                    <a:pt x="1793022" y="1305532"/>
                    <a:pt x="1817263" y="1291046"/>
                    <a:pt x="1816608" y="1272302"/>
                  </a:cubicBezTo>
                  <a:cubicBezTo>
                    <a:pt x="1816085" y="1257068"/>
                    <a:pt x="1804514" y="1248107"/>
                    <a:pt x="1792664" y="1248034"/>
                  </a:cubicBezTo>
                  <a:close/>
                  <a:moveTo>
                    <a:pt x="1549646" y="9956"/>
                  </a:moveTo>
                  <a:cubicBezTo>
                    <a:pt x="1526993" y="9804"/>
                    <a:pt x="1518017" y="37682"/>
                    <a:pt x="1532336" y="51008"/>
                  </a:cubicBezTo>
                  <a:cubicBezTo>
                    <a:pt x="1550024" y="67468"/>
                    <a:pt x="1574245" y="52916"/>
                    <a:pt x="1573590" y="34231"/>
                  </a:cubicBezTo>
                  <a:cubicBezTo>
                    <a:pt x="1573067" y="18997"/>
                    <a:pt x="1561496" y="10036"/>
                    <a:pt x="1549646" y="9956"/>
                  </a:cubicBezTo>
                  <a:close/>
                  <a:moveTo>
                    <a:pt x="2049968" y="322377"/>
                  </a:moveTo>
                  <a:cubicBezTo>
                    <a:pt x="2027342" y="322231"/>
                    <a:pt x="2018319" y="350089"/>
                    <a:pt x="2032657" y="363435"/>
                  </a:cubicBezTo>
                  <a:cubicBezTo>
                    <a:pt x="2050319" y="379881"/>
                    <a:pt x="2074554" y="365409"/>
                    <a:pt x="2073912" y="346652"/>
                  </a:cubicBezTo>
                  <a:cubicBezTo>
                    <a:pt x="2073382" y="331418"/>
                    <a:pt x="2061811" y="322456"/>
                    <a:pt x="2049968" y="322377"/>
                  </a:cubicBezTo>
                  <a:close/>
                  <a:moveTo>
                    <a:pt x="1788587" y="1866238"/>
                  </a:moveTo>
                  <a:cubicBezTo>
                    <a:pt x="1765980" y="1866086"/>
                    <a:pt x="1756918" y="1893937"/>
                    <a:pt x="1771276" y="1907290"/>
                  </a:cubicBezTo>
                  <a:cubicBezTo>
                    <a:pt x="1788944" y="1923736"/>
                    <a:pt x="1813173" y="1909257"/>
                    <a:pt x="1812530" y="1890506"/>
                  </a:cubicBezTo>
                  <a:cubicBezTo>
                    <a:pt x="1812007" y="1875279"/>
                    <a:pt x="1800436" y="1866317"/>
                    <a:pt x="1788587" y="1866238"/>
                  </a:cubicBezTo>
                  <a:close/>
                  <a:moveTo>
                    <a:pt x="1786548" y="2175340"/>
                  </a:moveTo>
                  <a:cubicBezTo>
                    <a:pt x="1763941" y="2175188"/>
                    <a:pt x="1754885" y="2203039"/>
                    <a:pt x="1769231" y="2216392"/>
                  </a:cubicBezTo>
                  <a:cubicBezTo>
                    <a:pt x="1786912" y="2232844"/>
                    <a:pt x="1811127" y="2218339"/>
                    <a:pt x="1810491" y="2199608"/>
                  </a:cubicBezTo>
                  <a:cubicBezTo>
                    <a:pt x="1809962" y="2184354"/>
                    <a:pt x="1798298" y="2175419"/>
                    <a:pt x="1786548" y="2175340"/>
                  </a:cubicBezTo>
                  <a:close/>
                  <a:moveTo>
                    <a:pt x="1782470" y="2793551"/>
                  </a:moveTo>
                  <a:cubicBezTo>
                    <a:pt x="1759857" y="2793398"/>
                    <a:pt x="1750808" y="2821250"/>
                    <a:pt x="1765159" y="2834603"/>
                  </a:cubicBezTo>
                  <a:cubicBezTo>
                    <a:pt x="1782834" y="2851055"/>
                    <a:pt x="1807069" y="2836537"/>
                    <a:pt x="1806414" y="2817819"/>
                  </a:cubicBezTo>
                  <a:cubicBezTo>
                    <a:pt x="1805891" y="2802592"/>
                    <a:pt x="1794319" y="2793630"/>
                    <a:pt x="1782470" y="2793551"/>
                  </a:cubicBezTo>
                  <a:close/>
                  <a:moveTo>
                    <a:pt x="1543530" y="937269"/>
                  </a:moveTo>
                  <a:cubicBezTo>
                    <a:pt x="1520956" y="937117"/>
                    <a:pt x="1511841" y="964942"/>
                    <a:pt x="1526212" y="978321"/>
                  </a:cubicBezTo>
                  <a:cubicBezTo>
                    <a:pt x="1543880" y="994767"/>
                    <a:pt x="1568109" y="980288"/>
                    <a:pt x="1567473" y="961537"/>
                  </a:cubicBezTo>
                  <a:cubicBezTo>
                    <a:pt x="1566944" y="946310"/>
                    <a:pt x="1555379" y="937349"/>
                    <a:pt x="1543530" y="937269"/>
                  </a:cubicBezTo>
                  <a:close/>
                  <a:moveTo>
                    <a:pt x="1784509" y="2484442"/>
                  </a:moveTo>
                  <a:cubicBezTo>
                    <a:pt x="1761896" y="2484290"/>
                    <a:pt x="1752847" y="2512141"/>
                    <a:pt x="1767198" y="2525494"/>
                  </a:cubicBezTo>
                  <a:cubicBezTo>
                    <a:pt x="1784873" y="2541947"/>
                    <a:pt x="1809108" y="2527428"/>
                    <a:pt x="1808453" y="2508710"/>
                  </a:cubicBezTo>
                  <a:cubicBezTo>
                    <a:pt x="1807930" y="2493509"/>
                    <a:pt x="1796385" y="2484522"/>
                    <a:pt x="1784509" y="2484442"/>
                  </a:cubicBezTo>
                  <a:close/>
                  <a:moveTo>
                    <a:pt x="1545569" y="628167"/>
                  </a:moveTo>
                  <a:cubicBezTo>
                    <a:pt x="1522956" y="628015"/>
                    <a:pt x="1513906" y="655873"/>
                    <a:pt x="1528258" y="669219"/>
                  </a:cubicBezTo>
                  <a:cubicBezTo>
                    <a:pt x="1545926" y="685665"/>
                    <a:pt x="1570154" y="671186"/>
                    <a:pt x="1569512" y="652442"/>
                  </a:cubicBezTo>
                  <a:cubicBezTo>
                    <a:pt x="1568989" y="637208"/>
                    <a:pt x="1557418" y="628240"/>
                    <a:pt x="1545569" y="628167"/>
                  </a:cubicBezTo>
                  <a:close/>
                  <a:moveTo>
                    <a:pt x="1533335" y="2482786"/>
                  </a:moveTo>
                  <a:cubicBezTo>
                    <a:pt x="1510729" y="2482634"/>
                    <a:pt x="1501666" y="2510485"/>
                    <a:pt x="1516018" y="2523838"/>
                  </a:cubicBezTo>
                  <a:cubicBezTo>
                    <a:pt x="1533686" y="2540284"/>
                    <a:pt x="1557928" y="2525805"/>
                    <a:pt x="1557272" y="2507054"/>
                  </a:cubicBezTo>
                  <a:cubicBezTo>
                    <a:pt x="1556749" y="2491827"/>
                    <a:pt x="1545178" y="2482866"/>
                    <a:pt x="1533335" y="2482786"/>
                  </a:cubicBezTo>
                  <a:close/>
                  <a:moveTo>
                    <a:pt x="1541491" y="1246371"/>
                  </a:moveTo>
                  <a:cubicBezTo>
                    <a:pt x="1518878" y="1246219"/>
                    <a:pt x="1509829" y="1274070"/>
                    <a:pt x="1524180" y="1287423"/>
                  </a:cubicBezTo>
                  <a:cubicBezTo>
                    <a:pt x="1541855" y="1303876"/>
                    <a:pt x="1566090" y="1289357"/>
                    <a:pt x="1565434" y="1270646"/>
                  </a:cubicBezTo>
                  <a:cubicBezTo>
                    <a:pt x="1564911" y="1255439"/>
                    <a:pt x="1553367" y="1246451"/>
                    <a:pt x="1541491" y="1246371"/>
                  </a:cubicBezTo>
                  <a:close/>
                  <a:moveTo>
                    <a:pt x="1531290" y="2791888"/>
                  </a:moveTo>
                  <a:cubicBezTo>
                    <a:pt x="1508677" y="2791736"/>
                    <a:pt x="1499627" y="2819587"/>
                    <a:pt x="1513979" y="2832940"/>
                  </a:cubicBezTo>
                  <a:cubicBezTo>
                    <a:pt x="1531654" y="2849393"/>
                    <a:pt x="1555889" y="2834874"/>
                    <a:pt x="1555233" y="2816163"/>
                  </a:cubicBezTo>
                  <a:cubicBezTo>
                    <a:pt x="1554710" y="2800956"/>
                    <a:pt x="1543166" y="2791968"/>
                    <a:pt x="1531290" y="2791888"/>
                  </a:cubicBezTo>
                  <a:close/>
                  <a:moveTo>
                    <a:pt x="1535374" y="2173684"/>
                  </a:moveTo>
                  <a:cubicBezTo>
                    <a:pt x="1512768" y="2173532"/>
                    <a:pt x="1503705" y="2201383"/>
                    <a:pt x="1518063" y="2214736"/>
                  </a:cubicBezTo>
                  <a:cubicBezTo>
                    <a:pt x="1535732" y="2231182"/>
                    <a:pt x="1559960" y="2216703"/>
                    <a:pt x="1559318" y="2197959"/>
                  </a:cubicBezTo>
                  <a:cubicBezTo>
                    <a:pt x="1558782" y="2182692"/>
                    <a:pt x="1547118" y="2173757"/>
                    <a:pt x="1535374" y="2173684"/>
                  </a:cubicBezTo>
                  <a:close/>
                  <a:moveTo>
                    <a:pt x="1539452" y="1555473"/>
                  </a:moveTo>
                  <a:cubicBezTo>
                    <a:pt x="1516839" y="1555321"/>
                    <a:pt x="1507790" y="1583172"/>
                    <a:pt x="1522141" y="1596525"/>
                  </a:cubicBezTo>
                  <a:cubicBezTo>
                    <a:pt x="1539809" y="1612971"/>
                    <a:pt x="1564051" y="1598486"/>
                    <a:pt x="1563396" y="1579748"/>
                  </a:cubicBezTo>
                  <a:cubicBezTo>
                    <a:pt x="1562866" y="1564514"/>
                    <a:pt x="1551295" y="1555553"/>
                    <a:pt x="1539452" y="1555473"/>
                  </a:cubicBezTo>
                  <a:close/>
                  <a:moveTo>
                    <a:pt x="1537413" y="1864582"/>
                  </a:moveTo>
                  <a:cubicBezTo>
                    <a:pt x="1514760" y="1864430"/>
                    <a:pt x="1505784" y="1892308"/>
                    <a:pt x="1520102" y="1905634"/>
                  </a:cubicBezTo>
                  <a:cubicBezTo>
                    <a:pt x="1537770" y="1922080"/>
                    <a:pt x="1561999" y="1907601"/>
                    <a:pt x="1561357" y="1888850"/>
                  </a:cubicBezTo>
                  <a:cubicBezTo>
                    <a:pt x="1560827" y="1873616"/>
                    <a:pt x="1549256" y="1864655"/>
                    <a:pt x="1537413" y="1864582"/>
                  </a:cubicBezTo>
                  <a:close/>
                  <a:moveTo>
                    <a:pt x="1547608" y="319058"/>
                  </a:moveTo>
                  <a:cubicBezTo>
                    <a:pt x="1525001" y="318906"/>
                    <a:pt x="1515945" y="346758"/>
                    <a:pt x="1530290" y="360110"/>
                  </a:cubicBezTo>
                  <a:cubicBezTo>
                    <a:pt x="1547965" y="376556"/>
                    <a:pt x="1572200" y="362064"/>
                    <a:pt x="1571545" y="343333"/>
                  </a:cubicBezTo>
                  <a:cubicBezTo>
                    <a:pt x="1571028" y="328099"/>
                    <a:pt x="1559457" y="319138"/>
                    <a:pt x="1547608" y="319058"/>
                  </a:cubicBezTo>
                  <a:close/>
                  <a:moveTo>
                    <a:pt x="2041806" y="1558792"/>
                  </a:moveTo>
                  <a:cubicBezTo>
                    <a:pt x="2019199" y="1558639"/>
                    <a:pt x="2010137" y="1586491"/>
                    <a:pt x="2024495" y="1599844"/>
                  </a:cubicBezTo>
                  <a:cubicBezTo>
                    <a:pt x="2042163" y="1616290"/>
                    <a:pt x="2066392" y="1601811"/>
                    <a:pt x="2065750" y="1583060"/>
                  </a:cubicBezTo>
                  <a:cubicBezTo>
                    <a:pt x="2065227" y="1567833"/>
                    <a:pt x="2053655" y="1558871"/>
                    <a:pt x="2041806" y="1558792"/>
                  </a:cubicBezTo>
                  <a:close/>
                  <a:moveTo>
                    <a:pt x="2039767" y="1867894"/>
                  </a:moveTo>
                  <a:cubicBezTo>
                    <a:pt x="2017160" y="1867741"/>
                    <a:pt x="2008105" y="1895593"/>
                    <a:pt x="2022450" y="1908946"/>
                  </a:cubicBezTo>
                  <a:cubicBezTo>
                    <a:pt x="2040131" y="1925398"/>
                    <a:pt x="2064346" y="1910893"/>
                    <a:pt x="2063711" y="1892169"/>
                  </a:cubicBezTo>
                  <a:cubicBezTo>
                    <a:pt x="2063181" y="1876908"/>
                    <a:pt x="2051517" y="1867973"/>
                    <a:pt x="2039767" y="1867894"/>
                  </a:cubicBezTo>
                  <a:close/>
                  <a:moveTo>
                    <a:pt x="2035689" y="2486104"/>
                  </a:moveTo>
                  <a:cubicBezTo>
                    <a:pt x="2013036" y="2485952"/>
                    <a:pt x="2004060" y="2513830"/>
                    <a:pt x="2018379" y="2527156"/>
                  </a:cubicBezTo>
                  <a:cubicBezTo>
                    <a:pt x="2036067" y="2543616"/>
                    <a:pt x="2060288" y="2529064"/>
                    <a:pt x="2059633" y="2510373"/>
                  </a:cubicBezTo>
                  <a:cubicBezTo>
                    <a:pt x="2059103" y="2495145"/>
                    <a:pt x="2047532" y="2486184"/>
                    <a:pt x="2035689" y="2486104"/>
                  </a:cubicBezTo>
                  <a:close/>
                  <a:moveTo>
                    <a:pt x="2037728" y="2177002"/>
                  </a:moveTo>
                  <a:cubicBezTo>
                    <a:pt x="2015115" y="2176850"/>
                    <a:pt x="2006066" y="2204702"/>
                    <a:pt x="2020411" y="2218054"/>
                  </a:cubicBezTo>
                  <a:cubicBezTo>
                    <a:pt x="2038085" y="2234507"/>
                    <a:pt x="2062321" y="2219988"/>
                    <a:pt x="2061665" y="2201277"/>
                  </a:cubicBezTo>
                  <a:cubicBezTo>
                    <a:pt x="2061142" y="2186043"/>
                    <a:pt x="2049577" y="2177082"/>
                    <a:pt x="2037728" y="2177002"/>
                  </a:cubicBezTo>
                  <a:close/>
                  <a:moveTo>
                    <a:pt x="2047922" y="631485"/>
                  </a:moveTo>
                  <a:cubicBezTo>
                    <a:pt x="2025343" y="631333"/>
                    <a:pt x="2016240" y="659165"/>
                    <a:pt x="2030612" y="672537"/>
                  </a:cubicBezTo>
                  <a:cubicBezTo>
                    <a:pt x="2048187" y="688897"/>
                    <a:pt x="2072515" y="674604"/>
                    <a:pt x="2071873" y="655760"/>
                  </a:cubicBezTo>
                  <a:cubicBezTo>
                    <a:pt x="2071343" y="640520"/>
                    <a:pt x="2059772" y="631558"/>
                    <a:pt x="2047922" y="631485"/>
                  </a:cubicBezTo>
                  <a:close/>
                  <a:moveTo>
                    <a:pt x="1790626" y="1557136"/>
                  </a:moveTo>
                  <a:cubicBezTo>
                    <a:pt x="1767973" y="1556983"/>
                    <a:pt x="1758996" y="1584861"/>
                    <a:pt x="1773315" y="1598188"/>
                  </a:cubicBezTo>
                  <a:cubicBezTo>
                    <a:pt x="1790983" y="1614634"/>
                    <a:pt x="1815211" y="1600155"/>
                    <a:pt x="1814569" y="1581404"/>
                  </a:cubicBezTo>
                  <a:cubicBezTo>
                    <a:pt x="1814046" y="1566177"/>
                    <a:pt x="1802475" y="1557215"/>
                    <a:pt x="1790626" y="1557136"/>
                  </a:cubicBezTo>
                  <a:close/>
                  <a:moveTo>
                    <a:pt x="2043845" y="1249690"/>
                  </a:moveTo>
                  <a:cubicBezTo>
                    <a:pt x="2021179" y="1249537"/>
                    <a:pt x="2012222" y="1277428"/>
                    <a:pt x="2026527" y="1290742"/>
                  </a:cubicBezTo>
                  <a:cubicBezTo>
                    <a:pt x="2044196" y="1307188"/>
                    <a:pt x="2068424" y="1292709"/>
                    <a:pt x="2067782" y="1273964"/>
                  </a:cubicBezTo>
                  <a:cubicBezTo>
                    <a:pt x="2067265" y="1258731"/>
                    <a:pt x="2055694" y="1249769"/>
                    <a:pt x="2043845" y="1249690"/>
                  </a:cubicBezTo>
                  <a:close/>
                  <a:moveTo>
                    <a:pt x="2045884" y="940588"/>
                  </a:moveTo>
                  <a:cubicBezTo>
                    <a:pt x="2023231" y="940435"/>
                    <a:pt x="2014254" y="968313"/>
                    <a:pt x="2028573" y="981640"/>
                  </a:cubicBezTo>
                  <a:cubicBezTo>
                    <a:pt x="2046261" y="998099"/>
                    <a:pt x="2070483" y="983547"/>
                    <a:pt x="2069827" y="964856"/>
                  </a:cubicBezTo>
                  <a:cubicBezTo>
                    <a:pt x="2069304" y="949628"/>
                    <a:pt x="2057733" y="940667"/>
                    <a:pt x="2045884" y="940588"/>
                  </a:cubicBezTo>
                  <a:close/>
                  <a:moveTo>
                    <a:pt x="1794710" y="938925"/>
                  </a:moveTo>
                  <a:cubicBezTo>
                    <a:pt x="1772097" y="938773"/>
                    <a:pt x="1763048" y="966624"/>
                    <a:pt x="1777393" y="979977"/>
                  </a:cubicBezTo>
                  <a:cubicBezTo>
                    <a:pt x="1794968" y="996337"/>
                    <a:pt x="1819296" y="982043"/>
                    <a:pt x="1818654" y="963200"/>
                  </a:cubicBezTo>
                  <a:cubicBezTo>
                    <a:pt x="1818124" y="947966"/>
                    <a:pt x="1806559" y="939004"/>
                    <a:pt x="1794710" y="938925"/>
                  </a:cubicBezTo>
                  <a:close/>
                  <a:moveTo>
                    <a:pt x="2033650" y="2795206"/>
                  </a:moveTo>
                  <a:cubicBezTo>
                    <a:pt x="2011044" y="2795054"/>
                    <a:pt x="2001988" y="2822906"/>
                    <a:pt x="2016340" y="2836258"/>
                  </a:cubicBezTo>
                  <a:cubicBezTo>
                    <a:pt x="2034014" y="2852711"/>
                    <a:pt x="2058249" y="2838212"/>
                    <a:pt x="2057594" y="2819481"/>
                  </a:cubicBezTo>
                  <a:cubicBezTo>
                    <a:pt x="2057064" y="2804247"/>
                    <a:pt x="2045493" y="2795286"/>
                    <a:pt x="2033650" y="2795206"/>
                  </a:cubicBezTo>
                  <a:close/>
                  <a:moveTo>
                    <a:pt x="1796749" y="629823"/>
                  </a:moveTo>
                  <a:cubicBezTo>
                    <a:pt x="1774169" y="629671"/>
                    <a:pt x="1765060" y="657502"/>
                    <a:pt x="1779432" y="670875"/>
                  </a:cubicBezTo>
                  <a:cubicBezTo>
                    <a:pt x="1797113" y="687341"/>
                    <a:pt x="1821328" y="672796"/>
                    <a:pt x="1820686" y="654091"/>
                  </a:cubicBezTo>
                  <a:cubicBezTo>
                    <a:pt x="1820163" y="638831"/>
                    <a:pt x="1808572" y="629902"/>
                    <a:pt x="1796749" y="629823"/>
                  </a:cubicBezTo>
                  <a:close/>
                  <a:moveTo>
                    <a:pt x="1298473" y="8301"/>
                  </a:moveTo>
                  <a:cubicBezTo>
                    <a:pt x="1275820" y="8148"/>
                    <a:pt x="1266843" y="36026"/>
                    <a:pt x="1281162" y="49353"/>
                  </a:cubicBezTo>
                  <a:cubicBezTo>
                    <a:pt x="1298850" y="65812"/>
                    <a:pt x="1323072" y="51260"/>
                    <a:pt x="1322416" y="32569"/>
                  </a:cubicBezTo>
                  <a:cubicBezTo>
                    <a:pt x="1321887" y="17361"/>
                    <a:pt x="1310342" y="8373"/>
                    <a:pt x="1298473" y="8301"/>
                  </a:cubicBezTo>
                  <a:close/>
                  <a:moveTo>
                    <a:pt x="1800827" y="11619"/>
                  </a:moveTo>
                  <a:cubicBezTo>
                    <a:pt x="1778174" y="11467"/>
                    <a:pt x="1769197" y="39345"/>
                    <a:pt x="1783516" y="52671"/>
                  </a:cubicBezTo>
                  <a:cubicBezTo>
                    <a:pt x="1801191" y="69123"/>
                    <a:pt x="1825426" y="54625"/>
                    <a:pt x="1824770" y="35887"/>
                  </a:cubicBezTo>
                  <a:cubicBezTo>
                    <a:pt x="1824247" y="20660"/>
                    <a:pt x="1812676" y="11692"/>
                    <a:pt x="1800827" y="11619"/>
                  </a:cubicBezTo>
                  <a:close/>
                  <a:moveTo>
                    <a:pt x="1798788" y="320721"/>
                  </a:moveTo>
                  <a:cubicBezTo>
                    <a:pt x="1776194" y="320575"/>
                    <a:pt x="1767112" y="348413"/>
                    <a:pt x="1781477" y="361780"/>
                  </a:cubicBezTo>
                  <a:cubicBezTo>
                    <a:pt x="1799145" y="378226"/>
                    <a:pt x="1823374" y="363747"/>
                    <a:pt x="1822731" y="344996"/>
                  </a:cubicBezTo>
                  <a:cubicBezTo>
                    <a:pt x="1822208" y="329762"/>
                    <a:pt x="1810631" y="320800"/>
                    <a:pt x="1798788" y="32072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825" name="Google Shape;1825;p6"/>
          <p:cNvSpPr txBox="1"/>
          <p:nvPr/>
        </p:nvSpPr>
        <p:spPr>
          <a:xfrm>
            <a:off x="870284" y="350943"/>
            <a:ext cx="74034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Ben je er klaar voor?</a:t>
            </a:r>
            <a:endParaRPr b="0" i="0" sz="700" u="none" cap="none" strike="noStrike">
              <a:solidFill>
                <a:schemeClr val="dk1"/>
              </a:solidFill>
              <a:latin typeface="Mali Medium"/>
              <a:ea typeface="Mali Medium"/>
              <a:cs typeface="Mali Medium"/>
              <a:sym typeface="Mali Medium"/>
            </a:endParaRPr>
          </a:p>
        </p:txBody>
      </p:sp>
      <p:sp>
        <p:nvSpPr>
          <p:cNvPr id="1826" name="Google Shape;1826;p6"/>
          <p:cNvSpPr txBox="1"/>
          <p:nvPr/>
        </p:nvSpPr>
        <p:spPr>
          <a:xfrm>
            <a:off x="1044574" y="4219600"/>
            <a:ext cx="3892200" cy="332399"/>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1800"/>
              <a:buFont typeface="Arial"/>
              <a:buNone/>
            </a:pPr>
            <a:r>
              <a:rPr b="0" i="0" lang="nl" sz="1800" u="none" cap="none" strike="noStrike">
                <a:solidFill>
                  <a:schemeClr val="dk1"/>
                </a:solidFill>
                <a:latin typeface="Mali Medium"/>
                <a:ea typeface="Mali Medium"/>
                <a:cs typeface="Mali Medium"/>
                <a:sym typeface="Mali Medium"/>
              </a:rPr>
              <a:t>Laten we dan beginnen, volg ons!</a:t>
            </a:r>
            <a:endParaRPr b="0" i="0" sz="700" u="none" cap="none" strike="noStrike">
              <a:solidFill>
                <a:schemeClr val="dk1"/>
              </a:solidFill>
              <a:latin typeface="Mali Medium"/>
              <a:ea typeface="Mali Medium"/>
              <a:cs typeface="Mali Medium"/>
              <a:sym typeface="Mali Medium"/>
            </a:endParaRPr>
          </a:p>
        </p:txBody>
      </p:sp>
      <p:pic>
        <p:nvPicPr>
          <p:cNvPr id="1827" name="Google Shape;1827;p6"/>
          <p:cNvPicPr preferRelativeResize="0"/>
          <p:nvPr/>
        </p:nvPicPr>
        <p:blipFill rotWithShape="1">
          <a:blip r:embed="rId3">
            <a:alphaModFix/>
          </a:blip>
          <a:srcRect b="0" l="0" r="0" t="0"/>
          <a:stretch/>
        </p:blipFill>
        <p:spPr>
          <a:xfrm rot="-60962">
            <a:off x="1921790" y="1165612"/>
            <a:ext cx="5288271" cy="2825774"/>
          </a:xfrm>
          <a:prstGeom prst="rect">
            <a:avLst/>
          </a:prstGeom>
          <a:noFill/>
          <a:ln>
            <a:noFill/>
          </a:ln>
        </p:spPr>
      </p:pic>
      <p:grpSp>
        <p:nvGrpSpPr>
          <p:cNvPr id="1828" name="Google Shape;1828;p6"/>
          <p:cNvGrpSpPr/>
          <p:nvPr/>
        </p:nvGrpSpPr>
        <p:grpSpPr>
          <a:xfrm rot="-854346">
            <a:off x="1405082" y="1465996"/>
            <a:ext cx="971187" cy="316973"/>
            <a:chOff x="5250385" y="2757522"/>
            <a:chExt cx="1942129" cy="633867"/>
          </a:xfrm>
        </p:grpSpPr>
        <p:sp>
          <p:nvSpPr>
            <p:cNvPr id="1829" name="Google Shape;1829;p6"/>
            <p:cNvSpPr/>
            <p:nvPr/>
          </p:nvSpPr>
          <p:spPr>
            <a:xfrm>
              <a:off x="5250385" y="2757522"/>
              <a:ext cx="1942129" cy="633867"/>
            </a:xfrm>
            <a:custGeom>
              <a:rect b="b" l="l" r="r" t="t"/>
              <a:pathLst>
                <a:path extrusionOk="0" h="633867" w="1942129">
                  <a:moveTo>
                    <a:pt x="1941251" y="609865"/>
                  </a:moveTo>
                  <a:cubicBezTo>
                    <a:pt x="1923253" y="573595"/>
                    <a:pt x="1892850" y="540268"/>
                    <a:pt x="1860756" y="437736"/>
                  </a:cubicBezTo>
                  <a:cubicBezTo>
                    <a:pt x="1814634" y="285157"/>
                    <a:pt x="1811614" y="337288"/>
                    <a:pt x="1863514" y="233395"/>
                  </a:cubicBezTo>
                  <a:cubicBezTo>
                    <a:pt x="1945278" y="68216"/>
                    <a:pt x="1935717" y="69091"/>
                    <a:pt x="1898505" y="62765"/>
                  </a:cubicBezTo>
                  <a:cubicBezTo>
                    <a:pt x="1787942" y="44181"/>
                    <a:pt x="1647732" y="43286"/>
                    <a:pt x="1539463" y="34496"/>
                  </a:cubicBezTo>
                  <a:cubicBezTo>
                    <a:pt x="693169" y="-39845"/>
                    <a:pt x="480431" y="29532"/>
                    <a:pt x="13154" y="26789"/>
                  </a:cubicBezTo>
                  <a:cubicBezTo>
                    <a:pt x="-14248" y="27284"/>
                    <a:pt x="3173" y="60262"/>
                    <a:pt x="46801" y="216184"/>
                  </a:cubicBezTo>
                  <a:cubicBezTo>
                    <a:pt x="93570" y="385315"/>
                    <a:pt x="74450" y="278651"/>
                    <a:pt x="16100" y="575667"/>
                  </a:cubicBezTo>
                  <a:cubicBezTo>
                    <a:pt x="13178" y="593804"/>
                    <a:pt x="-2067" y="626641"/>
                    <a:pt x="26497" y="629957"/>
                  </a:cubicBezTo>
                  <a:cubicBezTo>
                    <a:pt x="448679" y="597096"/>
                    <a:pt x="873120" y="641215"/>
                    <a:pt x="1296137" y="632770"/>
                  </a:cubicBezTo>
                  <a:cubicBezTo>
                    <a:pt x="1505259" y="629160"/>
                    <a:pt x="1714617" y="622238"/>
                    <a:pt x="1923719" y="629690"/>
                  </a:cubicBezTo>
                  <a:cubicBezTo>
                    <a:pt x="1934819" y="631856"/>
                    <a:pt x="1945271" y="620676"/>
                    <a:pt x="1941251" y="60986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0" name="Google Shape;1830;p6"/>
            <p:cNvSpPr/>
            <p:nvPr/>
          </p:nvSpPr>
          <p:spPr>
            <a:xfrm>
              <a:off x="5250385" y="2757522"/>
              <a:ext cx="1942129" cy="633867"/>
            </a:xfrm>
            <a:custGeom>
              <a:rect b="b" l="l" r="r" t="t"/>
              <a:pathLst>
                <a:path extrusionOk="0" h="633867" w="1942129">
                  <a:moveTo>
                    <a:pt x="1941251" y="609865"/>
                  </a:moveTo>
                  <a:cubicBezTo>
                    <a:pt x="1923253" y="573595"/>
                    <a:pt x="1892850" y="540268"/>
                    <a:pt x="1860756" y="437736"/>
                  </a:cubicBezTo>
                  <a:cubicBezTo>
                    <a:pt x="1814634" y="285157"/>
                    <a:pt x="1811614" y="337288"/>
                    <a:pt x="1863514" y="233395"/>
                  </a:cubicBezTo>
                  <a:cubicBezTo>
                    <a:pt x="1945278" y="68216"/>
                    <a:pt x="1935717" y="69091"/>
                    <a:pt x="1898505" y="62765"/>
                  </a:cubicBezTo>
                  <a:cubicBezTo>
                    <a:pt x="1787942" y="44181"/>
                    <a:pt x="1647732" y="43286"/>
                    <a:pt x="1539463" y="34496"/>
                  </a:cubicBezTo>
                  <a:cubicBezTo>
                    <a:pt x="693169" y="-39845"/>
                    <a:pt x="480431" y="29532"/>
                    <a:pt x="13154" y="26789"/>
                  </a:cubicBezTo>
                  <a:cubicBezTo>
                    <a:pt x="-14248" y="27284"/>
                    <a:pt x="3173" y="60262"/>
                    <a:pt x="46801" y="216184"/>
                  </a:cubicBezTo>
                  <a:cubicBezTo>
                    <a:pt x="93570" y="385315"/>
                    <a:pt x="74450" y="278651"/>
                    <a:pt x="16100" y="575667"/>
                  </a:cubicBezTo>
                  <a:cubicBezTo>
                    <a:pt x="13178" y="593804"/>
                    <a:pt x="-2067" y="626641"/>
                    <a:pt x="26497" y="629957"/>
                  </a:cubicBezTo>
                  <a:cubicBezTo>
                    <a:pt x="448679" y="597096"/>
                    <a:pt x="873120" y="641215"/>
                    <a:pt x="1296137" y="632770"/>
                  </a:cubicBezTo>
                  <a:cubicBezTo>
                    <a:pt x="1505259" y="629160"/>
                    <a:pt x="1714617" y="622238"/>
                    <a:pt x="1923719" y="629690"/>
                  </a:cubicBezTo>
                  <a:cubicBezTo>
                    <a:pt x="1934819" y="631856"/>
                    <a:pt x="1945271" y="620676"/>
                    <a:pt x="1941251" y="60986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31" name="Google Shape;1831;p6"/>
          <p:cNvGrpSpPr/>
          <p:nvPr/>
        </p:nvGrpSpPr>
        <p:grpSpPr>
          <a:xfrm rot="-1917845">
            <a:off x="6701510" y="3204721"/>
            <a:ext cx="985809" cy="336043"/>
            <a:chOff x="11289602" y="6344253"/>
            <a:chExt cx="1971572" cy="671999"/>
          </a:xfrm>
        </p:grpSpPr>
        <p:grpSp>
          <p:nvGrpSpPr>
            <p:cNvPr id="1832" name="Google Shape;1832;p6"/>
            <p:cNvGrpSpPr/>
            <p:nvPr/>
          </p:nvGrpSpPr>
          <p:grpSpPr>
            <a:xfrm>
              <a:off x="11289602" y="6344253"/>
              <a:ext cx="1971572" cy="671999"/>
              <a:chOff x="11289602" y="6344253"/>
              <a:chExt cx="1971572" cy="671999"/>
            </a:xfrm>
          </p:grpSpPr>
          <p:sp>
            <p:nvSpPr>
              <p:cNvPr id="1833" name="Google Shape;1833;p6"/>
              <p:cNvSpPr/>
              <p:nvPr/>
            </p:nvSpPr>
            <p:spPr>
              <a:xfrm>
                <a:off x="12438149" y="6359346"/>
                <a:ext cx="366" cy="42"/>
              </a:xfrm>
              <a:custGeom>
                <a:rect b="b" l="l" r="r" t="t"/>
                <a:pathLst>
                  <a:path extrusionOk="0" h="42" w="366">
                    <a:moveTo>
                      <a:pt x="0" y="32"/>
                    </a:moveTo>
                    <a:cubicBezTo>
                      <a:pt x="264" y="51"/>
                      <a:pt x="106" y="47"/>
                      <a:pt x="367" y="0"/>
                    </a:cubicBezTo>
                    <a:cubicBezTo>
                      <a:pt x="256" y="20"/>
                      <a:pt x="114" y="12"/>
                      <a:pt x="0" y="3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4" name="Google Shape;1834;p6"/>
              <p:cNvSpPr/>
              <p:nvPr/>
            </p:nvSpPr>
            <p:spPr>
              <a:xfrm>
                <a:off x="12412972" y="6360813"/>
                <a:ext cx="51" cy="3"/>
              </a:xfrm>
              <a:custGeom>
                <a:rect b="b" l="l" r="r" t="t"/>
                <a:pathLst>
                  <a:path extrusionOk="0" h="3" w="51">
                    <a:moveTo>
                      <a:pt x="51" y="0"/>
                    </a:moveTo>
                    <a:cubicBezTo>
                      <a:pt x="32" y="0"/>
                      <a:pt x="16" y="0"/>
                      <a:pt x="0" y="4"/>
                    </a:cubicBezTo>
                    <a:cubicBezTo>
                      <a:pt x="8" y="4"/>
                      <a:pt x="39" y="0"/>
                      <a:pt x="51"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5" name="Google Shape;1835;p6"/>
              <p:cNvSpPr/>
              <p:nvPr/>
            </p:nvSpPr>
            <p:spPr>
              <a:xfrm>
                <a:off x="12465021" y="6357690"/>
                <a:ext cx="7" cy="3"/>
              </a:xfrm>
              <a:custGeom>
                <a:rect b="b" l="l" r="r" t="t"/>
                <a:pathLst>
                  <a:path extrusionOk="0" h="3" w="7">
                    <a:moveTo>
                      <a:pt x="8" y="0"/>
                    </a:moveTo>
                    <a:lnTo>
                      <a:pt x="0" y="4"/>
                    </a:lnTo>
                    <a:lnTo>
                      <a:pt x="8"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6" name="Google Shape;1836;p6"/>
              <p:cNvSpPr/>
              <p:nvPr/>
            </p:nvSpPr>
            <p:spPr>
              <a:xfrm>
                <a:off x="11289602" y="6344253"/>
                <a:ext cx="1971572" cy="671999"/>
              </a:xfrm>
              <a:custGeom>
                <a:rect b="b" l="l" r="r" t="t"/>
                <a:pathLst>
                  <a:path extrusionOk="0" h="671999" w="1971572">
                    <a:moveTo>
                      <a:pt x="1949771" y="10641"/>
                    </a:moveTo>
                    <a:cubicBezTo>
                      <a:pt x="1662820" y="-7490"/>
                      <a:pt x="1232528" y="-3606"/>
                      <a:pt x="944780" y="31252"/>
                    </a:cubicBezTo>
                    <a:cubicBezTo>
                      <a:pt x="938164" y="31662"/>
                      <a:pt x="29343" y="67083"/>
                      <a:pt x="13085" y="68562"/>
                    </a:cubicBezTo>
                    <a:cubicBezTo>
                      <a:pt x="-16216" y="69575"/>
                      <a:pt x="5262" y="98269"/>
                      <a:pt x="61831" y="180070"/>
                    </a:cubicBezTo>
                    <a:cubicBezTo>
                      <a:pt x="13618" y="288538"/>
                      <a:pt x="-17537" y="246339"/>
                      <a:pt x="71338" y="331645"/>
                    </a:cubicBezTo>
                    <a:cubicBezTo>
                      <a:pt x="75572" y="336321"/>
                      <a:pt x="81692" y="339775"/>
                      <a:pt x="84626" y="345430"/>
                    </a:cubicBezTo>
                    <a:cubicBezTo>
                      <a:pt x="86389" y="366096"/>
                      <a:pt x="27841" y="477908"/>
                      <a:pt x="26248" y="488404"/>
                    </a:cubicBezTo>
                    <a:cubicBezTo>
                      <a:pt x="29662" y="508621"/>
                      <a:pt x="59753" y="502718"/>
                      <a:pt x="109208" y="531243"/>
                    </a:cubicBezTo>
                    <a:cubicBezTo>
                      <a:pt x="74185" y="645113"/>
                      <a:pt x="21595" y="667443"/>
                      <a:pt x="86337" y="671863"/>
                    </a:cubicBezTo>
                    <a:cubicBezTo>
                      <a:pt x="104196" y="673082"/>
                      <a:pt x="268310" y="665803"/>
                      <a:pt x="270892" y="663677"/>
                    </a:cubicBezTo>
                    <a:cubicBezTo>
                      <a:pt x="431871" y="651217"/>
                      <a:pt x="425393" y="660184"/>
                      <a:pt x="577926" y="663177"/>
                    </a:cubicBezTo>
                    <a:cubicBezTo>
                      <a:pt x="833927" y="667644"/>
                      <a:pt x="1620490" y="616825"/>
                      <a:pt x="1620782" y="616809"/>
                    </a:cubicBezTo>
                    <a:cubicBezTo>
                      <a:pt x="2053420" y="640712"/>
                      <a:pt x="1985594" y="664781"/>
                      <a:pt x="1917571" y="534949"/>
                    </a:cubicBezTo>
                    <a:cubicBezTo>
                      <a:pt x="1936167" y="514311"/>
                      <a:pt x="1970232" y="491997"/>
                      <a:pt x="1966430" y="461287"/>
                    </a:cubicBezTo>
                    <a:cubicBezTo>
                      <a:pt x="1946667" y="419163"/>
                      <a:pt x="1919799" y="379787"/>
                      <a:pt x="1903987" y="335824"/>
                    </a:cubicBezTo>
                    <a:cubicBezTo>
                      <a:pt x="1914625" y="302528"/>
                      <a:pt x="1962716" y="248898"/>
                      <a:pt x="1961805" y="227005"/>
                    </a:cubicBezTo>
                    <a:cubicBezTo>
                      <a:pt x="1948229" y="186064"/>
                      <a:pt x="1914176" y="148430"/>
                      <a:pt x="1914345" y="127196"/>
                    </a:cubicBezTo>
                    <a:cubicBezTo>
                      <a:pt x="1947807" y="81874"/>
                      <a:pt x="2002218" y="8535"/>
                      <a:pt x="1949771" y="10641"/>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37" name="Google Shape;1837;p6"/>
            <p:cNvGrpSpPr/>
            <p:nvPr/>
          </p:nvGrpSpPr>
          <p:grpSpPr>
            <a:xfrm>
              <a:off x="11289602" y="6344253"/>
              <a:ext cx="1971572" cy="671999"/>
              <a:chOff x="11289602" y="6344253"/>
              <a:chExt cx="1971572" cy="671999"/>
            </a:xfrm>
          </p:grpSpPr>
          <p:sp>
            <p:nvSpPr>
              <p:cNvPr id="1838" name="Google Shape;1838;p6"/>
              <p:cNvSpPr/>
              <p:nvPr/>
            </p:nvSpPr>
            <p:spPr>
              <a:xfrm>
                <a:off x="12438149" y="6359346"/>
                <a:ext cx="366" cy="42"/>
              </a:xfrm>
              <a:custGeom>
                <a:rect b="b" l="l" r="r" t="t"/>
                <a:pathLst>
                  <a:path extrusionOk="0" h="42" w="366">
                    <a:moveTo>
                      <a:pt x="0" y="32"/>
                    </a:moveTo>
                    <a:cubicBezTo>
                      <a:pt x="264" y="51"/>
                      <a:pt x="106" y="47"/>
                      <a:pt x="367" y="0"/>
                    </a:cubicBezTo>
                    <a:cubicBezTo>
                      <a:pt x="256" y="20"/>
                      <a:pt x="114" y="12"/>
                      <a:pt x="0" y="3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9" name="Google Shape;1839;p6"/>
              <p:cNvSpPr/>
              <p:nvPr/>
            </p:nvSpPr>
            <p:spPr>
              <a:xfrm>
                <a:off x="12412972" y="6360813"/>
                <a:ext cx="51" cy="3"/>
              </a:xfrm>
              <a:custGeom>
                <a:rect b="b" l="l" r="r" t="t"/>
                <a:pathLst>
                  <a:path extrusionOk="0" h="3" w="51">
                    <a:moveTo>
                      <a:pt x="51" y="0"/>
                    </a:moveTo>
                    <a:cubicBezTo>
                      <a:pt x="32" y="0"/>
                      <a:pt x="16" y="0"/>
                      <a:pt x="0" y="4"/>
                    </a:cubicBezTo>
                    <a:cubicBezTo>
                      <a:pt x="8" y="4"/>
                      <a:pt x="39" y="0"/>
                      <a:pt x="51"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0" name="Google Shape;1840;p6"/>
              <p:cNvSpPr/>
              <p:nvPr/>
            </p:nvSpPr>
            <p:spPr>
              <a:xfrm>
                <a:off x="12465021" y="6357690"/>
                <a:ext cx="7" cy="3"/>
              </a:xfrm>
              <a:custGeom>
                <a:rect b="b" l="l" r="r" t="t"/>
                <a:pathLst>
                  <a:path extrusionOk="0" h="3" w="7">
                    <a:moveTo>
                      <a:pt x="8" y="0"/>
                    </a:moveTo>
                    <a:lnTo>
                      <a:pt x="0" y="4"/>
                    </a:lnTo>
                    <a:lnTo>
                      <a:pt x="8"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1" name="Google Shape;1841;p6"/>
              <p:cNvSpPr/>
              <p:nvPr/>
            </p:nvSpPr>
            <p:spPr>
              <a:xfrm>
                <a:off x="11289602" y="6344253"/>
                <a:ext cx="1971572" cy="671999"/>
              </a:xfrm>
              <a:custGeom>
                <a:rect b="b" l="l" r="r" t="t"/>
                <a:pathLst>
                  <a:path extrusionOk="0" h="671999" w="1971572">
                    <a:moveTo>
                      <a:pt x="1949771" y="10641"/>
                    </a:moveTo>
                    <a:cubicBezTo>
                      <a:pt x="1662820" y="-7490"/>
                      <a:pt x="1232528" y="-3606"/>
                      <a:pt x="944780" y="31252"/>
                    </a:cubicBezTo>
                    <a:cubicBezTo>
                      <a:pt x="938164" y="31662"/>
                      <a:pt x="29343" y="67083"/>
                      <a:pt x="13085" y="68562"/>
                    </a:cubicBezTo>
                    <a:cubicBezTo>
                      <a:pt x="-16216" y="69575"/>
                      <a:pt x="5262" y="98269"/>
                      <a:pt x="61831" y="180070"/>
                    </a:cubicBezTo>
                    <a:cubicBezTo>
                      <a:pt x="13618" y="288538"/>
                      <a:pt x="-17537" y="246339"/>
                      <a:pt x="71338" y="331645"/>
                    </a:cubicBezTo>
                    <a:cubicBezTo>
                      <a:pt x="75572" y="336321"/>
                      <a:pt x="81692" y="339775"/>
                      <a:pt x="84626" y="345430"/>
                    </a:cubicBezTo>
                    <a:cubicBezTo>
                      <a:pt x="86389" y="366096"/>
                      <a:pt x="27841" y="477908"/>
                      <a:pt x="26248" y="488404"/>
                    </a:cubicBezTo>
                    <a:cubicBezTo>
                      <a:pt x="29662" y="508621"/>
                      <a:pt x="59753" y="502718"/>
                      <a:pt x="109208" y="531243"/>
                    </a:cubicBezTo>
                    <a:cubicBezTo>
                      <a:pt x="74185" y="645113"/>
                      <a:pt x="21595" y="667443"/>
                      <a:pt x="86337" y="671863"/>
                    </a:cubicBezTo>
                    <a:cubicBezTo>
                      <a:pt x="104196" y="673082"/>
                      <a:pt x="268310" y="665803"/>
                      <a:pt x="270892" y="663677"/>
                    </a:cubicBezTo>
                    <a:cubicBezTo>
                      <a:pt x="431871" y="651217"/>
                      <a:pt x="425393" y="660184"/>
                      <a:pt x="577926" y="663177"/>
                    </a:cubicBezTo>
                    <a:cubicBezTo>
                      <a:pt x="833927" y="667644"/>
                      <a:pt x="1620490" y="616825"/>
                      <a:pt x="1620782" y="616809"/>
                    </a:cubicBezTo>
                    <a:cubicBezTo>
                      <a:pt x="2053420" y="640712"/>
                      <a:pt x="1985594" y="664781"/>
                      <a:pt x="1917571" y="534949"/>
                    </a:cubicBezTo>
                    <a:cubicBezTo>
                      <a:pt x="1936167" y="514311"/>
                      <a:pt x="1970232" y="491997"/>
                      <a:pt x="1966430" y="461287"/>
                    </a:cubicBezTo>
                    <a:cubicBezTo>
                      <a:pt x="1946667" y="419163"/>
                      <a:pt x="1919799" y="379787"/>
                      <a:pt x="1903987" y="335824"/>
                    </a:cubicBezTo>
                    <a:cubicBezTo>
                      <a:pt x="1914625" y="302528"/>
                      <a:pt x="1962716" y="248898"/>
                      <a:pt x="1961805" y="227005"/>
                    </a:cubicBezTo>
                    <a:cubicBezTo>
                      <a:pt x="1948229" y="186064"/>
                      <a:pt x="1914176" y="148430"/>
                      <a:pt x="1914345" y="127196"/>
                    </a:cubicBezTo>
                    <a:cubicBezTo>
                      <a:pt x="1947807" y="81874"/>
                      <a:pt x="2002218" y="8535"/>
                      <a:pt x="1949771" y="10641"/>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842" name="Google Shape;1842;p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1846" name="Shape 1846"/>
        <p:cNvGrpSpPr/>
        <p:nvPr/>
      </p:nvGrpSpPr>
      <p:grpSpPr>
        <a:xfrm>
          <a:off x="0" y="0"/>
          <a:ext cx="0" cy="0"/>
          <a:chOff x="0" y="0"/>
          <a:chExt cx="0" cy="0"/>
        </a:xfrm>
      </p:grpSpPr>
      <p:sp>
        <p:nvSpPr>
          <p:cNvPr id="1847" name="Google Shape;1847;p7"/>
          <p:cNvSpPr txBox="1"/>
          <p:nvPr/>
        </p:nvSpPr>
        <p:spPr>
          <a:xfrm>
            <a:off x="2658150" y="600500"/>
            <a:ext cx="4333500" cy="15699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3000"/>
              <a:buFont typeface="Arial"/>
              <a:buNone/>
            </a:pPr>
            <a:r>
              <a:rPr lang="nl" sz="3000">
                <a:solidFill>
                  <a:schemeClr val="dk1"/>
                </a:solidFill>
                <a:latin typeface="Mali Medium"/>
                <a:ea typeface="Mali Medium"/>
                <a:cs typeface="Mali Medium"/>
                <a:sym typeface="Mali Medium"/>
              </a:rPr>
              <a:t>Inleiding tot de wereld van digitale carrièremogelijkheden</a:t>
            </a:r>
            <a:r>
              <a:rPr lang="nl" sz="1100">
                <a:solidFill>
                  <a:schemeClr val="dk1"/>
                </a:solidFill>
                <a:latin typeface="Nunito"/>
                <a:ea typeface="Nunito"/>
                <a:cs typeface="Nunito"/>
                <a:sym typeface="Nunito"/>
              </a:rPr>
              <a:t> </a:t>
            </a:r>
            <a:endParaRPr b="0" i="0" sz="3000" u="none" cap="none" strike="noStrike">
              <a:solidFill>
                <a:schemeClr val="dk1"/>
              </a:solidFill>
              <a:latin typeface="Mali Medium"/>
              <a:ea typeface="Mali Medium"/>
              <a:cs typeface="Mali Medium"/>
              <a:sym typeface="Mali Medium"/>
            </a:endParaRPr>
          </a:p>
        </p:txBody>
      </p:sp>
      <p:pic>
        <p:nvPicPr>
          <p:cNvPr id="1848" name="Google Shape;1848;p7"/>
          <p:cNvPicPr preferRelativeResize="0"/>
          <p:nvPr/>
        </p:nvPicPr>
        <p:blipFill rotWithShape="1">
          <a:blip r:embed="rId3">
            <a:alphaModFix/>
          </a:blip>
          <a:srcRect b="0" l="0" r="0" t="0"/>
          <a:stretch/>
        </p:blipFill>
        <p:spPr>
          <a:xfrm>
            <a:off x="3765675" y="2819447"/>
            <a:ext cx="1612650" cy="1612650"/>
          </a:xfrm>
          <a:prstGeom prst="rect">
            <a:avLst/>
          </a:prstGeom>
          <a:noFill/>
          <a:ln>
            <a:noFill/>
          </a:ln>
        </p:spPr>
      </p:pic>
      <p:grpSp>
        <p:nvGrpSpPr>
          <p:cNvPr id="1849" name="Google Shape;1849;p7"/>
          <p:cNvGrpSpPr/>
          <p:nvPr/>
        </p:nvGrpSpPr>
        <p:grpSpPr>
          <a:xfrm rot="830578">
            <a:off x="-712590" y="291494"/>
            <a:ext cx="2667061" cy="3872466"/>
            <a:chOff x="-746953" y="5172954"/>
            <a:chExt cx="4168030" cy="6051812"/>
          </a:xfrm>
        </p:grpSpPr>
        <p:sp>
          <p:nvSpPr>
            <p:cNvPr id="1850" name="Google Shape;1850;p7"/>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1" name="Google Shape;1851;p7"/>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2" name="Google Shape;1852;p7"/>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853" name="Google Shape;1853;p7"/>
            <p:cNvGrpSpPr/>
            <p:nvPr/>
          </p:nvGrpSpPr>
          <p:grpSpPr>
            <a:xfrm>
              <a:off x="1023177" y="8737691"/>
              <a:ext cx="1449319" cy="124286"/>
              <a:chOff x="1023177" y="8737691"/>
              <a:chExt cx="1449319" cy="124286"/>
            </a:xfrm>
          </p:grpSpPr>
          <p:sp>
            <p:nvSpPr>
              <p:cNvPr id="1854" name="Google Shape;1854;p7"/>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5" name="Google Shape;1855;p7"/>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56" name="Google Shape;1856;p7"/>
            <p:cNvGrpSpPr/>
            <p:nvPr/>
          </p:nvGrpSpPr>
          <p:grpSpPr>
            <a:xfrm>
              <a:off x="1508066" y="9750325"/>
              <a:ext cx="366096" cy="16550"/>
              <a:chOff x="1508066" y="9750325"/>
              <a:chExt cx="366096" cy="16550"/>
            </a:xfrm>
          </p:grpSpPr>
          <p:sp>
            <p:nvSpPr>
              <p:cNvPr id="1857" name="Google Shape;1857;p7"/>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8" name="Google Shape;1858;p7"/>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59" name="Google Shape;1859;p7"/>
            <p:cNvGrpSpPr/>
            <p:nvPr/>
          </p:nvGrpSpPr>
          <p:grpSpPr>
            <a:xfrm>
              <a:off x="-490768" y="5562563"/>
              <a:ext cx="3494680" cy="231400"/>
              <a:chOff x="-490768" y="5562563"/>
              <a:chExt cx="3494680" cy="231400"/>
            </a:xfrm>
          </p:grpSpPr>
          <p:sp>
            <p:nvSpPr>
              <p:cNvPr id="1860" name="Google Shape;1860;p7"/>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1" name="Google Shape;1861;p7"/>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2" name="Google Shape;1862;p7"/>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3" name="Google Shape;1863;p7"/>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4" name="Google Shape;1864;p7"/>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5" name="Google Shape;1865;p7"/>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6" name="Google Shape;1866;p7"/>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7" name="Google Shape;1867;p7"/>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8" name="Google Shape;1868;p7"/>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9" name="Google Shape;1869;p7"/>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0" name="Google Shape;1870;p7"/>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1" name="Google Shape;1871;p7"/>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2" name="Google Shape;1872;p7"/>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73" name="Google Shape;1873;p7"/>
            <p:cNvGrpSpPr/>
            <p:nvPr/>
          </p:nvGrpSpPr>
          <p:grpSpPr>
            <a:xfrm>
              <a:off x="-649942" y="5172954"/>
              <a:ext cx="3748255" cy="572900"/>
              <a:chOff x="-649942" y="5172954"/>
              <a:chExt cx="3748255" cy="572900"/>
            </a:xfrm>
          </p:grpSpPr>
          <p:sp>
            <p:nvSpPr>
              <p:cNvPr id="1874" name="Google Shape;1874;p7"/>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5" name="Google Shape;1875;p7"/>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6" name="Google Shape;1876;p7"/>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7" name="Google Shape;1877;p7"/>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8" name="Google Shape;1878;p7"/>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9" name="Google Shape;1879;p7"/>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0" name="Google Shape;1880;p7"/>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1" name="Google Shape;1881;p7"/>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2" name="Google Shape;1882;p7"/>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3" name="Google Shape;1883;p7"/>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4" name="Google Shape;1884;p7"/>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5" name="Google Shape;1885;p7"/>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6" name="Google Shape;1886;p7"/>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887" name="Google Shape;1887;p7"/>
          <p:cNvGrpSpPr/>
          <p:nvPr/>
        </p:nvGrpSpPr>
        <p:grpSpPr>
          <a:xfrm rot="1736932">
            <a:off x="6523469" y="3045419"/>
            <a:ext cx="1467961" cy="2277819"/>
            <a:chOff x="16070406" y="6554499"/>
            <a:chExt cx="2936096" cy="4555909"/>
          </a:xfrm>
        </p:grpSpPr>
        <p:sp>
          <p:nvSpPr>
            <p:cNvPr id="1888" name="Google Shape;1888;p7"/>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9" name="Google Shape;1889;p7"/>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0" name="Google Shape;1890;p7"/>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1" name="Google Shape;1891;p7"/>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2" name="Google Shape;1892;p7"/>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3" name="Google Shape;1893;p7"/>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4" name="Google Shape;1894;p7"/>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5" name="Google Shape;1895;p7"/>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6" name="Google Shape;1896;p7"/>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7" name="Google Shape;1897;p7"/>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8" name="Google Shape;1898;p7"/>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9" name="Google Shape;1899;p7"/>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0" name="Google Shape;1900;p7"/>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01" name="Google Shape;1901;p7"/>
          <p:cNvGrpSpPr/>
          <p:nvPr/>
        </p:nvGrpSpPr>
        <p:grpSpPr>
          <a:xfrm rot="-1029449">
            <a:off x="7539816" y="-485661"/>
            <a:ext cx="2171034" cy="3135206"/>
            <a:chOff x="8058081" y="-444706"/>
            <a:chExt cx="2171029" cy="3135198"/>
          </a:xfrm>
        </p:grpSpPr>
        <p:sp>
          <p:nvSpPr>
            <p:cNvPr id="1902" name="Google Shape;1902;p7"/>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903" name="Google Shape;1903;p7"/>
            <p:cNvGrpSpPr/>
            <p:nvPr/>
          </p:nvGrpSpPr>
          <p:grpSpPr>
            <a:xfrm>
              <a:off x="8217727" y="-222758"/>
              <a:ext cx="1788690" cy="2649462"/>
              <a:chOff x="16435453" y="-445516"/>
              <a:chExt cx="3577381" cy="5298924"/>
            </a:xfrm>
          </p:grpSpPr>
          <p:grpSp>
            <p:nvGrpSpPr>
              <p:cNvPr id="1904" name="Google Shape;1904;p7"/>
              <p:cNvGrpSpPr/>
              <p:nvPr/>
            </p:nvGrpSpPr>
            <p:grpSpPr>
              <a:xfrm>
                <a:off x="16435495" y="-445516"/>
                <a:ext cx="3577334" cy="72027"/>
                <a:chOff x="16435495" y="-445516"/>
                <a:chExt cx="3577334" cy="72027"/>
              </a:xfrm>
            </p:grpSpPr>
            <p:grpSp>
              <p:nvGrpSpPr>
                <p:cNvPr id="1905" name="Google Shape;1905;p7"/>
                <p:cNvGrpSpPr/>
                <p:nvPr/>
              </p:nvGrpSpPr>
              <p:grpSpPr>
                <a:xfrm>
                  <a:off x="16435495" y="-445516"/>
                  <a:ext cx="64084" cy="71994"/>
                  <a:chOff x="16435495" y="-445516"/>
                  <a:chExt cx="64084" cy="71994"/>
                </a:xfrm>
              </p:grpSpPr>
              <p:sp>
                <p:nvSpPr>
                  <p:cNvPr id="1906" name="Google Shape;1906;p7"/>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7" name="Google Shape;1907;p7"/>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08" name="Google Shape;1908;p7"/>
                <p:cNvGrpSpPr/>
                <p:nvPr/>
              </p:nvGrpSpPr>
              <p:grpSpPr>
                <a:xfrm>
                  <a:off x="16874681" y="-445494"/>
                  <a:ext cx="64064" cy="72005"/>
                  <a:chOff x="16874681" y="-445494"/>
                  <a:chExt cx="64064" cy="72005"/>
                </a:xfrm>
              </p:grpSpPr>
              <p:sp>
                <p:nvSpPr>
                  <p:cNvPr id="1909" name="Google Shape;1909;p7"/>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0" name="Google Shape;1910;p7"/>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11" name="Google Shape;1911;p7"/>
                <p:cNvGrpSpPr/>
                <p:nvPr/>
              </p:nvGrpSpPr>
              <p:grpSpPr>
                <a:xfrm>
                  <a:off x="17313845" y="-445494"/>
                  <a:ext cx="64064" cy="72005"/>
                  <a:chOff x="17313845" y="-445494"/>
                  <a:chExt cx="64064" cy="72005"/>
                </a:xfrm>
              </p:grpSpPr>
              <p:sp>
                <p:nvSpPr>
                  <p:cNvPr id="1912" name="Google Shape;1912;p7"/>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3" name="Google Shape;1913;p7"/>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14" name="Google Shape;1914;p7"/>
                <p:cNvGrpSpPr/>
                <p:nvPr/>
              </p:nvGrpSpPr>
              <p:grpSpPr>
                <a:xfrm>
                  <a:off x="17752995" y="-445494"/>
                  <a:ext cx="64064" cy="72005"/>
                  <a:chOff x="17752995" y="-445494"/>
                  <a:chExt cx="64064" cy="72005"/>
                </a:xfrm>
              </p:grpSpPr>
              <p:sp>
                <p:nvSpPr>
                  <p:cNvPr id="1915" name="Google Shape;1915;p7"/>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6" name="Google Shape;1916;p7"/>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17" name="Google Shape;1917;p7"/>
                <p:cNvGrpSpPr/>
                <p:nvPr/>
              </p:nvGrpSpPr>
              <p:grpSpPr>
                <a:xfrm>
                  <a:off x="18192158" y="-445494"/>
                  <a:ext cx="64064" cy="72005"/>
                  <a:chOff x="18192158" y="-445494"/>
                  <a:chExt cx="64064" cy="72005"/>
                </a:xfrm>
              </p:grpSpPr>
              <p:sp>
                <p:nvSpPr>
                  <p:cNvPr id="1918" name="Google Shape;1918;p7"/>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9" name="Google Shape;1919;p7"/>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20" name="Google Shape;1920;p7"/>
                <p:cNvGrpSpPr/>
                <p:nvPr/>
              </p:nvGrpSpPr>
              <p:grpSpPr>
                <a:xfrm>
                  <a:off x="18631308" y="-445494"/>
                  <a:ext cx="64064" cy="72005"/>
                  <a:chOff x="18631308" y="-445494"/>
                  <a:chExt cx="64064" cy="72005"/>
                </a:xfrm>
              </p:grpSpPr>
              <p:sp>
                <p:nvSpPr>
                  <p:cNvPr id="1921" name="Google Shape;1921;p7"/>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2" name="Google Shape;1922;p7"/>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23" name="Google Shape;1923;p7"/>
                <p:cNvGrpSpPr/>
                <p:nvPr/>
              </p:nvGrpSpPr>
              <p:grpSpPr>
                <a:xfrm>
                  <a:off x="19070470" y="-445494"/>
                  <a:ext cx="64064" cy="72005"/>
                  <a:chOff x="19070470" y="-445494"/>
                  <a:chExt cx="64064" cy="72005"/>
                </a:xfrm>
              </p:grpSpPr>
              <p:sp>
                <p:nvSpPr>
                  <p:cNvPr id="1924" name="Google Shape;1924;p7"/>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5" name="Google Shape;1925;p7"/>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26" name="Google Shape;1926;p7"/>
                <p:cNvGrpSpPr/>
                <p:nvPr/>
              </p:nvGrpSpPr>
              <p:grpSpPr>
                <a:xfrm>
                  <a:off x="19509620" y="-445494"/>
                  <a:ext cx="64064" cy="72005"/>
                  <a:chOff x="19509620" y="-445494"/>
                  <a:chExt cx="64064" cy="72005"/>
                </a:xfrm>
              </p:grpSpPr>
              <p:sp>
                <p:nvSpPr>
                  <p:cNvPr id="1927" name="Google Shape;1927;p7"/>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8" name="Google Shape;1928;p7"/>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29" name="Google Shape;1929;p7"/>
                <p:cNvGrpSpPr/>
                <p:nvPr/>
              </p:nvGrpSpPr>
              <p:grpSpPr>
                <a:xfrm>
                  <a:off x="19948745" y="-445516"/>
                  <a:ext cx="64084" cy="71994"/>
                  <a:chOff x="19948745" y="-445516"/>
                  <a:chExt cx="64084" cy="71994"/>
                </a:xfrm>
              </p:grpSpPr>
              <p:sp>
                <p:nvSpPr>
                  <p:cNvPr id="1930" name="Google Shape;1930;p7"/>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1" name="Google Shape;1931;p7"/>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932" name="Google Shape;1932;p7"/>
              <p:cNvGrpSpPr/>
              <p:nvPr/>
            </p:nvGrpSpPr>
            <p:grpSpPr>
              <a:xfrm>
                <a:off x="16435453" y="29641"/>
                <a:ext cx="3577381" cy="72039"/>
                <a:chOff x="16435453" y="29641"/>
                <a:chExt cx="3577381" cy="72039"/>
              </a:xfrm>
            </p:grpSpPr>
            <p:grpSp>
              <p:nvGrpSpPr>
                <p:cNvPr id="1933" name="Google Shape;1933;p7"/>
                <p:cNvGrpSpPr/>
                <p:nvPr/>
              </p:nvGrpSpPr>
              <p:grpSpPr>
                <a:xfrm>
                  <a:off x="16435453" y="29641"/>
                  <a:ext cx="64131" cy="72022"/>
                  <a:chOff x="16435453" y="29641"/>
                  <a:chExt cx="64131" cy="72022"/>
                </a:xfrm>
              </p:grpSpPr>
              <p:sp>
                <p:nvSpPr>
                  <p:cNvPr id="1934" name="Google Shape;1934;p7"/>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5" name="Google Shape;1935;p7"/>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36" name="Google Shape;1936;p7"/>
                <p:cNvGrpSpPr/>
                <p:nvPr/>
              </p:nvGrpSpPr>
              <p:grpSpPr>
                <a:xfrm>
                  <a:off x="16874681" y="29675"/>
                  <a:ext cx="64064" cy="72005"/>
                  <a:chOff x="16874681" y="29675"/>
                  <a:chExt cx="64064" cy="72005"/>
                </a:xfrm>
              </p:grpSpPr>
              <p:sp>
                <p:nvSpPr>
                  <p:cNvPr id="1937" name="Google Shape;1937;p7"/>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8" name="Google Shape;1938;p7"/>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39" name="Google Shape;1939;p7"/>
                <p:cNvGrpSpPr/>
                <p:nvPr/>
              </p:nvGrpSpPr>
              <p:grpSpPr>
                <a:xfrm>
                  <a:off x="17313845" y="29675"/>
                  <a:ext cx="64064" cy="72005"/>
                  <a:chOff x="17313845" y="29675"/>
                  <a:chExt cx="64064" cy="72005"/>
                </a:xfrm>
              </p:grpSpPr>
              <p:sp>
                <p:nvSpPr>
                  <p:cNvPr id="1940" name="Google Shape;1940;p7"/>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1" name="Google Shape;1941;p7"/>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42" name="Google Shape;1942;p7"/>
                <p:cNvGrpSpPr/>
                <p:nvPr/>
              </p:nvGrpSpPr>
              <p:grpSpPr>
                <a:xfrm>
                  <a:off x="17752995" y="29675"/>
                  <a:ext cx="64064" cy="72005"/>
                  <a:chOff x="17752995" y="29675"/>
                  <a:chExt cx="64064" cy="72005"/>
                </a:xfrm>
              </p:grpSpPr>
              <p:sp>
                <p:nvSpPr>
                  <p:cNvPr id="1943" name="Google Shape;1943;p7"/>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4" name="Google Shape;1944;p7"/>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45" name="Google Shape;1945;p7"/>
                <p:cNvGrpSpPr/>
                <p:nvPr/>
              </p:nvGrpSpPr>
              <p:grpSpPr>
                <a:xfrm>
                  <a:off x="18192158" y="29675"/>
                  <a:ext cx="64064" cy="72005"/>
                  <a:chOff x="18192158" y="29675"/>
                  <a:chExt cx="64064" cy="72005"/>
                </a:xfrm>
              </p:grpSpPr>
              <p:sp>
                <p:nvSpPr>
                  <p:cNvPr id="1946" name="Google Shape;1946;p7"/>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7" name="Google Shape;1947;p7"/>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48" name="Google Shape;1948;p7"/>
                <p:cNvGrpSpPr/>
                <p:nvPr/>
              </p:nvGrpSpPr>
              <p:grpSpPr>
                <a:xfrm>
                  <a:off x="18631308" y="29675"/>
                  <a:ext cx="64064" cy="72005"/>
                  <a:chOff x="18631308" y="29675"/>
                  <a:chExt cx="64064" cy="72005"/>
                </a:xfrm>
              </p:grpSpPr>
              <p:sp>
                <p:nvSpPr>
                  <p:cNvPr id="1949" name="Google Shape;1949;p7"/>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0" name="Google Shape;1950;p7"/>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51" name="Google Shape;1951;p7"/>
                <p:cNvGrpSpPr/>
                <p:nvPr/>
              </p:nvGrpSpPr>
              <p:grpSpPr>
                <a:xfrm>
                  <a:off x="19070470" y="29675"/>
                  <a:ext cx="64064" cy="72005"/>
                  <a:chOff x="19070470" y="29675"/>
                  <a:chExt cx="64064" cy="72005"/>
                </a:xfrm>
              </p:grpSpPr>
              <p:sp>
                <p:nvSpPr>
                  <p:cNvPr id="1952" name="Google Shape;1952;p7"/>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3" name="Google Shape;1953;p7"/>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54" name="Google Shape;1954;p7"/>
                <p:cNvGrpSpPr/>
                <p:nvPr/>
              </p:nvGrpSpPr>
              <p:grpSpPr>
                <a:xfrm>
                  <a:off x="19509620" y="29675"/>
                  <a:ext cx="64064" cy="72005"/>
                  <a:chOff x="19509620" y="29675"/>
                  <a:chExt cx="64064" cy="72005"/>
                </a:xfrm>
              </p:grpSpPr>
              <p:sp>
                <p:nvSpPr>
                  <p:cNvPr id="1955" name="Google Shape;1955;p7"/>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6" name="Google Shape;1956;p7"/>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57" name="Google Shape;1957;p7"/>
                <p:cNvGrpSpPr/>
                <p:nvPr/>
              </p:nvGrpSpPr>
              <p:grpSpPr>
                <a:xfrm>
                  <a:off x="19948705" y="29641"/>
                  <a:ext cx="64129" cy="72022"/>
                  <a:chOff x="19948705" y="29641"/>
                  <a:chExt cx="64129" cy="72022"/>
                </a:xfrm>
              </p:grpSpPr>
              <p:sp>
                <p:nvSpPr>
                  <p:cNvPr id="1958" name="Google Shape;1958;p7"/>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9" name="Google Shape;1959;p7"/>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960" name="Google Shape;1960;p7"/>
              <p:cNvGrpSpPr/>
              <p:nvPr/>
            </p:nvGrpSpPr>
            <p:grpSpPr>
              <a:xfrm>
                <a:off x="16435453" y="504811"/>
                <a:ext cx="3577381" cy="72039"/>
                <a:chOff x="16435453" y="504811"/>
                <a:chExt cx="3577381" cy="72039"/>
              </a:xfrm>
            </p:grpSpPr>
            <p:grpSp>
              <p:nvGrpSpPr>
                <p:cNvPr id="1961" name="Google Shape;1961;p7"/>
                <p:cNvGrpSpPr/>
                <p:nvPr/>
              </p:nvGrpSpPr>
              <p:grpSpPr>
                <a:xfrm>
                  <a:off x="16435453" y="504811"/>
                  <a:ext cx="64131" cy="72022"/>
                  <a:chOff x="16435453" y="504811"/>
                  <a:chExt cx="64131" cy="72022"/>
                </a:xfrm>
              </p:grpSpPr>
              <p:sp>
                <p:nvSpPr>
                  <p:cNvPr id="1962" name="Google Shape;1962;p7"/>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63" name="Google Shape;1963;p7"/>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64" name="Google Shape;1964;p7"/>
                <p:cNvGrpSpPr/>
                <p:nvPr/>
              </p:nvGrpSpPr>
              <p:grpSpPr>
                <a:xfrm>
                  <a:off x="16874681" y="504845"/>
                  <a:ext cx="64064" cy="72005"/>
                  <a:chOff x="16874681" y="504845"/>
                  <a:chExt cx="64064" cy="72005"/>
                </a:xfrm>
              </p:grpSpPr>
              <p:sp>
                <p:nvSpPr>
                  <p:cNvPr id="1965" name="Google Shape;1965;p7"/>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66" name="Google Shape;1966;p7"/>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67" name="Google Shape;1967;p7"/>
                <p:cNvGrpSpPr/>
                <p:nvPr/>
              </p:nvGrpSpPr>
              <p:grpSpPr>
                <a:xfrm>
                  <a:off x="17313845" y="504845"/>
                  <a:ext cx="64064" cy="72005"/>
                  <a:chOff x="17313845" y="504845"/>
                  <a:chExt cx="64064" cy="72005"/>
                </a:xfrm>
              </p:grpSpPr>
              <p:sp>
                <p:nvSpPr>
                  <p:cNvPr id="1968" name="Google Shape;1968;p7"/>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69" name="Google Shape;1969;p7"/>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70" name="Google Shape;1970;p7"/>
                <p:cNvGrpSpPr/>
                <p:nvPr/>
              </p:nvGrpSpPr>
              <p:grpSpPr>
                <a:xfrm>
                  <a:off x="17752995" y="504845"/>
                  <a:ext cx="64064" cy="72005"/>
                  <a:chOff x="17752995" y="504845"/>
                  <a:chExt cx="64064" cy="72005"/>
                </a:xfrm>
              </p:grpSpPr>
              <p:sp>
                <p:nvSpPr>
                  <p:cNvPr id="1971" name="Google Shape;1971;p7"/>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2" name="Google Shape;1972;p7"/>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73" name="Google Shape;1973;p7"/>
                <p:cNvGrpSpPr/>
                <p:nvPr/>
              </p:nvGrpSpPr>
              <p:grpSpPr>
                <a:xfrm>
                  <a:off x="18192158" y="504845"/>
                  <a:ext cx="64064" cy="72005"/>
                  <a:chOff x="18192158" y="504845"/>
                  <a:chExt cx="64064" cy="72005"/>
                </a:xfrm>
              </p:grpSpPr>
              <p:sp>
                <p:nvSpPr>
                  <p:cNvPr id="1974" name="Google Shape;1974;p7"/>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5" name="Google Shape;1975;p7"/>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76" name="Google Shape;1976;p7"/>
                <p:cNvGrpSpPr/>
                <p:nvPr/>
              </p:nvGrpSpPr>
              <p:grpSpPr>
                <a:xfrm>
                  <a:off x="18631308" y="504845"/>
                  <a:ext cx="64064" cy="72005"/>
                  <a:chOff x="18631308" y="504845"/>
                  <a:chExt cx="64064" cy="72005"/>
                </a:xfrm>
              </p:grpSpPr>
              <p:sp>
                <p:nvSpPr>
                  <p:cNvPr id="1977" name="Google Shape;1977;p7"/>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8" name="Google Shape;1978;p7"/>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79" name="Google Shape;1979;p7"/>
                <p:cNvGrpSpPr/>
                <p:nvPr/>
              </p:nvGrpSpPr>
              <p:grpSpPr>
                <a:xfrm>
                  <a:off x="19070470" y="504845"/>
                  <a:ext cx="64064" cy="72005"/>
                  <a:chOff x="19070470" y="504845"/>
                  <a:chExt cx="64064" cy="72005"/>
                </a:xfrm>
              </p:grpSpPr>
              <p:sp>
                <p:nvSpPr>
                  <p:cNvPr id="1980" name="Google Shape;1980;p7"/>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1" name="Google Shape;1981;p7"/>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82" name="Google Shape;1982;p7"/>
                <p:cNvGrpSpPr/>
                <p:nvPr/>
              </p:nvGrpSpPr>
              <p:grpSpPr>
                <a:xfrm>
                  <a:off x="19509620" y="504845"/>
                  <a:ext cx="64064" cy="72005"/>
                  <a:chOff x="19509620" y="504845"/>
                  <a:chExt cx="64064" cy="72005"/>
                </a:xfrm>
              </p:grpSpPr>
              <p:sp>
                <p:nvSpPr>
                  <p:cNvPr id="1983" name="Google Shape;1983;p7"/>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4" name="Google Shape;1984;p7"/>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85" name="Google Shape;1985;p7"/>
                <p:cNvGrpSpPr/>
                <p:nvPr/>
              </p:nvGrpSpPr>
              <p:grpSpPr>
                <a:xfrm>
                  <a:off x="19948705" y="504811"/>
                  <a:ext cx="64129" cy="72022"/>
                  <a:chOff x="19948705" y="504811"/>
                  <a:chExt cx="64129" cy="72022"/>
                </a:xfrm>
              </p:grpSpPr>
              <p:sp>
                <p:nvSpPr>
                  <p:cNvPr id="1986" name="Google Shape;1986;p7"/>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7" name="Google Shape;1987;p7"/>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988" name="Google Shape;1988;p7"/>
              <p:cNvGrpSpPr/>
              <p:nvPr/>
            </p:nvGrpSpPr>
            <p:grpSpPr>
              <a:xfrm>
                <a:off x="16435453" y="979994"/>
                <a:ext cx="3577381" cy="72039"/>
                <a:chOff x="16435453" y="979994"/>
                <a:chExt cx="3577381" cy="72039"/>
              </a:xfrm>
            </p:grpSpPr>
            <p:grpSp>
              <p:nvGrpSpPr>
                <p:cNvPr id="1989" name="Google Shape;1989;p7"/>
                <p:cNvGrpSpPr/>
                <p:nvPr/>
              </p:nvGrpSpPr>
              <p:grpSpPr>
                <a:xfrm>
                  <a:off x="16435453" y="979994"/>
                  <a:ext cx="64131" cy="72022"/>
                  <a:chOff x="16435453" y="979994"/>
                  <a:chExt cx="64131" cy="72022"/>
                </a:xfrm>
              </p:grpSpPr>
              <p:sp>
                <p:nvSpPr>
                  <p:cNvPr id="1990" name="Google Shape;1990;p7"/>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1" name="Google Shape;1991;p7"/>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92" name="Google Shape;1992;p7"/>
                <p:cNvGrpSpPr/>
                <p:nvPr/>
              </p:nvGrpSpPr>
              <p:grpSpPr>
                <a:xfrm>
                  <a:off x="16874681" y="980028"/>
                  <a:ext cx="64064" cy="72005"/>
                  <a:chOff x="16874681" y="980028"/>
                  <a:chExt cx="64064" cy="72005"/>
                </a:xfrm>
              </p:grpSpPr>
              <p:sp>
                <p:nvSpPr>
                  <p:cNvPr id="1993" name="Google Shape;1993;p7"/>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4" name="Google Shape;1994;p7"/>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95" name="Google Shape;1995;p7"/>
                <p:cNvGrpSpPr/>
                <p:nvPr/>
              </p:nvGrpSpPr>
              <p:grpSpPr>
                <a:xfrm>
                  <a:off x="17313845" y="980028"/>
                  <a:ext cx="64064" cy="72005"/>
                  <a:chOff x="17313845" y="980028"/>
                  <a:chExt cx="64064" cy="72005"/>
                </a:xfrm>
              </p:grpSpPr>
              <p:sp>
                <p:nvSpPr>
                  <p:cNvPr id="1996" name="Google Shape;1996;p7"/>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7" name="Google Shape;1997;p7"/>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98" name="Google Shape;1998;p7"/>
                <p:cNvGrpSpPr/>
                <p:nvPr/>
              </p:nvGrpSpPr>
              <p:grpSpPr>
                <a:xfrm>
                  <a:off x="17752995" y="980028"/>
                  <a:ext cx="64064" cy="72005"/>
                  <a:chOff x="17752995" y="980028"/>
                  <a:chExt cx="64064" cy="72005"/>
                </a:xfrm>
              </p:grpSpPr>
              <p:sp>
                <p:nvSpPr>
                  <p:cNvPr id="1999" name="Google Shape;1999;p7"/>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0" name="Google Shape;2000;p7"/>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01" name="Google Shape;2001;p7"/>
                <p:cNvGrpSpPr/>
                <p:nvPr/>
              </p:nvGrpSpPr>
              <p:grpSpPr>
                <a:xfrm>
                  <a:off x="18192158" y="980028"/>
                  <a:ext cx="64064" cy="72005"/>
                  <a:chOff x="18192158" y="980028"/>
                  <a:chExt cx="64064" cy="72005"/>
                </a:xfrm>
              </p:grpSpPr>
              <p:sp>
                <p:nvSpPr>
                  <p:cNvPr id="2002" name="Google Shape;2002;p7"/>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3" name="Google Shape;2003;p7"/>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04" name="Google Shape;2004;p7"/>
                <p:cNvGrpSpPr/>
                <p:nvPr/>
              </p:nvGrpSpPr>
              <p:grpSpPr>
                <a:xfrm>
                  <a:off x="18631308" y="980028"/>
                  <a:ext cx="64064" cy="72005"/>
                  <a:chOff x="18631308" y="980028"/>
                  <a:chExt cx="64064" cy="72005"/>
                </a:xfrm>
              </p:grpSpPr>
              <p:sp>
                <p:nvSpPr>
                  <p:cNvPr id="2005" name="Google Shape;2005;p7"/>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6" name="Google Shape;2006;p7"/>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07" name="Google Shape;2007;p7"/>
                <p:cNvGrpSpPr/>
                <p:nvPr/>
              </p:nvGrpSpPr>
              <p:grpSpPr>
                <a:xfrm>
                  <a:off x="19070470" y="980028"/>
                  <a:ext cx="64064" cy="72005"/>
                  <a:chOff x="19070470" y="980028"/>
                  <a:chExt cx="64064" cy="72005"/>
                </a:xfrm>
              </p:grpSpPr>
              <p:sp>
                <p:nvSpPr>
                  <p:cNvPr id="2008" name="Google Shape;2008;p7"/>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9" name="Google Shape;2009;p7"/>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10" name="Google Shape;2010;p7"/>
                <p:cNvGrpSpPr/>
                <p:nvPr/>
              </p:nvGrpSpPr>
              <p:grpSpPr>
                <a:xfrm>
                  <a:off x="19509620" y="980028"/>
                  <a:ext cx="64064" cy="72005"/>
                  <a:chOff x="19509620" y="980028"/>
                  <a:chExt cx="64064" cy="72005"/>
                </a:xfrm>
              </p:grpSpPr>
              <p:sp>
                <p:nvSpPr>
                  <p:cNvPr id="2011" name="Google Shape;2011;p7"/>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2" name="Google Shape;2012;p7"/>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13" name="Google Shape;2013;p7"/>
                <p:cNvGrpSpPr/>
                <p:nvPr/>
              </p:nvGrpSpPr>
              <p:grpSpPr>
                <a:xfrm>
                  <a:off x="19948705" y="979994"/>
                  <a:ext cx="64129" cy="72022"/>
                  <a:chOff x="19948705" y="979994"/>
                  <a:chExt cx="64129" cy="72022"/>
                </a:xfrm>
              </p:grpSpPr>
              <p:sp>
                <p:nvSpPr>
                  <p:cNvPr id="2014" name="Google Shape;2014;p7"/>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5" name="Google Shape;2015;p7"/>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016" name="Google Shape;2016;p7"/>
              <p:cNvGrpSpPr/>
              <p:nvPr/>
            </p:nvGrpSpPr>
            <p:grpSpPr>
              <a:xfrm>
                <a:off x="16435453" y="1455164"/>
                <a:ext cx="3577381" cy="72039"/>
                <a:chOff x="16435453" y="1455164"/>
                <a:chExt cx="3577381" cy="72039"/>
              </a:xfrm>
            </p:grpSpPr>
            <p:grpSp>
              <p:nvGrpSpPr>
                <p:cNvPr id="2017" name="Google Shape;2017;p7"/>
                <p:cNvGrpSpPr/>
                <p:nvPr/>
              </p:nvGrpSpPr>
              <p:grpSpPr>
                <a:xfrm>
                  <a:off x="16435453" y="1455164"/>
                  <a:ext cx="64131" cy="72022"/>
                  <a:chOff x="16435453" y="1455164"/>
                  <a:chExt cx="64131" cy="72022"/>
                </a:xfrm>
              </p:grpSpPr>
              <p:sp>
                <p:nvSpPr>
                  <p:cNvPr id="2018" name="Google Shape;2018;p7"/>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9" name="Google Shape;2019;p7"/>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20" name="Google Shape;2020;p7"/>
                <p:cNvGrpSpPr/>
                <p:nvPr/>
              </p:nvGrpSpPr>
              <p:grpSpPr>
                <a:xfrm>
                  <a:off x="16874681" y="1455198"/>
                  <a:ext cx="64064" cy="72005"/>
                  <a:chOff x="16874681" y="1455198"/>
                  <a:chExt cx="64064" cy="72005"/>
                </a:xfrm>
              </p:grpSpPr>
              <p:sp>
                <p:nvSpPr>
                  <p:cNvPr id="2021" name="Google Shape;2021;p7"/>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2" name="Google Shape;2022;p7"/>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23" name="Google Shape;2023;p7"/>
                <p:cNvGrpSpPr/>
                <p:nvPr/>
              </p:nvGrpSpPr>
              <p:grpSpPr>
                <a:xfrm>
                  <a:off x="17313845" y="1455198"/>
                  <a:ext cx="64064" cy="72005"/>
                  <a:chOff x="17313845" y="1455198"/>
                  <a:chExt cx="64064" cy="72005"/>
                </a:xfrm>
              </p:grpSpPr>
              <p:sp>
                <p:nvSpPr>
                  <p:cNvPr id="2024" name="Google Shape;2024;p7"/>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5" name="Google Shape;2025;p7"/>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26" name="Google Shape;2026;p7"/>
                <p:cNvGrpSpPr/>
                <p:nvPr/>
              </p:nvGrpSpPr>
              <p:grpSpPr>
                <a:xfrm>
                  <a:off x="17752995" y="1455198"/>
                  <a:ext cx="64064" cy="72005"/>
                  <a:chOff x="17752995" y="1455198"/>
                  <a:chExt cx="64064" cy="72005"/>
                </a:xfrm>
              </p:grpSpPr>
              <p:sp>
                <p:nvSpPr>
                  <p:cNvPr id="2027" name="Google Shape;2027;p7"/>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8" name="Google Shape;2028;p7"/>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29" name="Google Shape;2029;p7"/>
                <p:cNvGrpSpPr/>
                <p:nvPr/>
              </p:nvGrpSpPr>
              <p:grpSpPr>
                <a:xfrm>
                  <a:off x="18192158" y="1455198"/>
                  <a:ext cx="64064" cy="72005"/>
                  <a:chOff x="18192158" y="1455198"/>
                  <a:chExt cx="64064" cy="72005"/>
                </a:xfrm>
              </p:grpSpPr>
              <p:sp>
                <p:nvSpPr>
                  <p:cNvPr id="2030" name="Google Shape;2030;p7"/>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1" name="Google Shape;2031;p7"/>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32" name="Google Shape;2032;p7"/>
                <p:cNvGrpSpPr/>
                <p:nvPr/>
              </p:nvGrpSpPr>
              <p:grpSpPr>
                <a:xfrm>
                  <a:off x="18631308" y="1455198"/>
                  <a:ext cx="64064" cy="72005"/>
                  <a:chOff x="18631308" y="1455198"/>
                  <a:chExt cx="64064" cy="72005"/>
                </a:xfrm>
              </p:grpSpPr>
              <p:sp>
                <p:nvSpPr>
                  <p:cNvPr id="2033" name="Google Shape;2033;p7"/>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4" name="Google Shape;2034;p7"/>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35" name="Google Shape;2035;p7"/>
                <p:cNvGrpSpPr/>
                <p:nvPr/>
              </p:nvGrpSpPr>
              <p:grpSpPr>
                <a:xfrm>
                  <a:off x="19070470" y="1455198"/>
                  <a:ext cx="64064" cy="72005"/>
                  <a:chOff x="19070470" y="1455198"/>
                  <a:chExt cx="64064" cy="72005"/>
                </a:xfrm>
              </p:grpSpPr>
              <p:sp>
                <p:nvSpPr>
                  <p:cNvPr id="2036" name="Google Shape;2036;p7"/>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7" name="Google Shape;2037;p7"/>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38" name="Google Shape;2038;p7"/>
                <p:cNvGrpSpPr/>
                <p:nvPr/>
              </p:nvGrpSpPr>
              <p:grpSpPr>
                <a:xfrm>
                  <a:off x="19509620" y="1455198"/>
                  <a:ext cx="64064" cy="72005"/>
                  <a:chOff x="19509620" y="1455198"/>
                  <a:chExt cx="64064" cy="72005"/>
                </a:xfrm>
              </p:grpSpPr>
              <p:sp>
                <p:nvSpPr>
                  <p:cNvPr id="2039" name="Google Shape;2039;p7"/>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40" name="Google Shape;2040;p7"/>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41" name="Google Shape;2041;p7"/>
                <p:cNvGrpSpPr/>
                <p:nvPr/>
              </p:nvGrpSpPr>
              <p:grpSpPr>
                <a:xfrm>
                  <a:off x="19948705" y="1455164"/>
                  <a:ext cx="64129" cy="72022"/>
                  <a:chOff x="19948705" y="1455164"/>
                  <a:chExt cx="64129" cy="72022"/>
                </a:xfrm>
              </p:grpSpPr>
              <p:sp>
                <p:nvSpPr>
                  <p:cNvPr id="2042" name="Google Shape;2042;p7"/>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43" name="Google Shape;2043;p7"/>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044" name="Google Shape;2044;p7"/>
              <p:cNvGrpSpPr/>
              <p:nvPr/>
            </p:nvGrpSpPr>
            <p:grpSpPr>
              <a:xfrm>
                <a:off x="16435453" y="1930335"/>
                <a:ext cx="3577381" cy="72039"/>
                <a:chOff x="16435453" y="1930335"/>
                <a:chExt cx="3577381" cy="72039"/>
              </a:xfrm>
            </p:grpSpPr>
            <p:grpSp>
              <p:nvGrpSpPr>
                <p:cNvPr id="2045" name="Google Shape;2045;p7"/>
                <p:cNvGrpSpPr/>
                <p:nvPr/>
              </p:nvGrpSpPr>
              <p:grpSpPr>
                <a:xfrm>
                  <a:off x="16435453" y="1930335"/>
                  <a:ext cx="64131" cy="72022"/>
                  <a:chOff x="16435453" y="1930335"/>
                  <a:chExt cx="64131" cy="72022"/>
                </a:xfrm>
              </p:grpSpPr>
              <p:sp>
                <p:nvSpPr>
                  <p:cNvPr id="2046" name="Google Shape;2046;p7"/>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47" name="Google Shape;2047;p7"/>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48" name="Google Shape;2048;p7"/>
                <p:cNvGrpSpPr/>
                <p:nvPr/>
              </p:nvGrpSpPr>
              <p:grpSpPr>
                <a:xfrm>
                  <a:off x="16874681" y="1930369"/>
                  <a:ext cx="64064" cy="72005"/>
                  <a:chOff x="16874681" y="1930369"/>
                  <a:chExt cx="64064" cy="72005"/>
                </a:xfrm>
              </p:grpSpPr>
              <p:sp>
                <p:nvSpPr>
                  <p:cNvPr id="2049" name="Google Shape;2049;p7"/>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0" name="Google Shape;2050;p7"/>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51" name="Google Shape;2051;p7"/>
                <p:cNvGrpSpPr/>
                <p:nvPr/>
              </p:nvGrpSpPr>
              <p:grpSpPr>
                <a:xfrm>
                  <a:off x="17313845" y="1930369"/>
                  <a:ext cx="64064" cy="72005"/>
                  <a:chOff x="17313845" y="1930369"/>
                  <a:chExt cx="64064" cy="72005"/>
                </a:xfrm>
              </p:grpSpPr>
              <p:sp>
                <p:nvSpPr>
                  <p:cNvPr id="2052" name="Google Shape;2052;p7"/>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3" name="Google Shape;2053;p7"/>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54" name="Google Shape;2054;p7"/>
                <p:cNvGrpSpPr/>
                <p:nvPr/>
              </p:nvGrpSpPr>
              <p:grpSpPr>
                <a:xfrm>
                  <a:off x="17752995" y="1930369"/>
                  <a:ext cx="64064" cy="72005"/>
                  <a:chOff x="17752995" y="1930369"/>
                  <a:chExt cx="64064" cy="72005"/>
                </a:xfrm>
              </p:grpSpPr>
              <p:sp>
                <p:nvSpPr>
                  <p:cNvPr id="2055" name="Google Shape;2055;p7"/>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6" name="Google Shape;2056;p7"/>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57" name="Google Shape;2057;p7"/>
                <p:cNvGrpSpPr/>
                <p:nvPr/>
              </p:nvGrpSpPr>
              <p:grpSpPr>
                <a:xfrm>
                  <a:off x="18192158" y="1930369"/>
                  <a:ext cx="64064" cy="72005"/>
                  <a:chOff x="18192158" y="1930369"/>
                  <a:chExt cx="64064" cy="72005"/>
                </a:xfrm>
              </p:grpSpPr>
              <p:sp>
                <p:nvSpPr>
                  <p:cNvPr id="2058" name="Google Shape;2058;p7"/>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9" name="Google Shape;2059;p7"/>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60" name="Google Shape;2060;p7"/>
                <p:cNvGrpSpPr/>
                <p:nvPr/>
              </p:nvGrpSpPr>
              <p:grpSpPr>
                <a:xfrm>
                  <a:off x="18631308" y="1930369"/>
                  <a:ext cx="64064" cy="72005"/>
                  <a:chOff x="18631308" y="1930369"/>
                  <a:chExt cx="64064" cy="72005"/>
                </a:xfrm>
              </p:grpSpPr>
              <p:sp>
                <p:nvSpPr>
                  <p:cNvPr id="2061" name="Google Shape;2061;p7"/>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2" name="Google Shape;2062;p7"/>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63" name="Google Shape;2063;p7"/>
                <p:cNvGrpSpPr/>
                <p:nvPr/>
              </p:nvGrpSpPr>
              <p:grpSpPr>
                <a:xfrm>
                  <a:off x="19070470" y="1930369"/>
                  <a:ext cx="64064" cy="72005"/>
                  <a:chOff x="19070470" y="1930369"/>
                  <a:chExt cx="64064" cy="72005"/>
                </a:xfrm>
              </p:grpSpPr>
              <p:sp>
                <p:nvSpPr>
                  <p:cNvPr id="2064" name="Google Shape;2064;p7"/>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5" name="Google Shape;2065;p7"/>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66" name="Google Shape;2066;p7"/>
                <p:cNvGrpSpPr/>
                <p:nvPr/>
              </p:nvGrpSpPr>
              <p:grpSpPr>
                <a:xfrm>
                  <a:off x="19509620" y="1930369"/>
                  <a:ext cx="64064" cy="72005"/>
                  <a:chOff x="19509620" y="1930369"/>
                  <a:chExt cx="64064" cy="72005"/>
                </a:xfrm>
              </p:grpSpPr>
              <p:sp>
                <p:nvSpPr>
                  <p:cNvPr id="2067" name="Google Shape;2067;p7"/>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8" name="Google Shape;2068;p7"/>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69" name="Google Shape;2069;p7"/>
                <p:cNvGrpSpPr/>
                <p:nvPr/>
              </p:nvGrpSpPr>
              <p:grpSpPr>
                <a:xfrm>
                  <a:off x="19948705" y="1930335"/>
                  <a:ext cx="64129" cy="72022"/>
                  <a:chOff x="19948705" y="1930335"/>
                  <a:chExt cx="64129" cy="72022"/>
                </a:xfrm>
              </p:grpSpPr>
              <p:sp>
                <p:nvSpPr>
                  <p:cNvPr id="2070" name="Google Shape;2070;p7"/>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1" name="Google Shape;2071;p7"/>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072" name="Google Shape;2072;p7"/>
              <p:cNvGrpSpPr/>
              <p:nvPr/>
            </p:nvGrpSpPr>
            <p:grpSpPr>
              <a:xfrm>
                <a:off x="16435453" y="2405505"/>
                <a:ext cx="3577381" cy="72039"/>
                <a:chOff x="16435453" y="2405505"/>
                <a:chExt cx="3577381" cy="72039"/>
              </a:xfrm>
            </p:grpSpPr>
            <p:grpSp>
              <p:nvGrpSpPr>
                <p:cNvPr id="2073" name="Google Shape;2073;p7"/>
                <p:cNvGrpSpPr/>
                <p:nvPr/>
              </p:nvGrpSpPr>
              <p:grpSpPr>
                <a:xfrm>
                  <a:off x="16435453" y="2405505"/>
                  <a:ext cx="64131" cy="72022"/>
                  <a:chOff x="16435453" y="2405505"/>
                  <a:chExt cx="64131" cy="72022"/>
                </a:xfrm>
              </p:grpSpPr>
              <p:sp>
                <p:nvSpPr>
                  <p:cNvPr id="2074" name="Google Shape;2074;p7"/>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5" name="Google Shape;2075;p7"/>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76" name="Google Shape;2076;p7"/>
                <p:cNvGrpSpPr/>
                <p:nvPr/>
              </p:nvGrpSpPr>
              <p:grpSpPr>
                <a:xfrm>
                  <a:off x="16874681" y="2405539"/>
                  <a:ext cx="64064" cy="72005"/>
                  <a:chOff x="16874681" y="2405539"/>
                  <a:chExt cx="64064" cy="72005"/>
                </a:xfrm>
              </p:grpSpPr>
              <p:sp>
                <p:nvSpPr>
                  <p:cNvPr id="2077" name="Google Shape;2077;p7"/>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8" name="Google Shape;2078;p7"/>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79" name="Google Shape;2079;p7"/>
                <p:cNvGrpSpPr/>
                <p:nvPr/>
              </p:nvGrpSpPr>
              <p:grpSpPr>
                <a:xfrm>
                  <a:off x="17313845" y="2405539"/>
                  <a:ext cx="64064" cy="72005"/>
                  <a:chOff x="17313845" y="2405539"/>
                  <a:chExt cx="64064" cy="72005"/>
                </a:xfrm>
              </p:grpSpPr>
              <p:sp>
                <p:nvSpPr>
                  <p:cNvPr id="2080" name="Google Shape;2080;p7"/>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81" name="Google Shape;2081;p7"/>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82" name="Google Shape;2082;p7"/>
                <p:cNvGrpSpPr/>
                <p:nvPr/>
              </p:nvGrpSpPr>
              <p:grpSpPr>
                <a:xfrm>
                  <a:off x="17752995" y="2405539"/>
                  <a:ext cx="64064" cy="72005"/>
                  <a:chOff x="17752995" y="2405539"/>
                  <a:chExt cx="64064" cy="72005"/>
                </a:xfrm>
              </p:grpSpPr>
              <p:sp>
                <p:nvSpPr>
                  <p:cNvPr id="2083" name="Google Shape;2083;p7"/>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84" name="Google Shape;2084;p7"/>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85" name="Google Shape;2085;p7"/>
                <p:cNvGrpSpPr/>
                <p:nvPr/>
              </p:nvGrpSpPr>
              <p:grpSpPr>
                <a:xfrm>
                  <a:off x="18192158" y="2405539"/>
                  <a:ext cx="64064" cy="72005"/>
                  <a:chOff x="18192158" y="2405539"/>
                  <a:chExt cx="64064" cy="72005"/>
                </a:xfrm>
              </p:grpSpPr>
              <p:sp>
                <p:nvSpPr>
                  <p:cNvPr id="2086" name="Google Shape;2086;p7"/>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87" name="Google Shape;2087;p7"/>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88" name="Google Shape;2088;p7"/>
                <p:cNvGrpSpPr/>
                <p:nvPr/>
              </p:nvGrpSpPr>
              <p:grpSpPr>
                <a:xfrm>
                  <a:off x="18631308" y="2405539"/>
                  <a:ext cx="64064" cy="72005"/>
                  <a:chOff x="18631308" y="2405539"/>
                  <a:chExt cx="64064" cy="72005"/>
                </a:xfrm>
              </p:grpSpPr>
              <p:sp>
                <p:nvSpPr>
                  <p:cNvPr id="2089" name="Google Shape;2089;p7"/>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0" name="Google Shape;2090;p7"/>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91" name="Google Shape;2091;p7"/>
                <p:cNvGrpSpPr/>
                <p:nvPr/>
              </p:nvGrpSpPr>
              <p:grpSpPr>
                <a:xfrm>
                  <a:off x="19070470" y="2405539"/>
                  <a:ext cx="64064" cy="72005"/>
                  <a:chOff x="19070470" y="2405539"/>
                  <a:chExt cx="64064" cy="72005"/>
                </a:xfrm>
              </p:grpSpPr>
              <p:sp>
                <p:nvSpPr>
                  <p:cNvPr id="2092" name="Google Shape;2092;p7"/>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3" name="Google Shape;2093;p7"/>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94" name="Google Shape;2094;p7"/>
                <p:cNvGrpSpPr/>
                <p:nvPr/>
              </p:nvGrpSpPr>
              <p:grpSpPr>
                <a:xfrm>
                  <a:off x="19509620" y="2405539"/>
                  <a:ext cx="64064" cy="72005"/>
                  <a:chOff x="19509620" y="2405539"/>
                  <a:chExt cx="64064" cy="72005"/>
                </a:xfrm>
              </p:grpSpPr>
              <p:sp>
                <p:nvSpPr>
                  <p:cNvPr id="2095" name="Google Shape;2095;p7"/>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6" name="Google Shape;2096;p7"/>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97" name="Google Shape;2097;p7"/>
                <p:cNvGrpSpPr/>
                <p:nvPr/>
              </p:nvGrpSpPr>
              <p:grpSpPr>
                <a:xfrm>
                  <a:off x="19948705" y="2405505"/>
                  <a:ext cx="64129" cy="72022"/>
                  <a:chOff x="19948705" y="2405505"/>
                  <a:chExt cx="64129" cy="72022"/>
                </a:xfrm>
              </p:grpSpPr>
              <p:sp>
                <p:nvSpPr>
                  <p:cNvPr id="2098" name="Google Shape;2098;p7"/>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9" name="Google Shape;2099;p7"/>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100" name="Google Shape;2100;p7"/>
              <p:cNvGrpSpPr/>
              <p:nvPr/>
            </p:nvGrpSpPr>
            <p:grpSpPr>
              <a:xfrm>
                <a:off x="16435453" y="2880675"/>
                <a:ext cx="3577381" cy="72039"/>
                <a:chOff x="16435453" y="2880675"/>
                <a:chExt cx="3577381" cy="72039"/>
              </a:xfrm>
            </p:grpSpPr>
            <p:grpSp>
              <p:nvGrpSpPr>
                <p:cNvPr id="2101" name="Google Shape;2101;p7"/>
                <p:cNvGrpSpPr/>
                <p:nvPr/>
              </p:nvGrpSpPr>
              <p:grpSpPr>
                <a:xfrm>
                  <a:off x="16435453" y="2880675"/>
                  <a:ext cx="64131" cy="72022"/>
                  <a:chOff x="16435453" y="2880675"/>
                  <a:chExt cx="64131" cy="72022"/>
                </a:xfrm>
              </p:grpSpPr>
              <p:sp>
                <p:nvSpPr>
                  <p:cNvPr id="2102" name="Google Shape;2102;p7"/>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3" name="Google Shape;2103;p7"/>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04" name="Google Shape;2104;p7"/>
                <p:cNvGrpSpPr/>
                <p:nvPr/>
              </p:nvGrpSpPr>
              <p:grpSpPr>
                <a:xfrm>
                  <a:off x="16874681" y="2880709"/>
                  <a:ext cx="64064" cy="72005"/>
                  <a:chOff x="16874681" y="2880709"/>
                  <a:chExt cx="64064" cy="72005"/>
                </a:xfrm>
              </p:grpSpPr>
              <p:sp>
                <p:nvSpPr>
                  <p:cNvPr id="2105" name="Google Shape;2105;p7"/>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6" name="Google Shape;2106;p7"/>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07" name="Google Shape;2107;p7"/>
                <p:cNvGrpSpPr/>
                <p:nvPr/>
              </p:nvGrpSpPr>
              <p:grpSpPr>
                <a:xfrm>
                  <a:off x="17313845" y="2880709"/>
                  <a:ext cx="64064" cy="72005"/>
                  <a:chOff x="17313845" y="2880709"/>
                  <a:chExt cx="64064" cy="72005"/>
                </a:xfrm>
              </p:grpSpPr>
              <p:sp>
                <p:nvSpPr>
                  <p:cNvPr id="2108" name="Google Shape;2108;p7"/>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9" name="Google Shape;2109;p7"/>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10" name="Google Shape;2110;p7"/>
                <p:cNvGrpSpPr/>
                <p:nvPr/>
              </p:nvGrpSpPr>
              <p:grpSpPr>
                <a:xfrm>
                  <a:off x="17752995" y="2880709"/>
                  <a:ext cx="64064" cy="72005"/>
                  <a:chOff x="17752995" y="2880709"/>
                  <a:chExt cx="64064" cy="72005"/>
                </a:xfrm>
              </p:grpSpPr>
              <p:sp>
                <p:nvSpPr>
                  <p:cNvPr id="2111" name="Google Shape;2111;p7"/>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2" name="Google Shape;2112;p7"/>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13" name="Google Shape;2113;p7"/>
                <p:cNvGrpSpPr/>
                <p:nvPr/>
              </p:nvGrpSpPr>
              <p:grpSpPr>
                <a:xfrm>
                  <a:off x="18192158" y="2880709"/>
                  <a:ext cx="64064" cy="72005"/>
                  <a:chOff x="18192158" y="2880709"/>
                  <a:chExt cx="64064" cy="72005"/>
                </a:xfrm>
              </p:grpSpPr>
              <p:sp>
                <p:nvSpPr>
                  <p:cNvPr id="2114" name="Google Shape;2114;p7"/>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5" name="Google Shape;2115;p7"/>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16" name="Google Shape;2116;p7"/>
                <p:cNvGrpSpPr/>
                <p:nvPr/>
              </p:nvGrpSpPr>
              <p:grpSpPr>
                <a:xfrm>
                  <a:off x="18631308" y="2880709"/>
                  <a:ext cx="64064" cy="72005"/>
                  <a:chOff x="18631308" y="2880709"/>
                  <a:chExt cx="64064" cy="72005"/>
                </a:xfrm>
              </p:grpSpPr>
              <p:sp>
                <p:nvSpPr>
                  <p:cNvPr id="2117" name="Google Shape;2117;p7"/>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8" name="Google Shape;2118;p7"/>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19" name="Google Shape;2119;p7"/>
                <p:cNvGrpSpPr/>
                <p:nvPr/>
              </p:nvGrpSpPr>
              <p:grpSpPr>
                <a:xfrm>
                  <a:off x="19070470" y="2880709"/>
                  <a:ext cx="64064" cy="72005"/>
                  <a:chOff x="19070470" y="2880709"/>
                  <a:chExt cx="64064" cy="72005"/>
                </a:xfrm>
              </p:grpSpPr>
              <p:sp>
                <p:nvSpPr>
                  <p:cNvPr id="2120" name="Google Shape;2120;p7"/>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1" name="Google Shape;2121;p7"/>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22" name="Google Shape;2122;p7"/>
                <p:cNvGrpSpPr/>
                <p:nvPr/>
              </p:nvGrpSpPr>
              <p:grpSpPr>
                <a:xfrm>
                  <a:off x="19509620" y="2880709"/>
                  <a:ext cx="64064" cy="72005"/>
                  <a:chOff x="19509620" y="2880709"/>
                  <a:chExt cx="64064" cy="72005"/>
                </a:xfrm>
              </p:grpSpPr>
              <p:sp>
                <p:nvSpPr>
                  <p:cNvPr id="2123" name="Google Shape;2123;p7"/>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4" name="Google Shape;2124;p7"/>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25" name="Google Shape;2125;p7"/>
                <p:cNvGrpSpPr/>
                <p:nvPr/>
              </p:nvGrpSpPr>
              <p:grpSpPr>
                <a:xfrm>
                  <a:off x="19948705" y="2880675"/>
                  <a:ext cx="64129" cy="72022"/>
                  <a:chOff x="19948705" y="2880675"/>
                  <a:chExt cx="64129" cy="72022"/>
                </a:xfrm>
              </p:grpSpPr>
              <p:sp>
                <p:nvSpPr>
                  <p:cNvPr id="2126" name="Google Shape;2126;p7"/>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7" name="Google Shape;2127;p7"/>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128" name="Google Shape;2128;p7"/>
              <p:cNvGrpSpPr/>
              <p:nvPr/>
            </p:nvGrpSpPr>
            <p:grpSpPr>
              <a:xfrm>
                <a:off x="16435453" y="3355858"/>
                <a:ext cx="3577381" cy="72039"/>
                <a:chOff x="16435453" y="3355858"/>
                <a:chExt cx="3577381" cy="72039"/>
              </a:xfrm>
            </p:grpSpPr>
            <p:grpSp>
              <p:nvGrpSpPr>
                <p:cNvPr id="2129" name="Google Shape;2129;p7"/>
                <p:cNvGrpSpPr/>
                <p:nvPr/>
              </p:nvGrpSpPr>
              <p:grpSpPr>
                <a:xfrm>
                  <a:off x="16435453" y="3355858"/>
                  <a:ext cx="64131" cy="72022"/>
                  <a:chOff x="16435453" y="3355858"/>
                  <a:chExt cx="64131" cy="72022"/>
                </a:xfrm>
              </p:grpSpPr>
              <p:sp>
                <p:nvSpPr>
                  <p:cNvPr id="2130" name="Google Shape;2130;p7"/>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1" name="Google Shape;2131;p7"/>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32" name="Google Shape;2132;p7"/>
                <p:cNvGrpSpPr/>
                <p:nvPr/>
              </p:nvGrpSpPr>
              <p:grpSpPr>
                <a:xfrm>
                  <a:off x="16874681" y="3355892"/>
                  <a:ext cx="64064" cy="72005"/>
                  <a:chOff x="16874681" y="3355892"/>
                  <a:chExt cx="64064" cy="72005"/>
                </a:xfrm>
              </p:grpSpPr>
              <p:sp>
                <p:nvSpPr>
                  <p:cNvPr id="2133" name="Google Shape;2133;p7"/>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4" name="Google Shape;2134;p7"/>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35" name="Google Shape;2135;p7"/>
                <p:cNvGrpSpPr/>
                <p:nvPr/>
              </p:nvGrpSpPr>
              <p:grpSpPr>
                <a:xfrm>
                  <a:off x="17313845" y="3355892"/>
                  <a:ext cx="64064" cy="72005"/>
                  <a:chOff x="17313845" y="3355892"/>
                  <a:chExt cx="64064" cy="72005"/>
                </a:xfrm>
              </p:grpSpPr>
              <p:sp>
                <p:nvSpPr>
                  <p:cNvPr id="2136" name="Google Shape;2136;p7"/>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7" name="Google Shape;2137;p7"/>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38" name="Google Shape;2138;p7"/>
                <p:cNvGrpSpPr/>
                <p:nvPr/>
              </p:nvGrpSpPr>
              <p:grpSpPr>
                <a:xfrm>
                  <a:off x="17752995" y="3355892"/>
                  <a:ext cx="64064" cy="72005"/>
                  <a:chOff x="17752995" y="3355892"/>
                  <a:chExt cx="64064" cy="72005"/>
                </a:xfrm>
              </p:grpSpPr>
              <p:sp>
                <p:nvSpPr>
                  <p:cNvPr id="2139" name="Google Shape;2139;p7"/>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0" name="Google Shape;2140;p7"/>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41" name="Google Shape;2141;p7"/>
                <p:cNvGrpSpPr/>
                <p:nvPr/>
              </p:nvGrpSpPr>
              <p:grpSpPr>
                <a:xfrm>
                  <a:off x="18192158" y="3355892"/>
                  <a:ext cx="64064" cy="72005"/>
                  <a:chOff x="18192158" y="3355892"/>
                  <a:chExt cx="64064" cy="72005"/>
                </a:xfrm>
              </p:grpSpPr>
              <p:sp>
                <p:nvSpPr>
                  <p:cNvPr id="2142" name="Google Shape;2142;p7"/>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3" name="Google Shape;2143;p7"/>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44" name="Google Shape;2144;p7"/>
                <p:cNvGrpSpPr/>
                <p:nvPr/>
              </p:nvGrpSpPr>
              <p:grpSpPr>
                <a:xfrm>
                  <a:off x="18631308" y="3355892"/>
                  <a:ext cx="64064" cy="72005"/>
                  <a:chOff x="18631308" y="3355892"/>
                  <a:chExt cx="64064" cy="72005"/>
                </a:xfrm>
              </p:grpSpPr>
              <p:sp>
                <p:nvSpPr>
                  <p:cNvPr id="2145" name="Google Shape;2145;p7"/>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6" name="Google Shape;2146;p7"/>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47" name="Google Shape;2147;p7"/>
                <p:cNvGrpSpPr/>
                <p:nvPr/>
              </p:nvGrpSpPr>
              <p:grpSpPr>
                <a:xfrm>
                  <a:off x="19070470" y="3355892"/>
                  <a:ext cx="64064" cy="72005"/>
                  <a:chOff x="19070470" y="3355892"/>
                  <a:chExt cx="64064" cy="72005"/>
                </a:xfrm>
              </p:grpSpPr>
              <p:sp>
                <p:nvSpPr>
                  <p:cNvPr id="2148" name="Google Shape;2148;p7"/>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9" name="Google Shape;2149;p7"/>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50" name="Google Shape;2150;p7"/>
                <p:cNvGrpSpPr/>
                <p:nvPr/>
              </p:nvGrpSpPr>
              <p:grpSpPr>
                <a:xfrm>
                  <a:off x="19509620" y="3355892"/>
                  <a:ext cx="64064" cy="72005"/>
                  <a:chOff x="19509620" y="3355892"/>
                  <a:chExt cx="64064" cy="72005"/>
                </a:xfrm>
              </p:grpSpPr>
              <p:sp>
                <p:nvSpPr>
                  <p:cNvPr id="2151" name="Google Shape;2151;p7"/>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2" name="Google Shape;2152;p7"/>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53" name="Google Shape;2153;p7"/>
                <p:cNvGrpSpPr/>
                <p:nvPr/>
              </p:nvGrpSpPr>
              <p:grpSpPr>
                <a:xfrm>
                  <a:off x="19948705" y="3355858"/>
                  <a:ext cx="64129" cy="72022"/>
                  <a:chOff x="19948705" y="3355858"/>
                  <a:chExt cx="64129" cy="72022"/>
                </a:xfrm>
              </p:grpSpPr>
              <p:sp>
                <p:nvSpPr>
                  <p:cNvPr id="2154" name="Google Shape;2154;p7"/>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5" name="Google Shape;2155;p7"/>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156" name="Google Shape;2156;p7"/>
              <p:cNvGrpSpPr/>
              <p:nvPr/>
            </p:nvGrpSpPr>
            <p:grpSpPr>
              <a:xfrm>
                <a:off x="16435453" y="3831029"/>
                <a:ext cx="3577381" cy="72039"/>
                <a:chOff x="16435453" y="3831029"/>
                <a:chExt cx="3577381" cy="72039"/>
              </a:xfrm>
            </p:grpSpPr>
            <p:grpSp>
              <p:nvGrpSpPr>
                <p:cNvPr id="2157" name="Google Shape;2157;p7"/>
                <p:cNvGrpSpPr/>
                <p:nvPr/>
              </p:nvGrpSpPr>
              <p:grpSpPr>
                <a:xfrm>
                  <a:off x="16435453" y="3831029"/>
                  <a:ext cx="64131" cy="72022"/>
                  <a:chOff x="16435453" y="3831029"/>
                  <a:chExt cx="64131" cy="72022"/>
                </a:xfrm>
              </p:grpSpPr>
              <p:sp>
                <p:nvSpPr>
                  <p:cNvPr id="2158" name="Google Shape;2158;p7"/>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9" name="Google Shape;2159;p7"/>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60" name="Google Shape;2160;p7"/>
                <p:cNvGrpSpPr/>
                <p:nvPr/>
              </p:nvGrpSpPr>
              <p:grpSpPr>
                <a:xfrm>
                  <a:off x="16874681" y="3831063"/>
                  <a:ext cx="64064" cy="72005"/>
                  <a:chOff x="16874681" y="3831063"/>
                  <a:chExt cx="64064" cy="72005"/>
                </a:xfrm>
              </p:grpSpPr>
              <p:sp>
                <p:nvSpPr>
                  <p:cNvPr id="2161" name="Google Shape;2161;p7"/>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2" name="Google Shape;2162;p7"/>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63" name="Google Shape;2163;p7"/>
                <p:cNvGrpSpPr/>
                <p:nvPr/>
              </p:nvGrpSpPr>
              <p:grpSpPr>
                <a:xfrm>
                  <a:off x="17313845" y="3831063"/>
                  <a:ext cx="64064" cy="72005"/>
                  <a:chOff x="17313845" y="3831063"/>
                  <a:chExt cx="64064" cy="72005"/>
                </a:xfrm>
              </p:grpSpPr>
              <p:sp>
                <p:nvSpPr>
                  <p:cNvPr id="2164" name="Google Shape;2164;p7"/>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5" name="Google Shape;2165;p7"/>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66" name="Google Shape;2166;p7"/>
                <p:cNvGrpSpPr/>
                <p:nvPr/>
              </p:nvGrpSpPr>
              <p:grpSpPr>
                <a:xfrm>
                  <a:off x="17752995" y="3831063"/>
                  <a:ext cx="64064" cy="72005"/>
                  <a:chOff x="17752995" y="3831063"/>
                  <a:chExt cx="64064" cy="72005"/>
                </a:xfrm>
              </p:grpSpPr>
              <p:sp>
                <p:nvSpPr>
                  <p:cNvPr id="2167" name="Google Shape;2167;p7"/>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8" name="Google Shape;2168;p7"/>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69" name="Google Shape;2169;p7"/>
                <p:cNvGrpSpPr/>
                <p:nvPr/>
              </p:nvGrpSpPr>
              <p:grpSpPr>
                <a:xfrm>
                  <a:off x="18192158" y="3831063"/>
                  <a:ext cx="64064" cy="72005"/>
                  <a:chOff x="18192158" y="3831063"/>
                  <a:chExt cx="64064" cy="72005"/>
                </a:xfrm>
              </p:grpSpPr>
              <p:sp>
                <p:nvSpPr>
                  <p:cNvPr id="2170" name="Google Shape;2170;p7"/>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1" name="Google Shape;2171;p7"/>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72" name="Google Shape;2172;p7"/>
                <p:cNvGrpSpPr/>
                <p:nvPr/>
              </p:nvGrpSpPr>
              <p:grpSpPr>
                <a:xfrm>
                  <a:off x="18631308" y="3831063"/>
                  <a:ext cx="64064" cy="72005"/>
                  <a:chOff x="18631308" y="3831063"/>
                  <a:chExt cx="64064" cy="72005"/>
                </a:xfrm>
              </p:grpSpPr>
              <p:sp>
                <p:nvSpPr>
                  <p:cNvPr id="2173" name="Google Shape;2173;p7"/>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4" name="Google Shape;2174;p7"/>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75" name="Google Shape;2175;p7"/>
                <p:cNvGrpSpPr/>
                <p:nvPr/>
              </p:nvGrpSpPr>
              <p:grpSpPr>
                <a:xfrm>
                  <a:off x="19070470" y="3831063"/>
                  <a:ext cx="64064" cy="72005"/>
                  <a:chOff x="19070470" y="3831063"/>
                  <a:chExt cx="64064" cy="72005"/>
                </a:xfrm>
              </p:grpSpPr>
              <p:sp>
                <p:nvSpPr>
                  <p:cNvPr id="2176" name="Google Shape;2176;p7"/>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7" name="Google Shape;2177;p7"/>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78" name="Google Shape;2178;p7"/>
                <p:cNvGrpSpPr/>
                <p:nvPr/>
              </p:nvGrpSpPr>
              <p:grpSpPr>
                <a:xfrm>
                  <a:off x="19509620" y="3831063"/>
                  <a:ext cx="64064" cy="72005"/>
                  <a:chOff x="19509620" y="3831063"/>
                  <a:chExt cx="64064" cy="72005"/>
                </a:xfrm>
              </p:grpSpPr>
              <p:sp>
                <p:nvSpPr>
                  <p:cNvPr id="2179" name="Google Shape;2179;p7"/>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0" name="Google Shape;2180;p7"/>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81" name="Google Shape;2181;p7"/>
                <p:cNvGrpSpPr/>
                <p:nvPr/>
              </p:nvGrpSpPr>
              <p:grpSpPr>
                <a:xfrm>
                  <a:off x="19948705" y="3831029"/>
                  <a:ext cx="64129" cy="72022"/>
                  <a:chOff x="19948705" y="3831029"/>
                  <a:chExt cx="64129" cy="72022"/>
                </a:xfrm>
              </p:grpSpPr>
              <p:sp>
                <p:nvSpPr>
                  <p:cNvPr id="2182" name="Google Shape;2182;p7"/>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3" name="Google Shape;2183;p7"/>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184" name="Google Shape;2184;p7"/>
              <p:cNvGrpSpPr/>
              <p:nvPr/>
            </p:nvGrpSpPr>
            <p:grpSpPr>
              <a:xfrm>
                <a:off x="16874681" y="4306199"/>
                <a:ext cx="3138153" cy="72039"/>
                <a:chOff x="16874681" y="4306199"/>
                <a:chExt cx="3138153" cy="72039"/>
              </a:xfrm>
            </p:grpSpPr>
            <p:grpSp>
              <p:nvGrpSpPr>
                <p:cNvPr id="2185" name="Google Shape;2185;p7"/>
                <p:cNvGrpSpPr/>
                <p:nvPr/>
              </p:nvGrpSpPr>
              <p:grpSpPr>
                <a:xfrm>
                  <a:off x="16874681" y="4306233"/>
                  <a:ext cx="64064" cy="72005"/>
                  <a:chOff x="16874681" y="4306233"/>
                  <a:chExt cx="64064" cy="72005"/>
                </a:xfrm>
              </p:grpSpPr>
              <p:sp>
                <p:nvSpPr>
                  <p:cNvPr id="2186" name="Google Shape;2186;p7"/>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7" name="Google Shape;2187;p7"/>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88" name="Google Shape;2188;p7"/>
                <p:cNvGrpSpPr/>
                <p:nvPr/>
              </p:nvGrpSpPr>
              <p:grpSpPr>
                <a:xfrm>
                  <a:off x="17313845" y="4306233"/>
                  <a:ext cx="64064" cy="72005"/>
                  <a:chOff x="17313845" y="4306233"/>
                  <a:chExt cx="64064" cy="72005"/>
                </a:xfrm>
              </p:grpSpPr>
              <p:sp>
                <p:nvSpPr>
                  <p:cNvPr id="2189" name="Google Shape;2189;p7"/>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0" name="Google Shape;2190;p7"/>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91" name="Google Shape;2191;p7"/>
                <p:cNvGrpSpPr/>
                <p:nvPr/>
              </p:nvGrpSpPr>
              <p:grpSpPr>
                <a:xfrm>
                  <a:off x="17752995" y="4306233"/>
                  <a:ext cx="64064" cy="72005"/>
                  <a:chOff x="17752995" y="4306233"/>
                  <a:chExt cx="64064" cy="72005"/>
                </a:xfrm>
              </p:grpSpPr>
              <p:sp>
                <p:nvSpPr>
                  <p:cNvPr id="2192" name="Google Shape;2192;p7"/>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3" name="Google Shape;2193;p7"/>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94" name="Google Shape;2194;p7"/>
                <p:cNvGrpSpPr/>
                <p:nvPr/>
              </p:nvGrpSpPr>
              <p:grpSpPr>
                <a:xfrm>
                  <a:off x="18192158" y="4306233"/>
                  <a:ext cx="64064" cy="72005"/>
                  <a:chOff x="18192158" y="4306233"/>
                  <a:chExt cx="64064" cy="72005"/>
                </a:xfrm>
              </p:grpSpPr>
              <p:sp>
                <p:nvSpPr>
                  <p:cNvPr id="2195" name="Google Shape;2195;p7"/>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6" name="Google Shape;2196;p7"/>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97" name="Google Shape;2197;p7"/>
                <p:cNvGrpSpPr/>
                <p:nvPr/>
              </p:nvGrpSpPr>
              <p:grpSpPr>
                <a:xfrm>
                  <a:off x="18631308" y="4306233"/>
                  <a:ext cx="64064" cy="72005"/>
                  <a:chOff x="18631308" y="4306233"/>
                  <a:chExt cx="64064" cy="72005"/>
                </a:xfrm>
              </p:grpSpPr>
              <p:sp>
                <p:nvSpPr>
                  <p:cNvPr id="2198" name="Google Shape;2198;p7"/>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9" name="Google Shape;2199;p7"/>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00" name="Google Shape;2200;p7"/>
                <p:cNvGrpSpPr/>
                <p:nvPr/>
              </p:nvGrpSpPr>
              <p:grpSpPr>
                <a:xfrm>
                  <a:off x="19070470" y="4306233"/>
                  <a:ext cx="64064" cy="72005"/>
                  <a:chOff x="19070470" y="4306233"/>
                  <a:chExt cx="64064" cy="72005"/>
                </a:xfrm>
              </p:grpSpPr>
              <p:sp>
                <p:nvSpPr>
                  <p:cNvPr id="2201" name="Google Shape;2201;p7"/>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02" name="Google Shape;2202;p7"/>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03" name="Google Shape;2203;p7"/>
                <p:cNvGrpSpPr/>
                <p:nvPr/>
              </p:nvGrpSpPr>
              <p:grpSpPr>
                <a:xfrm>
                  <a:off x="19509620" y="4306233"/>
                  <a:ext cx="64064" cy="72005"/>
                  <a:chOff x="19509620" y="4306233"/>
                  <a:chExt cx="64064" cy="72005"/>
                </a:xfrm>
              </p:grpSpPr>
              <p:sp>
                <p:nvSpPr>
                  <p:cNvPr id="2204" name="Google Shape;2204;p7"/>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05" name="Google Shape;2205;p7"/>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06" name="Google Shape;2206;p7"/>
                <p:cNvGrpSpPr/>
                <p:nvPr/>
              </p:nvGrpSpPr>
              <p:grpSpPr>
                <a:xfrm>
                  <a:off x="19948705" y="4306199"/>
                  <a:ext cx="64129" cy="72022"/>
                  <a:chOff x="19948705" y="4306199"/>
                  <a:chExt cx="64129" cy="72022"/>
                </a:xfrm>
              </p:grpSpPr>
              <p:sp>
                <p:nvSpPr>
                  <p:cNvPr id="2207" name="Google Shape;2207;p7"/>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08" name="Google Shape;2208;p7"/>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209" name="Google Shape;2209;p7"/>
              <p:cNvGrpSpPr/>
              <p:nvPr/>
            </p:nvGrpSpPr>
            <p:grpSpPr>
              <a:xfrm>
                <a:off x="17313845" y="4781382"/>
                <a:ext cx="2698984" cy="72026"/>
                <a:chOff x="17313845" y="4781382"/>
                <a:chExt cx="2698984" cy="72026"/>
              </a:xfrm>
            </p:grpSpPr>
            <p:grpSp>
              <p:nvGrpSpPr>
                <p:cNvPr id="2210" name="Google Shape;2210;p7"/>
                <p:cNvGrpSpPr/>
                <p:nvPr/>
              </p:nvGrpSpPr>
              <p:grpSpPr>
                <a:xfrm>
                  <a:off x="17313845" y="4781403"/>
                  <a:ext cx="64064" cy="72005"/>
                  <a:chOff x="17313845" y="4781403"/>
                  <a:chExt cx="64064" cy="72005"/>
                </a:xfrm>
              </p:grpSpPr>
              <p:sp>
                <p:nvSpPr>
                  <p:cNvPr id="2211" name="Google Shape;2211;p7"/>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2" name="Google Shape;2212;p7"/>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3" name="Google Shape;2213;p7"/>
                <p:cNvGrpSpPr/>
                <p:nvPr/>
              </p:nvGrpSpPr>
              <p:grpSpPr>
                <a:xfrm>
                  <a:off x="17752995" y="4781403"/>
                  <a:ext cx="64064" cy="72005"/>
                  <a:chOff x="17752995" y="4781403"/>
                  <a:chExt cx="64064" cy="72005"/>
                </a:xfrm>
              </p:grpSpPr>
              <p:sp>
                <p:nvSpPr>
                  <p:cNvPr id="2214" name="Google Shape;2214;p7"/>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5" name="Google Shape;2215;p7"/>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6" name="Google Shape;2216;p7"/>
                <p:cNvGrpSpPr/>
                <p:nvPr/>
              </p:nvGrpSpPr>
              <p:grpSpPr>
                <a:xfrm>
                  <a:off x="18192158" y="4781403"/>
                  <a:ext cx="64064" cy="72005"/>
                  <a:chOff x="18192158" y="4781403"/>
                  <a:chExt cx="64064" cy="72005"/>
                </a:xfrm>
              </p:grpSpPr>
              <p:sp>
                <p:nvSpPr>
                  <p:cNvPr id="2217" name="Google Shape;2217;p7"/>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8" name="Google Shape;2218;p7"/>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9" name="Google Shape;2219;p7"/>
                <p:cNvGrpSpPr/>
                <p:nvPr/>
              </p:nvGrpSpPr>
              <p:grpSpPr>
                <a:xfrm>
                  <a:off x="18631308" y="4781403"/>
                  <a:ext cx="64064" cy="72005"/>
                  <a:chOff x="18631308" y="4781403"/>
                  <a:chExt cx="64064" cy="72005"/>
                </a:xfrm>
              </p:grpSpPr>
              <p:sp>
                <p:nvSpPr>
                  <p:cNvPr id="2220" name="Google Shape;2220;p7"/>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1" name="Google Shape;2221;p7"/>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22" name="Google Shape;2222;p7"/>
                <p:cNvGrpSpPr/>
                <p:nvPr/>
              </p:nvGrpSpPr>
              <p:grpSpPr>
                <a:xfrm>
                  <a:off x="19070470" y="4781403"/>
                  <a:ext cx="64064" cy="72005"/>
                  <a:chOff x="19070470" y="4781403"/>
                  <a:chExt cx="64064" cy="72005"/>
                </a:xfrm>
              </p:grpSpPr>
              <p:sp>
                <p:nvSpPr>
                  <p:cNvPr id="2223" name="Google Shape;2223;p7"/>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4" name="Google Shape;2224;p7"/>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25" name="Google Shape;2225;p7"/>
                <p:cNvGrpSpPr/>
                <p:nvPr/>
              </p:nvGrpSpPr>
              <p:grpSpPr>
                <a:xfrm>
                  <a:off x="19509620" y="4781403"/>
                  <a:ext cx="64064" cy="72005"/>
                  <a:chOff x="19509620" y="4781403"/>
                  <a:chExt cx="64064" cy="72005"/>
                </a:xfrm>
              </p:grpSpPr>
              <p:sp>
                <p:nvSpPr>
                  <p:cNvPr id="2226" name="Google Shape;2226;p7"/>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7" name="Google Shape;2227;p7"/>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28" name="Google Shape;2228;p7"/>
                <p:cNvGrpSpPr/>
                <p:nvPr/>
              </p:nvGrpSpPr>
              <p:grpSpPr>
                <a:xfrm>
                  <a:off x="19948745" y="4781382"/>
                  <a:ext cx="64084" cy="71995"/>
                  <a:chOff x="19948745" y="4781382"/>
                  <a:chExt cx="64084" cy="71995"/>
                </a:xfrm>
              </p:grpSpPr>
              <p:sp>
                <p:nvSpPr>
                  <p:cNvPr id="2229" name="Google Shape;2229;p7"/>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0" name="Google Shape;2230;p7"/>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2231" name="Google Shape;2231;p7"/>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32" name="Google Shape;2232;p7"/>
          <p:cNvGrpSpPr/>
          <p:nvPr/>
        </p:nvGrpSpPr>
        <p:grpSpPr>
          <a:xfrm>
            <a:off x="6682860" y="438108"/>
            <a:ext cx="1333217" cy="435132"/>
            <a:chOff x="14857413" y="876216"/>
            <a:chExt cx="2666433" cy="870263"/>
          </a:xfrm>
        </p:grpSpPr>
        <p:sp>
          <p:nvSpPr>
            <p:cNvPr id="2233" name="Google Shape;2233;p7"/>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4" name="Google Shape;2234;p7"/>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35" name="Google Shape;2235;p7"/>
          <p:cNvGrpSpPr/>
          <p:nvPr/>
        </p:nvGrpSpPr>
        <p:grpSpPr>
          <a:xfrm rot="-295447">
            <a:off x="1145466" y="1221849"/>
            <a:ext cx="1052876" cy="3694059"/>
            <a:chOff x="15958408" y="76731"/>
            <a:chExt cx="1878901" cy="6592200"/>
          </a:xfrm>
        </p:grpSpPr>
        <p:sp>
          <p:nvSpPr>
            <p:cNvPr id="2236" name="Google Shape;2236;p7"/>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7" name="Google Shape;2237;p7"/>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8" name="Google Shape;2238;p7"/>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9" name="Google Shape;2239;p7"/>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0" name="Google Shape;2240;p7"/>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1" name="Google Shape;2241;p7"/>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2" name="Google Shape;2242;p7"/>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3" name="Google Shape;2243;p7"/>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4" name="Google Shape;2244;p7"/>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5" name="Google Shape;2245;p7"/>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6" name="Google Shape;2246;p7"/>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247" name="Google Shape;2247;p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2251" name="Shape 2251"/>
        <p:cNvGrpSpPr/>
        <p:nvPr/>
      </p:nvGrpSpPr>
      <p:grpSpPr>
        <a:xfrm>
          <a:off x="0" y="0"/>
          <a:ext cx="0" cy="0"/>
          <a:chOff x="0" y="0"/>
          <a:chExt cx="0" cy="0"/>
        </a:xfrm>
      </p:grpSpPr>
      <p:grpSp>
        <p:nvGrpSpPr>
          <p:cNvPr id="2252" name="Google Shape;2252;p8"/>
          <p:cNvGrpSpPr/>
          <p:nvPr/>
        </p:nvGrpSpPr>
        <p:grpSpPr>
          <a:xfrm rot="-147850">
            <a:off x="4843591" y="-432107"/>
            <a:ext cx="4041387" cy="4080071"/>
            <a:chOff x="9685972" y="-864111"/>
            <a:chExt cx="8081765" cy="8159124"/>
          </a:xfrm>
        </p:grpSpPr>
        <p:sp>
          <p:nvSpPr>
            <p:cNvPr id="2253" name="Google Shape;2253;p8"/>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254" name="Google Shape;2254;p8"/>
            <p:cNvGrpSpPr/>
            <p:nvPr/>
          </p:nvGrpSpPr>
          <p:grpSpPr>
            <a:xfrm>
              <a:off x="9685972" y="-314528"/>
              <a:ext cx="8081765" cy="7148015"/>
              <a:chOff x="9685972" y="-314528"/>
              <a:chExt cx="8081765" cy="7148015"/>
            </a:xfrm>
          </p:grpSpPr>
          <p:sp>
            <p:nvSpPr>
              <p:cNvPr id="2255" name="Google Shape;2255;p8"/>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6" name="Google Shape;2256;p8"/>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7" name="Google Shape;2257;p8"/>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8" name="Google Shape;2258;p8"/>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9" name="Google Shape;2259;p8"/>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0" name="Google Shape;2260;p8"/>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1" name="Google Shape;2261;p8"/>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2" name="Google Shape;2262;p8"/>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3" name="Google Shape;2263;p8"/>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4" name="Google Shape;2264;p8"/>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5" name="Google Shape;2265;p8"/>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6" name="Google Shape;2266;p8"/>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267" name="Google Shape;2267;p8"/>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8"/>
          <p:cNvSpPr txBox="1"/>
          <p:nvPr/>
        </p:nvSpPr>
        <p:spPr>
          <a:xfrm>
            <a:off x="5428152" y="552111"/>
            <a:ext cx="3013200" cy="24936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400"/>
              <a:buFont typeface="Arial"/>
              <a:buNone/>
            </a:pPr>
            <a:r>
              <a:rPr b="0" i="0" lang="nl" sz="2400" u="none" cap="none" strike="noStrike">
                <a:solidFill>
                  <a:srgbClr val="000000"/>
                </a:solidFill>
                <a:latin typeface="Mali SemiBold"/>
                <a:ea typeface="Mali SemiBold"/>
                <a:cs typeface="Mali SemiBold"/>
                <a:sym typeface="Mali SemiBold"/>
              </a:rPr>
              <a:t>"Niets is onmogelijk. </a:t>
            </a:r>
            <a:endParaRPr b="0" i="0" sz="2400" u="none" cap="none" strike="noStrike">
              <a:solidFill>
                <a:srgbClr val="000000"/>
              </a:solidFill>
              <a:latin typeface="Mali SemiBold"/>
              <a:ea typeface="Mali SemiBold"/>
              <a:cs typeface="Mali SemiBold"/>
              <a:sym typeface="Mali SemiBold"/>
            </a:endParaRPr>
          </a:p>
          <a:p>
            <a:pPr indent="0" lvl="0" marL="0" marR="0" rtl="0" algn="ctr">
              <a:lnSpc>
                <a:spcPct val="115000"/>
              </a:lnSpc>
              <a:spcBef>
                <a:spcPts val="0"/>
              </a:spcBef>
              <a:spcAft>
                <a:spcPts val="0"/>
              </a:spcAft>
              <a:buClr>
                <a:srgbClr val="000000"/>
              </a:buClr>
              <a:buSzPts val="2400"/>
              <a:buFont typeface="Arial"/>
              <a:buNone/>
            </a:pPr>
            <a:r>
              <a:rPr b="0" i="0" lang="nl" sz="2400" u="none" cap="none" strike="noStrike">
                <a:solidFill>
                  <a:srgbClr val="000000"/>
                </a:solidFill>
                <a:latin typeface="Mali SemiBold"/>
                <a:ea typeface="Mali SemiBold"/>
                <a:cs typeface="Mali SemiBold"/>
                <a:sym typeface="Mali SemiBold"/>
              </a:rPr>
              <a:t>Er zijn alleen mogelijkheden </a:t>
            </a:r>
            <a:r>
              <a:rPr lang="nl" sz="2400">
                <a:latin typeface="Mali SemiBold"/>
                <a:ea typeface="Mali SemiBold"/>
                <a:cs typeface="Mali SemiBold"/>
                <a:sym typeface="Mali SemiBold"/>
              </a:rPr>
              <a:t>die we nog niet hebben bedacht</a:t>
            </a:r>
            <a:r>
              <a:rPr b="0" i="0" lang="nl" sz="2400" u="none" cap="none" strike="noStrike">
                <a:solidFill>
                  <a:srgbClr val="000000"/>
                </a:solidFill>
                <a:latin typeface="Mali SemiBold"/>
                <a:ea typeface="Mali SemiBold"/>
                <a:cs typeface="Mali SemiBold"/>
                <a:sym typeface="Mali SemiBold"/>
              </a:rPr>
              <a:t>."</a:t>
            </a:r>
            <a:endParaRPr b="0" i="0" sz="2400" u="none" cap="none" strike="noStrike">
              <a:solidFill>
                <a:schemeClr val="dk1"/>
              </a:solidFill>
              <a:latin typeface="Mali Light"/>
              <a:ea typeface="Mali Light"/>
              <a:cs typeface="Mali Light"/>
              <a:sym typeface="Mali Light"/>
            </a:endParaRPr>
          </a:p>
        </p:txBody>
      </p:sp>
      <p:sp>
        <p:nvSpPr>
          <p:cNvPr id="2269" name="Google Shape;2269;p8"/>
          <p:cNvSpPr txBox="1"/>
          <p:nvPr/>
        </p:nvSpPr>
        <p:spPr>
          <a:xfrm>
            <a:off x="456274" y="552100"/>
            <a:ext cx="4115700" cy="2866939"/>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Mali Medium"/>
                <a:ea typeface="Mali Medium"/>
                <a:cs typeface="Mali Medium"/>
                <a:sym typeface="Mali Medium"/>
              </a:rPr>
              <a:t>In de digitale wereld zijn er </a:t>
            </a:r>
            <a:r>
              <a:rPr b="1" i="0" lang="nl" sz="1800" u="none" cap="none" strike="noStrike">
                <a:solidFill>
                  <a:srgbClr val="000000"/>
                </a:solidFill>
                <a:latin typeface="Mali"/>
                <a:ea typeface="Mali"/>
                <a:cs typeface="Mali"/>
                <a:sym typeface="Mali"/>
              </a:rPr>
              <a:t>veel carrièremogelijkheden </a:t>
            </a:r>
            <a:r>
              <a:rPr b="0" i="0" lang="nl" sz="1800" u="none" cap="none" strike="noStrike">
                <a:solidFill>
                  <a:srgbClr val="000000"/>
                </a:solidFill>
                <a:latin typeface="Mali Medium"/>
                <a:ea typeface="Mali Medium"/>
                <a:cs typeface="Mali Medium"/>
                <a:sym typeface="Mali Medium"/>
              </a:rPr>
              <a:t>die toegankelijk zijn voor mensen met een handicap of andere achterstanden.</a:t>
            </a:r>
            <a:endParaRPr b="0" i="0" sz="18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Mali Medium"/>
                <a:ea typeface="Mali Medium"/>
                <a:cs typeface="Mali Medium"/>
                <a:sym typeface="Mali Medium"/>
              </a:rPr>
              <a:t>We presenteren tien gebieden, van webontwikkeling tot grafisch ontwerp en programmeren, waar er legitieme kansen op de arbeidsmarkt zijn.</a:t>
            </a:r>
            <a:endParaRPr b="0" i="0" sz="1800" u="none" cap="none" strike="noStrike">
              <a:solidFill>
                <a:srgbClr val="000000"/>
              </a:solidFill>
              <a:latin typeface="Mali Medium"/>
              <a:ea typeface="Mali Medium"/>
              <a:cs typeface="Mali Medium"/>
              <a:sym typeface="Mali Medium"/>
            </a:endParaRPr>
          </a:p>
        </p:txBody>
      </p:sp>
      <p:grpSp>
        <p:nvGrpSpPr>
          <p:cNvPr id="2270" name="Google Shape;2270;p8"/>
          <p:cNvGrpSpPr/>
          <p:nvPr/>
        </p:nvGrpSpPr>
        <p:grpSpPr>
          <a:xfrm rot="335380">
            <a:off x="7113925" y="3284096"/>
            <a:ext cx="1730248" cy="2684807"/>
            <a:chOff x="16070406" y="6554499"/>
            <a:chExt cx="2936096" cy="4555909"/>
          </a:xfrm>
        </p:grpSpPr>
        <p:sp>
          <p:nvSpPr>
            <p:cNvPr id="2271" name="Google Shape;2271;p8"/>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2" name="Google Shape;2272;p8"/>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3" name="Google Shape;2273;p8"/>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4" name="Google Shape;2274;p8"/>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5" name="Google Shape;2275;p8"/>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6" name="Google Shape;2276;p8"/>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7" name="Google Shape;2277;p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8" name="Google Shape;2278;p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9" name="Google Shape;2279;p8"/>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0" name="Google Shape;2280;p8"/>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1" name="Google Shape;2281;p8"/>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2" name="Google Shape;2282;p8"/>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3" name="Google Shape;2283;p8"/>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84" name="Google Shape;2284;p8"/>
          <p:cNvGrpSpPr/>
          <p:nvPr/>
        </p:nvGrpSpPr>
        <p:grpSpPr>
          <a:xfrm>
            <a:off x="4437463" y="3602834"/>
            <a:ext cx="1414352" cy="486865"/>
            <a:chOff x="6540201" y="1793051"/>
            <a:chExt cx="1005011" cy="360187"/>
          </a:xfrm>
        </p:grpSpPr>
        <p:sp>
          <p:nvSpPr>
            <p:cNvPr id="2285" name="Google Shape;2285;p8"/>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286" name="Google Shape;2286;p8"/>
            <p:cNvGrpSpPr/>
            <p:nvPr/>
          </p:nvGrpSpPr>
          <p:grpSpPr>
            <a:xfrm rot="-83194">
              <a:off x="6544750" y="1808211"/>
              <a:ext cx="962211" cy="333435"/>
              <a:chOff x="13088213" y="3615325"/>
              <a:chExt cx="1924244" cy="666809"/>
            </a:xfrm>
          </p:grpSpPr>
          <p:sp>
            <p:nvSpPr>
              <p:cNvPr id="2287" name="Google Shape;2287;p8"/>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8" name="Google Shape;2288;p8"/>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9" name="Google Shape;2289;p8"/>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0" name="Google Shape;2290;p8"/>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1" name="Google Shape;2291;p8"/>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2" name="Google Shape;2292;p8"/>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3" name="Google Shape;2293;p8"/>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4" name="Google Shape;2294;p8"/>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5" name="Google Shape;2295;p8"/>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6" name="Google Shape;2296;p8"/>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7" name="Google Shape;2297;p8"/>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8" name="Google Shape;2298;p8"/>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9" name="Google Shape;2299;p8"/>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0" name="Google Shape;2300;p8"/>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1" name="Google Shape;2301;p8"/>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2" name="Google Shape;2302;p8"/>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3" name="Google Shape;2303;p8"/>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4" name="Google Shape;2304;p8"/>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5" name="Google Shape;2305;p8"/>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6" name="Google Shape;2306;p8"/>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7" name="Google Shape;2307;p8"/>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8" name="Google Shape;2308;p8"/>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9" name="Google Shape;2309;p8"/>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10" name="Google Shape;2310;p8"/>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11" name="Google Shape;2311;p8"/>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312" name="Google Shape;2312;p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708"/>
        </a:solidFill>
      </p:bgPr>
    </p:bg>
    <p:spTree>
      <p:nvGrpSpPr>
        <p:cNvPr id="2316" name="Shape 2316"/>
        <p:cNvGrpSpPr/>
        <p:nvPr/>
      </p:nvGrpSpPr>
      <p:grpSpPr>
        <a:xfrm>
          <a:off x="0" y="0"/>
          <a:ext cx="0" cy="0"/>
          <a:chOff x="0" y="0"/>
          <a:chExt cx="0" cy="0"/>
        </a:xfrm>
      </p:grpSpPr>
      <p:sp>
        <p:nvSpPr>
          <p:cNvPr id="2317" name="Google Shape;2317;p9"/>
          <p:cNvSpPr txBox="1"/>
          <p:nvPr/>
        </p:nvSpPr>
        <p:spPr>
          <a:xfrm>
            <a:off x="579850" y="639575"/>
            <a:ext cx="3272100" cy="11643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700" u="none" cap="none" strike="noStrike">
                <a:solidFill>
                  <a:srgbClr val="000000"/>
                </a:solidFill>
                <a:latin typeface="Nunito"/>
                <a:ea typeface="Nunito"/>
                <a:cs typeface="Nunito"/>
                <a:sym typeface="Nunito"/>
              </a:rPr>
              <a:t>Wij associëren elk beroep met basisvaardigheden en kennis die nodig zijn om in dat vakgebied te </a:t>
            </a:r>
            <a:r>
              <a:rPr lang="nl" sz="1700">
                <a:latin typeface="Nunito"/>
                <a:ea typeface="Nunito"/>
                <a:cs typeface="Nunito"/>
                <a:sym typeface="Nunito"/>
              </a:rPr>
              <a:t>beginnen</a:t>
            </a:r>
            <a:r>
              <a:rPr b="0" i="0" lang="nl" sz="1700" u="none" cap="none" strike="noStrike">
                <a:solidFill>
                  <a:srgbClr val="000000"/>
                </a:solidFill>
                <a:latin typeface="Nunito"/>
                <a:ea typeface="Nunito"/>
                <a:cs typeface="Nunito"/>
                <a:sym typeface="Nunito"/>
              </a:rPr>
              <a:t>.</a:t>
            </a:r>
            <a:endParaRPr b="0" i="0" sz="1700" u="none" cap="none" strike="noStrike">
              <a:solidFill>
                <a:srgbClr val="000000"/>
              </a:solidFill>
              <a:latin typeface="Nunito"/>
              <a:ea typeface="Nunito"/>
              <a:cs typeface="Nunito"/>
              <a:sym typeface="Nunito"/>
            </a:endParaRPr>
          </a:p>
        </p:txBody>
      </p:sp>
      <p:grpSp>
        <p:nvGrpSpPr>
          <p:cNvPr id="2318" name="Google Shape;2318;p9"/>
          <p:cNvGrpSpPr/>
          <p:nvPr/>
        </p:nvGrpSpPr>
        <p:grpSpPr>
          <a:xfrm rot="-147850">
            <a:off x="4348941" y="139368"/>
            <a:ext cx="4041387" cy="4080071"/>
            <a:chOff x="9685972" y="-864111"/>
            <a:chExt cx="8081765" cy="8159124"/>
          </a:xfrm>
        </p:grpSpPr>
        <p:sp>
          <p:nvSpPr>
            <p:cNvPr id="2319" name="Google Shape;2319;p9"/>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320" name="Google Shape;2320;p9"/>
            <p:cNvGrpSpPr/>
            <p:nvPr/>
          </p:nvGrpSpPr>
          <p:grpSpPr>
            <a:xfrm>
              <a:off x="9685972" y="-314528"/>
              <a:ext cx="8081765" cy="7148015"/>
              <a:chOff x="9685972" y="-314528"/>
              <a:chExt cx="8081765" cy="7148015"/>
            </a:xfrm>
          </p:grpSpPr>
          <p:sp>
            <p:nvSpPr>
              <p:cNvPr id="2321" name="Google Shape;2321;p9"/>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2" name="Google Shape;2322;p9"/>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3" name="Google Shape;2323;p9"/>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4" name="Google Shape;2324;p9"/>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5" name="Google Shape;2325;p9"/>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6" name="Google Shape;2326;p9"/>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7" name="Google Shape;2327;p9"/>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8" name="Google Shape;2328;p9"/>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9" name="Google Shape;2329;p9"/>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0" name="Google Shape;2330;p9"/>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1" name="Google Shape;2331;p9"/>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2" name="Google Shape;2332;p9"/>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333" name="Google Shape;2333;p9"/>
          <p:cNvSpPr/>
          <p:nvPr/>
        </p:nvSpPr>
        <p:spPr>
          <a:xfrm rot="112148">
            <a:off x="4586769" y="326026"/>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9"/>
          <p:cNvSpPr txBox="1"/>
          <p:nvPr/>
        </p:nvSpPr>
        <p:spPr>
          <a:xfrm>
            <a:off x="4923577" y="700786"/>
            <a:ext cx="3013200" cy="36681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Nunito"/>
                <a:ea typeface="Nunito"/>
                <a:cs typeface="Nunito"/>
                <a:sym typeface="Nunito"/>
              </a:rPr>
              <a:t>Wij presenteren deze beroepen: </a:t>
            </a:r>
            <a:br>
              <a:rPr b="0" i="0" lang="nl" sz="1600" u="none" cap="none" strike="noStrike">
                <a:solidFill>
                  <a:srgbClr val="000000"/>
                </a:solidFill>
                <a:latin typeface="Nunito"/>
                <a:ea typeface="Nunito"/>
                <a:cs typeface="Nunito"/>
                <a:sym typeface="Nunito"/>
              </a:rPr>
            </a:br>
            <a:br>
              <a:rPr b="0" i="0" lang="nl" sz="1300" u="none" cap="none" strike="noStrike">
                <a:solidFill>
                  <a:srgbClr val="000000"/>
                </a:solidFill>
                <a:latin typeface="Mali SemiBold"/>
                <a:ea typeface="Mali SemiBold"/>
                <a:cs typeface="Mali SemiBold"/>
                <a:sym typeface="Mali SemiBold"/>
              </a:rPr>
            </a:br>
            <a:r>
              <a:rPr b="0" i="0" lang="nl" sz="1300" u="none" cap="none" strike="noStrike">
                <a:solidFill>
                  <a:srgbClr val="000000"/>
                </a:solidFill>
                <a:latin typeface="Mali SemiBold"/>
                <a:ea typeface="Mali SemiBold"/>
                <a:cs typeface="Mali SemiBold"/>
                <a:sym typeface="Mali SemiBold"/>
              </a:rPr>
              <a:t>Grafisch ontwerp</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lang="nl" sz="1300">
                <a:solidFill>
                  <a:srgbClr val="13A699"/>
                </a:solidFill>
                <a:latin typeface="Mali SemiBold"/>
                <a:ea typeface="Mali SemiBold"/>
                <a:cs typeface="Mali SemiBold"/>
                <a:sym typeface="Mali SemiBold"/>
              </a:rPr>
              <a:t>G</a:t>
            </a:r>
            <a:r>
              <a:rPr b="0" i="0" lang="nl" sz="1300" u="none" cap="none" strike="noStrike">
                <a:solidFill>
                  <a:srgbClr val="13A699"/>
                </a:solidFill>
                <a:latin typeface="Mali SemiBold"/>
                <a:ea typeface="Mali SemiBold"/>
                <a:cs typeface="Mali SemiBold"/>
                <a:sym typeface="Mali SemiBold"/>
              </a:rPr>
              <a:t>ebruikerservaring (UX) </a:t>
            </a:r>
            <a:r>
              <a:rPr lang="nl" sz="1300">
                <a:solidFill>
                  <a:srgbClr val="13A699"/>
                </a:solidFill>
                <a:latin typeface="Mali SemiBold"/>
                <a:ea typeface="Mali SemiBold"/>
                <a:cs typeface="Mali SemiBold"/>
                <a:sym typeface="Mali SemiBold"/>
              </a:rPr>
              <a:t>o</a:t>
            </a:r>
            <a:r>
              <a:rPr lang="nl" sz="1300">
                <a:solidFill>
                  <a:srgbClr val="13A699"/>
                </a:solidFill>
                <a:latin typeface="Mali SemiBold"/>
                <a:ea typeface="Mali SemiBold"/>
                <a:cs typeface="Mali SemiBold"/>
                <a:sym typeface="Mali SemiBold"/>
              </a:rPr>
              <a:t>ntwerp</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lang="nl" sz="1300">
                <a:latin typeface="Mali SemiBold"/>
                <a:ea typeface="Mali SemiBold"/>
                <a:cs typeface="Mali SemiBold"/>
                <a:sym typeface="Mali SemiBold"/>
              </a:rPr>
              <a:t>Inhoud crea</a:t>
            </a:r>
            <a:r>
              <a:rPr b="0" i="0" lang="nl" sz="1300" u="none" cap="none" strike="noStrike">
                <a:solidFill>
                  <a:srgbClr val="000000"/>
                </a:solidFill>
                <a:latin typeface="Mali SemiBold"/>
                <a:ea typeface="Mali SemiBold"/>
                <a:cs typeface="Mali SemiBold"/>
                <a:sym typeface="Mali SemiBold"/>
              </a:rPr>
              <a:t>tie en beheer</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lang="nl" sz="1300">
                <a:solidFill>
                  <a:srgbClr val="13A699"/>
                </a:solidFill>
                <a:latin typeface="Mali SemiBold"/>
                <a:ea typeface="Mali SemiBold"/>
                <a:cs typeface="Mali SemiBold"/>
                <a:sym typeface="Mali SemiBold"/>
              </a:rPr>
              <a:t>Data </a:t>
            </a:r>
            <a:r>
              <a:rPr b="0" i="0" lang="nl" sz="1300" u="none" cap="none" strike="noStrike">
                <a:solidFill>
                  <a:srgbClr val="13A699"/>
                </a:solidFill>
                <a:latin typeface="Mali SemiBold"/>
                <a:ea typeface="Mali SemiBold"/>
                <a:cs typeface="Mali SemiBold"/>
                <a:sym typeface="Mali SemiBold"/>
              </a:rPr>
              <a:t>analyse</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b="0" i="0" lang="nl" sz="1300" u="none" cap="none" strike="noStrike">
                <a:solidFill>
                  <a:srgbClr val="000000"/>
                </a:solidFill>
                <a:latin typeface="Mali SemiBold"/>
                <a:ea typeface="Mali SemiBold"/>
                <a:cs typeface="Mali SemiBold"/>
                <a:sym typeface="Mali SemiBold"/>
              </a:rPr>
              <a:t>Software testen</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b="0" i="0" lang="nl" sz="1300" u="none" cap="none" strike="noStrike">
                <a:solidFill>
                  <a:srgbClr val="13A699"/>
                </a:solidFill>
                <a:latin typeface="Mali SemiBold"/>
                <a:ea typeface="Mali SemiBold"/>
                <a:cs typeface="Mali SemiBold"/>
                <a:sym typeface="Mali SemiBold"/>
              </a:rPr>
              <a:t>Advies</a:t>
            </a:r>
            <a:r>
              <a:rPr lang="nl" sz="1300">
                <a:solidFill>
                  <a:srgbClr val="13A699"/>
                </a:solidFill>
                <a:latin typeface="Mali SemiBold"/>
                <a:ea typeface="Mali SemiBold"/>
                <a:cs typeface="Mali SemiBold"/>
                <a:sym typeface="Mali SemiBold"/>
              </a:rPr>
              <a:t> over </a:t>
            </a:r>
            <a:r>
              <a:rPr b="0" i="0" lang="nl" sz="1300" u="none" cap="none" strike="noStrike">
                <a:solidFill>
                  <a:srgbClr val="13A699"/>
                </a:solidFill>
                <a:latin typeface="Mali SemiBold"/>
                <a:ea typeface="Mali SemiBold"/>
                <a:cs typeface="Mali SemiBold"/>
                <a:sym typeface="Mali SemiBold"/>
              </a:rPr>
              <a:t>digitale toegankelijkheid</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b="0" i="0" lang="nl" sz="1300" u="none" cap="none" strike="noStrike">
                <a:solidFill>
                  <a:srgbClr val="000000"/>
                </a:solidFill>
                <a:latin typeface="Mali SemiBold"/>
                <a:ea typeface="Mali SemiBold"/>
                <a:cs typeface="Mali SemiBold"/>
                <a:sym typeface="Mali SemiBold"/>
              </a:rPr>
              <a:t>Annotatie, AI-onderwijs</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b="0" i="0" lang="nl" sz="1300" u="none" cap="none" strike="noStrike">
                <a:solidFill>
                  <a:srgbClr val="13A699"/>
                </a:solidFill>
                <a:latin typeface="Mali SemiBold"/>
                <a:ea typeface="Mali SemiBold"/>
                <a:cs typeface="Mali SemiBold"/>
                <a:sym typeface="Mali SemiBold"/>
              </a:rPr>
              <a:t>No-code/low-code</a:t>
            </a:r>
            <a:r>
              <a:rPr b="0" i="0" lang="nl" sz="1300" u="none" cap="none" strike="noStrike">
                <a:solidFill>
                  <a:srgbClr val="000000"/>
                </a:solidFill>
                <a:latin typeface="Mali SemiBold"/>
                <a:ea typeface="Mali SemiBold"/>
                <a:cs typeface="Mali SemiBold"/>
                <a:sym typeface="Mali SemiBold"/>
              </a:rPr>
              <a:t> </a:t>
            </a:r>
            <a:r>
              <a:rPr b="0" i="0" lang="nl" sz="1300" u="none" cap="none" strike="noStrike">
                <a:solidFill>
                  <a:srgbClr val="13A699"/>
                </a:solidFill>
                <a:latin typeface="Mali SemiBold"/>
                <a:ea typeface="Mali SemiBold"/>
                <a:cs typeface="Mali SemiBold"/>
                <a:sym typeface="Mali SemiBold"/>
              </a:rPr>
              <a:t>programmeren</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lang="nl" sz="1300">
                <a:latin typeface="Mali SemiBold"/>
                <a:ea typeface="Mali SemiBold"/>
                <a:cs typeface="Mali SemiBold"/>
                <a:sym typeface="Mali SemiBold"/>
              </a:rPr>
              <a:t>W</a:t>
            </a:r>
            <a:r>
              <a:rPr b="0" i="0" lang="nl" sz="1300" u="none" cap="none" strike="noStrike">
                <a:solidFill>
                  <a:srgbClr val="000000"/>
                </a:solidFill>
                <a:latin typeface="Mali SemiBold"/>
                <a:ea typeface="Mali SemiBold"/>
                <a:cs typeface="Mali SemiBold"/>
                <a:sym typeface="Mali SemiBold"/>
              </a:rPr>
              <a:t>ebontwikkeling</a:t>
            </a:r>
            <a:endParaRPr b="0" i="0" sz="1300" u="none" cap="none" strike="noStrike">
              <a:solidFill>
                <a:srgbClr val="000000"/>
              </a:solidFill>
              <a:latin typeface="Mali SemiBold"/>
              <a:ea typeface="Mali SemiBold"/>
              <a:cs typeface="Mali SemiBold"/>
              <a:sym typeface="Mali SemiBold"/>
            </a:endParaRPr>
          </a:p>
          <a:p>
            <a:pPr indent="0" lvl="0" marL="0" marR="0" rtl="0" algn="ctr">
              <a:lnSpc>
                <a:spcPct val="100000"/>
              </a:lnSpc>
              <a:spcBef>
                <a:spcPts val="800"/>
              </a:spcBef>
              <a:spcAft>
                <a:spcPts val="0"/>
              </a:spcAft>
              <a:buClr>
                <a:srgbClr val="000000"/>
              </a:buClr>
              <a:buSzPts val="1300"/>
              <a:buFont typeface="Arial"/>
              <a:buNone/>
            </a:pPr>
            <a:r>
              <a:rPr b="0" i="0" lang="nl" sz="1300" u="none" cap="none" strike="noStrike">
                <a:solidFill>
                  <a:srgbClr val="13A699"/>
                </a:solidFill>
                <a:latin typeface="Mali SemiBold"/>
                <a:ea typeface="Mali SemiBold"/>
                <a:cs typeface="Mali SemiBold"/>
                <a:sym typeface="Mali SemiBold"/>
              </a:rPr>
              <a:t>Project management</a:t>
            </a:r>
            <a:endParaRPr b="0" i="0" sz="1300" u="none" cap="none" strike="noStrike">
              <a:solidFill>
                <a:srgbClr val="13A699"/>
              </a:solidFill>
              <a:latin typeface="Mali SemiBold"/>
              <a:ea typeface="Mali SemiBold"/>
              <a:cs typeface="Mali SemiBold"/>
              <a:sym typeface="Mali SemiBold"/>
            </a:endParaRPr>
          </a:p>
        </p:txBody>
      </p:sp>
      <p:pic>
        <p:nvPicPr>
          <p:cNvPr id="2335" name="Google Shape;2335;p9"/>
          <p:cNvPicPr preferRelativeResize="0"/>
          <p:nvPr/>
        </p:nvPicPr>
        <p:blipFill rotWithShape="1">
          <a:blip r:embed="rId3">
            <a:alphaModFix/>
          </a:blip>
          <a:srcRect b="0" l="0" r="0" t="0"/>
          <a:stretch/>
        </p:blipFill>
        <p:spPr>
          <a:xfrm>
            <a:off x="1807100" y="2302050"/>
            <a:ext cx="1578875" cy="1578875"/>
          </a:xfrm>
          <a:prstGeom prst="rect">
            <a:avLst/>
          </a:prstGeom>
          <a:noFill/>
          <a:ln>
            <a:noFill/>
          </a:ln>
        </p:spPr>
      </p:pic>
      <p:grpSp>
        <p:nvGrpSpPr>
          <p:cNvPr id="2336" name="Google Shape;2336;p9"/>
          <p:cNvGrpSpPr/>
          <p:nvPr/>
        </p:nvGrpSpPr>
        <p:grpSpPr>
          <a:xfrm rot="-490867">
            <a:off x="162436" y="4243824"/>
            <a:ext cx="2187628" cy="1388918"/>
            <a:chOff x="-277481" y="8830230"/>
            <a:chExt cx="4591529" cy="2915147"/>
          </a:xfrm>
        </p:grpSpPr>
        <p:sp>
          <p:nvSpPr>
            <p:cNvPr id="2337" name="Google Shape;2337;p9"/>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rgbClr val="F8F5E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8" name="Google Shape;2338;p9"/>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9" name="Google Shape;2339;p9"/>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0" name="Google Shape;2340;p9"/>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1" name="Google Shape;2341;p9"/>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2" name="Google Shape;2342;p9"/>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43" name="Google Shape;2343;p9"/>
          <p:cNvGrpSpPr/>
          <p:nvPr/>
        </p:nvGrpSpPr>
        <p:grpSpPr>
          <a:xfrm>
            <a:off x="3851896" y="4248807"/>
            <a:ext cx="1367546" cy="523204"/>
            <a:chOff x="6312805" y="554242"/>
            <a:chExt cx="1063659" cy="357747"/>
          </a:xfrm>
        </p:grpSpPr>
        <p:sp>
          <p:nvSpPr>
            <p:cNvPr id="2344" name="Google Shape;2344;p9"/>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345" name="Google Shape;2345;p9"/>
            <p:cNvGrpSpPr/>
            <p:nvPr/>
          </p:nvGrpSpPr>
          <p:grpSpPr>
            <a:xfrm>
              <a:off x="6343339" y="556165"/>
              <a:ext cx="996290" cy="350024"/>
              <a:chOff x="12686678" y="1112329"/>
              <a:chExt cx="1992581" cy="700049"/>
            </a:xfrm>
          </p:grpSpPr>
          <p:sp>
            <p:nvSpPr>
              <p:cNvPr id="2346" name="Google Shape;2346;p9"/>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7" name="Google Shape;2347;p9"/>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8" name="Google Shape;2348;p9"/>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9" name="Google Shape;2349;p9"/>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0" name="Google Shape;2350;p9"/>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1" name="Google Shape;2351;p9"/>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2" name="Google Shape;2352;p9"/>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3" name="Google Shape;2353;p9"/>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4" name="Google Shape;2354;p9"/>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5" name="Google Shape;2355;p9"/>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6" name="Google Shape;2356;p9"/>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7" name="Google Shape;2357;p9"/>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8" name="Google Shape;2358;p9"/>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359" name="Google Shape;2359;p9"/>
          <p:cNvGrpSpPr/>
          <p:nvPr/>
        </p:nvGrpSpPr>
        <p:grpSpPr>
          <a:xfrm rot="335562">
            <a:off x="7560430" y="3091675"/>
            <a:ext cx="1533482" cy="2379488"/>
            <a:chOff x="16070406" y="6554499"/>
            <a:chExt cx="2936096" cy="4555909"/>
          </a:xfrm>
        </p:grpSpPr>
        <p:sp>
          <p:nvSpPr>
            <p:cNvPr id="2360" name="Google Shape;2360;p9"/>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1" name="Google Shape;2361;p9"/>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2" name="Google Shape;2362;p9"/>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3" name="Google Shape;2363;p9"/>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4" name="Google Shape;2364;p9"/>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5" name="Google Shape;2365;p9"/>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6" name="Google Shape;2366;p9"/>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7" name="Google Shape;2367;p9"/>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8" name="Google Shape;2368;p9"/>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9" name="Google Shape;2369;p9"/>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0" name="Google Shape;2370;p9"/>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1" name="Google Shape;2371;p9"/>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2" name="Google Shape;2372;p9"/>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73" name="Google Shape;2373;p9"/>
          <p:cNvGrpSpPr/>
          <p:nvPr/>
        </p:nvGrpSpPr>
        <p:grpSpPr>
          <a:xfrm>
            <a:off x="4151837" y="700783"/>
            <a:ext cx="649725" cy="558190"/>
            <a:chOff x="15714723" y="2779015"/>
            <a:chExt cx="1299450" cy="1116381"/>
          </a:xfrm>
        </p:grpSpPr>
        <p:sp>
          <p:nvSpPr>
            <p:cNvPr id="2374" name="Google Shape;2374;p9"/>
            <p:cNvSpPr/>
            <p:nvPr/>
          </p:nvSpPr>
          <p:spPr>
            <a:xfrm>
              <a:off x="15792102" y="2779015"/>
              <a:ext cx="914121" cy="834586"/>
            </a:xfrm>
            <a:custGeom>
              <a:rect b="b" l="l" r="r" t="t"/>
              <a:pathLst>
                <a:path extrusionOk="0" h="834586" w="914121">
                  <a:moveTo>
                    <a:pt x="434" y="9854"/>
                  </a:moveTo>
                  <a:cubicBezTo>
                    <a:pt x="-1291" y="4850"/>
                    <a:pt x="2326" y="-657"/>
                    <a:pt x="7717" y="64"/>
                  </a:cubicBezTo>
                  <a:cubicBezTo>
                    <a:pt x="56313" y="4403"/>
                    <a:pt x="910605" y="819964"/>
                    <a:pt x="912884" y="821800"/>
                  </a:cubicBezTo>
                  <a:cubicBezTo>
                    <a:pt x="917278" y="828586"/>
                    <a:pt x="909271" y="839600"/>
                    <a:pt x="899874" y="832034"/>
                  </a:cubicBezTo>
                  <a:cubicBezTo>
                    <a:pt x="899320" y="831923"/>
                    <a:pt x="2714" y="167859"/>
                    <a:pt x="8053" y="154679"/>
                  </a:cubicBezTo>
                  <a:cubicBezTo>
                    <a:pt x="9110" y="151342"/>
                    <a:pt x="13725" y="149620"/>
                    <a:pt x="16615" y="151956"/>
                  </a:cubicBezTo>
                  <a:cubicBezTo>
                    <a:pt x="50863" y="177261"/>
                    <a:pt x="49086" y="194114"/>
                    <a:pt x="434" y="98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5" name="Google Shape;2375;p9"/>
            <p:cNvSpPr/>
            <p:nvPr/>
          </p:nvSpPr>
          <p:spPr>
            <a:xfrm>
              <a:off x="15714723" y="3243153"/>
              <a:ext cx="1299450" cy="652243"/>
            </a:xfrm>
            <a:custGeom>
              <a:rect b="b" l="l" r="r" t="t"/>
              <a:pathLst>
                <a:path extrusionOk="0" h="652243" w="1299450">
                  <a:moveTo>
                    <a:pt x="1282682" y="651711"/>
                  </a:moveTo>
                  <a:cubicBezTo>
                    <a:pt x="1265556" y="645927"/>
                    <a:pt x="1246652" y="635527"/>
                    <a:pt x="1231248" y="627906"/>
                  </a:cubicBezTo>
                  <a:cubicBezTo>
                    <a:pt x="1206392" y="616283"/>
                    <a:pt x="1180816" y="606215"/>
                    <a:pt x="1155128" y="596484"/>
                  </a:cubicBezTo>
                  <a:cubicBezTo>
                    <a:pt x="1076448" y="567786"/>
                    <a:pt x="999829" y="533636"/>
                    <a:pt x="921707" y="503382"/>
                  </a:cubicBezTo>
                  <a:cubicBezTo>
                    <a:pt x="871164" y="483306"/>
                    <a:pt x="822121" y="459723"/>
                    <a:pt x="771910" y="438646"/>
                  </a:cubicBezTo>
                  <a:cubicBezTo>
                    <a:pt x="719475" y="415898"/>
                    <a:pt x="664986" y="398269"/>
                    <a:pt x="611830" y="377302"/>
                  </a:cubicBezTo>
                  <a:cubicBezTo>
                    <a:pt x="509465" y="334645"/>
                    <a:pt x="404207" y="298718"/>
                    <a:pt x="304122" y="250941"/>
                  </a:cubicBezTo>
                  <a:cubicBezTo>
                    <a:pt x="220996" y="217128"/>
                    <a:pt x="134812" y="190263"/>
                    <a:pt x="55185" y="148330"/>
                  </a:cubicBezTo>
                  <a:cubicBezTo>
                    <a:pt x="48013" y="144549"/>
                    <a:pt x="40450" y="140654"/>
                    <a:pt x="34335" y="135262"/>
                  </a:cubicBezTo>
                  <a:cubicBezTo>
                    <a:pt x="23549" y="124640"/>
                    <a:pt x="21044" y="108622"/>
                    <a:pt x="14485" y="95439"/>
                  </a:cubicBezTo>
                  <a:cubicBezTo>
                    <a:pt x="8481" y="81033"/>
                    <a:pt x="5810" y="65573"/>
                    <a:pt x="2473" y="50390"/>
                  </a:cubicBezTo>
                  <a:cubicBezTo>
                    <a:pt x="-28" y="39155"/>
                    <a:pt x="-2031" y="26308"/>
                    <a:pt x="3752" y="15742"/>
                  </a:cubicBezTo>
                  <a:cubicBezTo>
                    <a:pt x="7033" y="10069"/>
                    <a:pt x="12982" y="8790"/>
                    <a:pt x="17652" y="10346"/>
                  </a:cubicBezTo>
                  <a:cubicBezTo>
                    <a:pt x="17541" y="4451"/>
                    <a:pt x="22710" y="-1610"/>
                    <a:pt x="29661" y="389"/>
                  </a:cubicBezTo>
                  <a:cubicBezTo>
                    <a:pt x="33108" y="1280"/>
                    <a:pt x="36389" y="2891"/>
                    <a:pt x="39670" y="4281"/>
                  </a:cubicBezTo>
                  <a:cubicBezTo>
                    <a:pt x="170505" y="59286"/>
                    <a:pt x="303453" y="109565"/>
                    <a:pt x="432396" y="168960"/>
                  </a:cubicBezTo>
                  <a:cubicBezTo>
                    <a:pt x="543547" y="221741"/>
                    <a:pt x="647804" y="287478"/>
                    <a:pt x="756284" y="345322"/>
                  </a:cubicBezTo>
                  <a:cubicBezTo>
                    <a:pt x="807662" y="374800"/>
                    <a:pt x="863098" y="400050"/>
                    <a:pt x="906580" y="440815"/>
                  </a:cubicBezTo>
                  <a:cubicBezTo>
                    <a:pt x="953288" y="458892"/>
                    <a:pt x="1000384" y="476687"/>
                    <a:pt x="1045754" y="495931"/>
                  </a:cubicBezTo>
                  <a:cubicBezTo>
                    <a:pt x="1058154" y="503160"/>
                    <a:pt x="1090625" y="506110"/>
                    <a:pt x="1084954" y="525243"/>
                  </a:cubicBezTo>
                  <a:cubicBezTo>
                    <a:pt x="1082951" y="531138"/>
                    <a:pt x="1076278" y="535421"/>
                    <a:pt x="1070107" y="533810"/>
                  </a:cubicBezTo>
                  <a:cubicBezTo>
                    <a:pt x="1050591" y="526189"/>
                    <a:pt x="1031074" y="518461"/>
                    <a:pt x="1011557" y="510674"/>
                  </a:cubicBezTo>
                  <a:cubicBezTo>
                    <a:pt x="1094627" y="548161"/>
                    <a:pt x="1182815" y="573577"/>
                    <a:pt x="1264052" y="614845"/>
                  </a:cubicBezTo>
                  <a:cubicBezTo>
                    <a:pt x="1272059" y="618570"/>
                    <a:pt x="1280010" y="622410"/>
                    <a:pt x="1288239" y="625522"/>
                  </a:cubicBezTo>
                  <a:cubicBezTo>
                    <a:pt x="1293186" y="627078"/>
                    <a:pt x="1297580" y="630582"/>
                    <a:pt x="1298914" y="635811"/>
                  </a:cubicBezTo>
                  <a:cubicBezTo>
                    <a:pt x="1301862" y="645203"/>
                    <a:pt x="1292133" y="654605"/>
                    <a:pt x="1282682" y="6517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376" name="Google Shape;2376;p9"/>
          <p:cNvSpPr/>
          <p:nvPr/>
        </p:nvSpPr>
        <p:spPr>
          <a:xfrm>
            <a:off x="3925870" y="584821"/>
            <a:ext cx="923739" cy="701001"/>
          </a:xfrm>
          <a:custGeom>
            <a:rect b="b" l="l" r="r" t="t"/>
            <a:pathLst>
              <a:path extrusionOk="0" h="1402002" w="1847478">
                <a:moveTo>
                  <a:pt x="1842243" y="1366636"/>
                </a:moveTo>
                <a:cubicBezTo>
                  <a:pt x="1834406" y="1347307"/>
                  <a:pt x="1820051" y="1325923"/>
                  <a:pt x="1815399" y="1319019"/>
                </a:cubicBezTo>
                <a:cubicBezTo>
                  <a:pt x="1742948" y="1211536"/>
                  <a:pt x="1663159" y="1109368"/>
                  <a:pt x="1587819" y="1003978"/>
                </a:cubicBezTo>
                <a:cubicBezTo>
                  <a:pt x="1516976" y="904859"/>
                  <a:pt x="1446720" y="805323"/>
                  <a:pt x="1377273" y="705221"/>
                </a:cubicBezTo>
                <a:cubicBezTo>
                  <a:pt x="1323187" y="627261"/>
                  <a:pt x="1269592" y="548961"/>
                  <a:pt x="1216647" y="470221"/>
                </a:cubicBezTo>
                <a:cubicBezTo>
                  <a:pt x="1176848" y="411032"/>
                  <a:pt x="1137427" y="351592"/>
                  <a:pt x="1098427" y="291875"/>
                </a:cubicBezTo>
                <a:cubicBezTo>
                  <a:pt x="1070467" y="249062"/>
                  <a:pt x="1042747" y="206091"/>
                  <a:pt x="1015098" y="163075"/>
                </a:cubicBezTo>
                <a:cubicBezTo>
                  <a:pt x="996553" y="134221"/>
                  <a:pt x="978111" y="105298"/>
                  <a:pt x="959153" y="76714"/>
                </a:cubicBezTo>
                <a:cubicBezTo>
                  <a:pt x="947658" y="59384"/>
                  <a:pt x="936140" y="41892"/>
                  <a:pt x="923071" y="25689"/>
                </a:cubicBezTo>
                <a:cubicBezTo>
                  <a:pt x="916469" y="17503"/>
                  <a:pt x="908949" y="7783"/>
                  <a:pt x="899346" y="2893"/>
                </a:cubicBezTo>
                <a:cubicBezTo>
                  <a:pt x="893028" y="-326"/>
                  <a:pt x="887230" y="-821"/>
                  <a:pt x="880461" y="1219"/>
                </a:cubicBezTo>
                <a:cubicBezTo>
                  <a:pt x="872646" y="3577"/>
                  <a:pt x="865619" y="9128"/>
                  <a:pt x="858905" y="13563"/>
                </a:cubicBezTo>
                <a:cubicBezTo>
                  <a:pt x="850658" y="19011"/>
                  <a:pt x="842425" y="24448"/>
                  <a:pt x="833783" y="29263"/>
                </a:cubicBezTo>
                <a:cubicBezTo>
                  <a:pt x="691937" y="108350"/>
                  <a:pt x="646231" y="156071"/>
                  <a:pt x="558989" y="204457"/>
                </a:cubicBezTo>
                <a:cubicBezTo>
                  <a:pt x="530575" y="220697"/>
                  <a:pt x="532301" y="231599"/>
                  <a:pt x="537027" y="231987"/>
                </a:cubicBezTo>
                <a:cubicBezTo>
                  <a:pt x="537581" y="232043"/>
                  <a:pt x="980908" y="620191"/>
                  <a:pt x="1217112" y="844329"/>
                </a:cubicBezTo>
                <a:cubicBezTo>
                  <a:pt x="1270548" y="895272"/>
                  <a:pt x="1382864" y="1005785"/>
                  <a:pt x="1442194" y="1053724"/>
                </a:cubicBezTo>
                <a:cubicBezTo>
                  <a:pt x="1446421" y="1060288"/>
                  <a:pt x="1438857" y="1071689"/>
                  <a:pt x="1429184" y="1063958"/>
                </a:cubicBezTo>
                <a:cubicBezTo>
                  <a:pt x="1428944" y="1063910"/>
                  <a:pt x="1260690" y="939375"/>
                  <a:pt x="1070411" y="797100"/>
                </a:cubicBezTo>
                <a:cubicBezTo>
                  <a:pt x="1069846" y="795802"/>
                  <a:pt x="1068989" y="794601"/>
                  <a:pt x="1067825" y="793651"/>
                </a:cubicBezTo>
                <a:cubicBezTo>
                  <a:pt x="1055074" y="783288"/>
                  <a:pt x="1042326" y="772925"/>
                  <a:pt x="1029575" y="762562"/>
                </a:cubicBezTo>
                <a:cubicBezTo>
                  <a:pt x="1009925" y="746574"/>
                  <a:pt x="990272" y="730597"/>
                  <a:pt x="970611" y="714616"/>
                </a:cubicBezTo>
                <a:cubicBezTo>
                  <a:pt x="968105" y="710565"/>
                  <a:pt x="962345" y="707564"/>
                  <a:pt x="958805" y="704593"/>
                </a:cubicBezTo>
                <a:cubicBezTo>
                  <a:pt x="936543" y="686661"/>
                  <a:pt x="915246" y="667520"/>
                  <a:pt x="892278" y="650475"/>
                </a:cubicBezTo>
                <a:cubicBezTo>
                  <a:pt x="885169" y="644680"/>
                  <a:pt x="877971" y="639003"/>
                  <a:pt x="870732" y="633381"/>
                </a:cubicBezTo>
                <a:cubicBezTo>
                  <a:pt x="848792" y="615545"/>
                  <a:pt x="826840" y="597702"/>
                  <a:pt x="804907" y="579855"/>
                </a:cubicBezTo>
                <a:cubicBezTo>
                  <a:pt x="779863" y="559498"/>
                  <a:pt x="754822" y="539141"/>
                  <a:pt x="729777" y="518785"/>
                </a:cubicBezTo>
                <a:cubicBezTo>
                  <a:pt x="704951" y="498579"/>
                  <a:pt x="680125" y="478396"/>
                  <a:pt x="655298" y="458191"/>
                </a:cubicBezTo>
                <a:cubicBezTo>
                  <a:pt x="630646" y="438160"/>
                  <a:pt x="605993" y="418110"/>
                  <a:pt x="581340" y="398056"/>
                </a:cubicBezTo>
                <a:cubicBezTo>
                  <a:pt x="556274" y="377700"/>
                  <a:pt x="531233" y="357321"/>
                  <a:pt x="506144" y="336964"/>
                </a:cubicBezTo>
                <a:cubicBezTo>
                  <a:pt x="494025" y="327122"/>
                  <a:pt x="481861" y="317324"/>
                  <a:pt x="469568" y="307678"/>
                </a:cubicBezTo>
                <a:cubicBezTo>
                  <a:pt x="463442" y="302877"/>
                  <a:pt x="457341" y="298054"/>
                  <a:pt x="451126" y="293316"/>
                </a:cubicBezTo>
                <a:cubicBezTo>
                  <a:pt x="447760" y="290729"/>
                  <a:pt x="444372" y="288146"/>
                  <a:pt x="440984" y="285581"/>
                </a:cubicBezTo>
                <a:cubicBezTo>
                  <a:pt x="440984" y="285581"/>
                  <a:pt x="440980" y="285577"/>
                  <a:pt x="440980" y="285577"/>
                </a:cubicBezTo>
                <a:cubicBezTo>
                  <a:pt x="440769" y="285366"/>
                  <a:pt x="440647" y="285119"/>
                  <a:pt x="440389" y="284927"/>
                </a:cubicBezTo>
                <a:cubicBezTo>
                  <a:pt x="439993" y="284731"/>
                  <a:pt x="439613" y="284509"/>
                  <a:pt x="439236" y="284287"/>
                </a:cubicBezTo>
                <a:cubicBezTo>
                  <a:pt x="438157" y="283485"/>
                  <a:pt x="437078" y="282680"/>
                  <a:pt x="435992" y="281889"/>
                </a:cubicBezTo>
                <a:cubicBezTo>
                  <a:pt x="434602" y="280869"/>
                  <a:pt x="433124" y="279630"/>
                  <a:pt x="431473" y="279065"/>
                </a:cubicBezTo>
                <a:cubicBezTo>
                  <a:pt x="429659" y="278440"/>
                  <a:pt x="427756" y="278614"/>
                  <a:pt x="426148" y="279457"/>
                </a:cubicBezTo>
                <a:cubicBezTo>
                  <a:pt x="416782" y="280828"/>
                  <a:pt x="407722" y="283426"/>
                  <a:pt x="398865" y="286712"/>
                </a:cubicBezTo>
                <a:cubicBezTo>
                  <a:pt x="387980" y="289096"/>
                  <a:pt x="377534" y="295726"/>
                  <a:pt x="362599" y="301340"/>
                </a:cubicBezTo>
                <a:cubicBezTo>
                  <a:pt x="348421" y="301340"/>
                  <a:pt x="80578" y="436711"/>
                  <a:pt x="57337" y="452618"/>
                </a:cubicBezTo>
                <a:cubicBezTo>
                  <a:pt x="-107192" y="523031"/>
                  <a:pt x="25867" y="515913"/>
                  <a:pt x="1213221" y="1093606"/>
                </a:cubicBezTo>
                <a:cubicBezTo>
                  <a:pt x="1263746" y="1118896"/>
                  <a:pt x="1313643" y="1145510"/>
                  <a:pt x="1363949" y="1171233"/>
                </a:cubicBezTo>
                <a:cubicBezTo>
                  <a:pt x="1454043" y="1217302"/>
                  <a:pt x="1544271" y="1263175"/>
                  <a:pt x="1635362" y="1307240"/>
                </a:cubicBezTo>
                <a:cubicBezTo>
                  <a:pt x="1693827" y="1335521"/>
                  <a:pt x="1751513" y="1365401"/>
                  <a:pt x="1809417" y="1394817"/>
                </a:cubicBezTo>
                <a:cubicBezTo>
                  <a:pt x="1815886" y="1398102"/>
                  <a:pt x="1822589" y="1401454"/>
                  <a:pt x="1829831" y="1401924"/>
                </a:cubicBezTo>
                <a:cubicBezTo>
                  <a:pt x="1851402" y="1403321"/>
                  <a:pt x="1850094" y="1386010"/>
                  <a:pt x="1842243" y="136663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7" name="Google Shape;2377;p9"/>
          <p:cNvSpPr/>
          <p:nvPr/>
        </p:nvSpPr>
        <p:spPr>
          <a:xfrm>
            <a:off x="4445013" y="783686"/>
            <a:ext cx="41969" cy="107902"/>
          </a:xfrm>
          <a:custGeom>
            <a:rect b="b" l="l" r="r" t="t"/>
            <a:pathLst>
              <a:path extrusionOk="0" h="215804" w="83939">
                <a:moveTo>
                  <a:pt x="2835" y="213712"/>
                </a:moveTo>
                <a:cubicBezTo>
                  <a:pt x="-450" y="210874"/>
                  <a:pt x="-1008" y="205604"/>
                  <a:pt x="1834" y="202248"/>
                </a:cubicBezTo>
                <a:cubicBezTo>
                  <a:pt x="6426" y="193019"/>
                  <a:pt x="11163" y="183868"/>
                  <a:pt x="14999" y="174285"/>
                </a:cubicBezTo>
                <a:cubicBezTo>
                  <a:pt x="31246" y="130863"/>
                  <a:pt x="42201" y="85729"/>
                  <a:pt x="56353" y="41627"/>
                </a:cubicBezTo>
                <a:cubicBezTo>
                  <a:pt x="60746" y="29360"/>
                  <a:pt x="65324" y="17157"/>
                  <a:pt x="70719" y="5311"/>
                </a:cubicBezTo>
                <a:cubicBezTo>
                  <a:pt x="71362" y="2484"/>
                  <a:pt x="73689" y="274"/>
                  <a:pt x="76705" y="23"/>
                </a:cubicBezTo>
                <a:cubicBezTo>
                  <a:pt x="80222" y="-280"/>
                  <a:pt x="83762" y="2499"/>
                  <a:pt x="83939" y="6150"/>
                </a:cubicBezTo>
                <a:cubicBezTo>
                  <a:pt x="80255" y="22826"/>
                  <a:pt x="71905" y="38648"/>
                  <a:pt x="67888" y="55445"/>
                </a:cubicBezTo>
                <a:cubicBezTo>
                  <a:pt x="53264" y="103547"/>
                  <a:pt x="43003" y="153522"/>
                  <a:pt x="21775" y="199310"/>
                </a:cubicBezTo>
                <a:cubicBezTo>
                  <a:pt x="18239" y="206624"/>
                  <a:pt x="13092" y="221230"/>
                  <a:pt x="2835" y="21371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8" name="Google Shape;2378;p9"/>
          <p:cNvSpPr/>
          <p:nvPr/>
        </p:nvSpPr>
        <p:spPr>
          <a:xfrm>
            <a:off x="4261453" y="935480"/>
            <a:ext cx="115046" cy="38610"/>
          </a:xfrm>
          <a:custGeom>
            <a:rect b="b" l="l" r="r" t="t"/>
            <a:pathLst>
              <a:path extrusionOk="0" h="77220" w="230092">
                <a:moveTo>
                  <a:pt x="316" y="71433"/>
                </a:moveTo>
                <a:cubicBezTo>
                  <a:pt x="-900" y="67327"/>
                  <a:pt x="1487" y="62178"/>
                  <a:pt x="5877" y="61158"/>
                </a:cubicBezTo>
                <a:cubicBezTo>
                  <a:pt x="15347" y="58941"/>
                  <a:pt x="24969" y="57377"/>
                  <a:pt x="34524" y="55640"/>
                </a:cubicBezTo>
                <a:cubicBezTo>
                  <a:pt x="60218" y="51124"/>
                  <a:pt x="85366" y="44272"/>
                  <a:pt x="110023" y="35849"/>
                </a:cubicBezTo>
                <a:cubicBezTo>
                  <a:pt x="135067" y="27567"/>
                  <a:pt x="159694" y="18091"/>
                  <a:pt x="184716" y="9712"/>
                </a:cubicBezTo>
                <a:cubicBezTo>
                  <a:pt x="194175" y="7805"/>
                  <a:pt x="228660" y="-9092"/>
                  <a:pt x="230090" y="6648"/>
                </a:cubicBezTo>
                <a:cubicBezTo>
                  <a:pt x="230219" y="11845"/>
                  <a:pt x="225368" y="13704"/>
                  <a:pt x="221015" y="14269"/>
                </a:cubicBezTo>
                <a:cubicBezTo>
                  <a:pt x="179794" y="26133"/>
                  <a:pt x="140417" y="43640"/>
                  <a:pt x="99466" y="56402"/>
                </a:cubicBezTo>
                <a:cubicBezTo>
                  <a:pt x="76842" y="63945"/>
                  <a:pt x="53482" y="69023"/>
                  <a:pt x="30027" y="73262"/>
                </a:cubicBezTo>
                <a:cubicBezTo>
                  <a:pt x="20919" y="73355"/>
                  <a:pt x="4702" y="83230"/>
                  <a:pt x="316" y="7143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9" name="Google Shape;2379;p9"/>
          <p:cNvSpPr/>
          <p:nvPr/>
        </p:nvSpPr>
        <p:spPr>
          <a:xfrm>
            <a:off x="4662084" y="1126497"/>
            <a:ext cx="161200" cy="130405"/>
          </a:xfrm>
          <a:custGeom>
            <a:rect b="b" l="l" r="r" t="t"/>
            <a:pathLst>
              <a:path extrusionOk="0" h="260810" w="322399">
                <a:moveTo>
                  <a:pt x="320095" y="248934"/>
                </a:moveTo>
                <a:cubicBezTo>
                  <a:pt x="326590" y="254692"/>
                  <a:pt x="317988" y="264859"/>
                  <a:pt x="311168" y="259101"/>
                </a:cubicBezTo>
                <a:cubicBezTo>
                  <a:pt x="227178" y="191556"/>
                  <a:pt x="143162" y="124055"/>
                  <a:pt x="58954" y="56795"/>
                </a:cubicBezTo>
                <a:cubicBezTo>
                  <a:pt x="40102" y="41675"/>
                  <a:pt x="21162" y="26663"/>
                  <a:pt x="2244" y="11583"/>
                </a:cubicBezTo>
                <a:cubicBezTo>
                  <a:pt x="-4078" y="5999"/>
                  <a:pt x="4287" y="-3972"/>
                  <a:pt x="10953" y="1679"/>
                </a:cubicBezTo>
                <a:cubicBezTo>
                  <a:pt x="94987" y="68440"/>
                  <a:pt x="179043" y="135135"/>
                  <a:pt x="262579" y="202529"/>
                </a:cubicBezTo>
                <a:cubicBezTo>
                  <a:pt x="281782" y="217974"/>
                  <a:pt x="300914" y="233463"/>
                  <a:pt x="320095" y="248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0" name="Google Shape;2380;p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384" name="Shape 2384"/>
        <p:cNvGrpSpPr/>
        <p:nvPr/>
      </p:nvGrpSpPr>
      <p:grpSpPr>
        <a:xfrm>
          <a:off x="0" y="0"/>
          <a:ext cx="0" cy="0"/>
          <a:chOff x="0" y="0"/>
          <a:chExt cx="0" cy="0"/>
        </a:xfrm>
      </p:grpSpPr>
      <p:grpSp>
        <p:nvGrpSpPr>
          <p:cNvPr id="2385" name="Google Shape;2385;p10"/>
          <p:cNvGrpSpPr/>
          <p:nvPr/>
        </p:nvGrpSpPr>
        <p:grpSpPr>
          <a:xfrm rot="190523">
            <a:off x="2192702" y="1464722"/>
            <a:ext cx="2949190" cy="4481700"/>
            <a:chOff x="4384527" y="2929295"/>
            <a:chExt cx="5897580" cy="8962186"/>
          </a:xfrm>
        </p:grpSpPr>
        <p:sp>
          <p:nvSpPr>
            <p:cNvPr id="2386" name="Google Shape;2386;p10"/>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387" name="Google Shape;2387;p10"/>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388" name="Google Shape;2388;p10"/>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389" name="Google Shape;2389;p10"/>
          <p:cNvGrpSpPr/>
          <p:nvPr/>
        </p:nvGrpSpPr>
        <p:grpSpPr>
          <a:xfrm>
            <a:off x="2693357" y="1993306"/>
            <a:ext cx="2337906" cy="3303218"/>
            <a:chOff x="2693357" y="1993306"/>
            <a:chExt cx="2337906" cy="3303218"/>
          </a:xfrm>
        </p:grpSpPr>
        <p:sp>
          <p:nvSpPr>
            <p:cNvPr id="2390" name="Google Shape;2390;p10"/>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nvGrpSpPr>
            <p:cNvPr id="2391" name="Google Shape;2391;p10"/>
            <p:cNvGrpSpPr/>
            <p:nvPr/>
          </p:nvGrpSpPr>
          <p:grpSpPr>
            <a:xfrm rot="-104517">
              <a:off x="2906174" y="2255820"/>
              <a:ext cx="1846311" cy="2734812"/>
              <a:chOff x="5813364" y="4509254"/>
              <a:chExt cx="3692393" cy="5469285"/>
            </a:xfrm>
          </p:grpSpPr>
          <p:grpSp>
            <p:nvGrpSpPr>
              <p:cNvPr id="2392" name="Google Shape;2392;p10"/>
              <p:cNvGrpSpPr/>
              <p:nvPr/>
            </p:nvGrpSpPr>
            <p:grpSpPr>
              <a:xfrm>
                <a:off x="5813407" y="4509254"/>
                <a:ext cx="3692347" cy="74343"/>
                <a:chOff x="5813407" y="4509254"/>
                <a:chExt cx="3692347" cy="74343"/>
              </a:xfrm>
            </p:grpSpPr>
            <p:grpSp>
              <p:nvGrpSpPr>
                <p:cNvPr id="2393" name="Google Shape;2393;p10"/>
                <p:cNvGrpSpPr/>
                <p:nvPr/>
              </p:nvGrpSpPr>
              <p:grpSpPr>
                <a:xfrm>
                  <a:off x="5813407" y="4509254"/>
                  <a:ext cx="66144" cy="74309"/>
                  <a:chOff x="5813407" y="4509254"/>
                  <a:chExt cx="66144" cy="74309"/>
                </a:xfrm>
              </p:grpSpPr>
              <p:sp>
                <p:nvSpPr>
                  <p:cNvPr id="2394" name="Google Shape;2394;p10"/>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395" name="Google Shape;2395;p10"/>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396" name="Google Shape;2396;p10"/>
                <p:cNvGrpSpPr/>
                <p:nvPr/>
              </p:nvGrpSpPr>
              <p:grpSpPr>
                <a:xfrm>
                  <a:off x="6266715" y="4509277"/>
                  <a:ext cx="66124" cy="74320"/>
                  <a:chOff x="6266715" y="4509277"/>
                  <a:chExt cx="66124" cy="74320"/>
                </a:xfrm>
              </p:grpSpPr>
              <p:sp>
                <p:nvSpPr>
                  <p:cNvPr id="2397" name="Google Shape;2397;p10"/>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398" name="Google Shape;2398;p10"/>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399" name="Google Shape;2399;p10"/>
                <p:cNvGrpSpPr/>
                <p:nvPr/>
              </p:nvGrpSpPr>
              <p:grpSpPr>
                <a:xfrm>
                  <a:off x="6719996" y="4509277"/>
                  <a:ext cx="66124" cy="74320"/>
                  <a:chOff x="6719996" y="4509277"/>
                  <a:chExt cx="66124" cy="74320"/>
                </a:xfrm>
              </p:grpSpPr>
              <p:sp>
                <p:nvSpPr>
                  <p:cNvPr id="2400" name="Google Shape;2400;p10"/>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01" name="Google Shape;2401;p10"/>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02" name="Google Shape;2402;p10"/>
                <p:cNvGrpSpPr/>
                <p:nvPr/>
              </p:nvGrpSpPr>
              <p:grpSpPr>
                <a:xfrm>
                  <a:off x="7173265" y="4509277"/>
                  <a:ext cx="66124" cy="74320"/>
                  <a:chOff x="7173265" y="4509277"/>
                  <a:chExt cx="66124" cy="74320"/>
                </a:xfrm>
              </p:grpSpPr>
              <p:sp>
                <p:nvSpPr>
                  <p:cNvPr id="2403" name="Google Shape;2403;p10"/>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04" name="Google Shape;2404;p10"/>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05" name="Google Shape;2405;p10"/>
                <p:cNvGrpSpPr/>
                <p:nvPr/>
              </p:nvGrpSpPr>
              <p:grpSpPr>
                <a:xfrm>
                  <a:off x="7626547" y="4509277"/>
                  <a:ext cx="66124" cy="74320"/>
                  <a:chOff x="7626547" y="4509277"/>
                  <a:chExt cx="66124" cy="74320"/>
                </a:xfrm>
              </p:grpSpPr>
              <p:sp>
                <p:nvSpPr>
                  <p:cNvPr id="2406" name="Google Shape;2406;p10"/>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07" name="Google Shape;2407;p10"/>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08" name="Google Shape;2408;p10"/>
                <p:cNvGrpSpPr/>
                <p:nvPr/>
              </p:nvGrpSpPr>
              <p:grpSpPr>
                <a:xfrm>
                  <a:off x="8079816" y="4509277"/>
                  <a:ext cx="66124" cy="74320"/>
                  <a:chOff x="8079816" y="4509277"/>
                  <a:chExt cx="66124" cy="74320"/>
                </a:xfrm>
              </p:grpSpPr>
              <p:sp>
                <p:nvSpPr>
                  <p:cNvPr id="2409" name="Google Shape;2409;p10"/>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10" name="Google Shape;2410;p10"/>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11" name="Google Shape;2411;p10"/>
                <p:cNvGrpSpPr/>
                <p:nvPr/>
              </p:nvGrpSpPr>
              <p:grpSpPr>
                <a:xfrm>
                  <a:off x="8533098" y="4509277"/>
                  <a:ext cx="66124" cy="74320"/>
                  <a:chOff x="8533098" y="4509277"/>
                  <a:chExt cx="66124" cy="74320"/>
                </a:xfrm>
              </p:grpSpPr>
              <p:sp>
                <p:nvSpPr>
                  <p:cNvPr id="2412" name="Google Shape;2412;p10"/>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13" name="Google Shape;2413;p10"/>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14" name="Google Shape;2414;p10"/>
                <p:cNvGrpSpPr/>
                <p:nvPr/>
              </p:nvGrpSpPr>
              <p:grpSpPr>
                <a:xfrm>
                  <a:off x="8986367" y="4509277"/>
                  <a:ext cx="66124" cy="74320"/>
                  <a:chOff x="8986367" y="4509277"/>
                  <a:chExt cx="66124" cy="74320"/>
                </a:xfrm>
              </p:grpSpPr>
              <p:sp>
                <p:nvSpPr>
                  <p:cNvPr id="2415" name="Google Shape;2415;p10"/>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16" name="Google Shape;2416;p10"/>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17" name="Google Shape;2417;p10"/>
                <p:cNvGrpSpPr/>
                <p:nvPr/>
              </p:nvGrpSpPr>
              <p:grpSpPr>
                <a:xfrm>
                  <a:off x="9439610" y="4509254"/>
                  <a:ext cx="66144" cy="74309"/>
                  <a:chOff x="9439610" y="4509254"/>
                  <a:chExt cx="66144" cy="74309"/>
                </a:xfrm>
              </p:grpSpPr>
              <p:sp>
                <p:nvSpPr>
                  <p:cNvPr id="2418" name="Google Shape;2418;p10"/>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19" name="Google Shape;2419;p10"/>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420" name="Google Shape;2420;p10"/>
              <p:cNvGrpSpPr/>
              <p:nvPr/>
            </p:nvGrpSpPr>
            <p:grpSpPr>
              <a:xfrm>
                <a:off x="5813364" y="4999688"/>
                <a:ext cx="3692393" cy="74355"/>
                <a:chOff x="5813364" y="4999688"/>
                <a:chExt cx="3692393" cy="74355"/>
              </a:xfrm>
            </p:grpSpPr>
            <p:grpSp>
              <p:nvGrpSpPr>
                <p:cNvPr id="2421" name="Google Shape;2421;p10"/>
                <p:cNvGrpSpPr/>
                <p:nvPr/>
              </p:nvGrpSpPr>
              <p:grpSpPr>
                <a:xfrm>
                  <a:off x="5813364" y="4999688"/>
                  <a:ext cx="66193" cy="74337"/>
                  <a:chOff x="5813364" y="4999688"/>
                  <a:chExt cx="66193" cy="74337"/>
                </a:xfrm>
              </p:grpSpPr>
              <p:sp>
                <p:nvSpPr>
                  <p:cNvPr id="2422" name="Google Shape;2422;p10"/>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23" name="Google Shape;2423;p10"/>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24" name="Google Shape;2424;p10"/>
                <p:cNvGrpSpPr/>
                <p:nvPr/>
              </p:nvGrpSpPr>
              <p:grpSpPr>
                <a:xfrm>
                  <a:off x="6266715" y="4999723"/>
                  <a:ext cx="66124" cy="74320"/>
                  <a:chOff x="6266715" y="4999723"/>
                  <a:chExt cx="66124" cy="74320"/>
                </a:xfrm>
              </p:grpSpPr>
              <p:sp>
                <p:nvSpPr>
                  <p:cNvPr id="2425" name="Google Shape;2425;p10"/>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26" name="Google Shape;2426;p10"/>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27" name="Google Shape;2427;p10"/>
                <p:cNvGrpSpPr/>
                <p:nvPr/>
              </p:nvGrpSpPr>
              <p:grpSpPr>
                <a:xfrm>
                  <a:off x="6719996" y="4999723"/>
                  <a:ext cx="66124" cy="74320"/>
                  <a:chOff x="6719996" y="4999723"/>
                  <a:chExt cx="66124" cy="74320"/>
                </a:xfrm>
              </p:grpSpPr>
              <p:sp>
                <p:nvSpPr>
                  <p:cNvPr id="2428" name="Google Shape;2428;p10"/>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29" name="Google Shape;2429;p10"/>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30" name="Google Shape;2430;p10"/>
                <p:cNvGrpSpPr/>
                <p:nvPr/>
              </p:nvGrpSpPr>
              <p:grpSpPr>
                <a:xfrm>
                  <a:off x="7173265" y="4999723"/>
                  <a:ext cx="66124" cy="74320"/>
                  <a:chOff x="7173265" y="4999723"/>
                  <a:chExt cx="66124" cy="74320"/>
                </a:xfrm>
              </p:grpSpPr>
              <p:sp>
                <p:nvSpPr>
                  <p:cNvPr id="2431" name="Google Shape;2431;p10"/>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32" name="Google Shape;2432;p10"/>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33" name="Google Shape;2433;p10"/>
                <p:cNvGrpSpPr/>
                <p:nvPr/>
              </p:nvGrpSpPr>
              <p:grpSpPr>
                <a:xfrm>
                  <a:off x="7626547" y="4999723"/>
                  <a:ext cx="66124" cy="74320"/>
                  <a:chOff x="7626547" y="4999723"/>
                  <a:chExt cx="66124" cy="74320"/>
                </a:xfrm>
              </p:grpSpPr>
              <p:sp>
                <p:nvSpPr>
                  <p:cNvPr id="2434" name="Google Shape;2434;p10"/>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35" name="Google Shape;2435;p10"/>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36" name="Google Shape;2436;p10"/>
                <p:cNvGrpSpPr/>
                <p:nvPr/>
              </p:nvGrpSpPr>
              <p:grpSpPr>
                <a:xfrm>
                  <a:off x="8079816" y="4999723"/>
                  <a:ext cx="66124" cy="74320"/>
                  <a:chOff x="8079816" y="4999723"/>
                  <a:chExt cx="66124" cy="74320"/>
                </a:xfrm>
              </p:grpSpPr>
              <p:sp>
                <p:nvSpPr>
                  <p:cNvPr id="2437" name="Google Shape;2437;p10"/>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38" name="Google Shape;2438;p10"/>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39" name="Google Shape;2439;p10"/>
                <p:cNvGrpSpPr/>
                <p:nvPr/>
              </p:nvGrpSpPr>
              <p:grpSpPr>
                <a:xfrm>
                  <a:off x="8533098" y="4999723"/>
                  <a:ext cx="66124" cy="74320"/>
                  <a:chOff x="8533098" y="4999723"/>
                  <a:chExt cx="66124" cy="74320"/>
                </a:xfrm>
              </p:grpSpPr>
              <p:sp>
                <p:nvSpPr>
                  <p:cNvPr id="2440" name="Google Shape;2440;p10"/>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41" name="Google Shape;2441;p10"/>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42" name="Google Shape;2442;p10"/>
                <p:cNvGrpSpPr/>
                <p:nvPr/>
              </p:nvGrpSpPr>
              <p:grpSpPr>
                <a:xfrm>
                  <a:off x="8986367" y="4999723"/>
                  <a:ext cx="66124" cy="74320"/>
                  <a:chOff x="8986367" y="4999723"/>
                  <a:chExt cx="66124" cy="74320"/>
                </a:xfrm>
              </p:grpSpPr>
              <p:sp>
                <p:nvSpPr>
                  <p:cNvPr id="2443" name="Google Shape;2443;p10"/>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44" name="Google Shape;2444;p10"/>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45" name="Google Shape;2445;p10"/>
                <p:cNvGrpSpPr/>
                <p:nvPr/>
              </p:nvGrpSpPr>
              <p:grpSpPr>
                <a:xfrm>
                  <a:off x="9439566" y="4999688"/>
                  <a:ext cx="66191" cy="74337"/>
                  <a:chOff x="9439566" y="4999688"/>
                  <a:chExt cx="66191" cy="74337"/>
                </a:xfrm>
              </p:grpSpPr>
              <p:sp>
                <p:nvSpPr>
                  <p:cNvPr id="2446" name="Google Shape;2446;p10"/>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47" name="Google Shape;2447;p10"/>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448" name="Google Shape;2448;p10"/>
              <p:cNvGrpSpPr/>
              <p:nvPr/>
            </p:nvGrpSpPr>
            <p:grpSpPr>
              <a:xfrm>
                <a:off x="5813364" y="5490135"/>
                <a:ext cx="3692393" cy="74355"/>
                <a:chOff x="5813364" y="5490135"/>
                <a:chExt cx="3692393" cy="74355"/>
              </a:xfrm>
            </p:grpSpPr>
            <p:grpSp>
              <p:nvGrpSpPr>
                <p:cNvPr id="2449" name="Google Shape;2449;p10"/>
                <p:cNvGrpSpPr/>
                <p:nvPr/>
              </p:nvGrpSpPr>
              <p:grpSpPr>
                <a:xfrm>
                  <a:off x="5813364" y="5490135"/>
                  <a:ext cx="66193" cy="74337"/>
                  <a:chOff x="5813364" y="5490135"/>
                  <a:chExt cx="66193" cy="74337"/>
                </a:xfrm>
              </p:grpSpPr>
              <p:sp>
                <p:nvSpPr>
                  <p:cNvPr id="2450" name="Google Shape;2450;p10"/>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51" name="Google Shape;2451;p10"/>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52" name="Google Shape;2452;p10"/>
                <p:cNvGrpSpPr/>
                <p:nvPr/>
              </p:nvGrpSpPr>
              <p:grpSpPr>
                <a:xfrm>
                  <a:off x="6266715" y="5490170"/>
                  <a:ext cx="66124" cy="74320"/>
                  <a:chOff x="6266715" y="5490170"/>
                  <a:chExt cx="66124" cy="74320"/>
                </a:xfrm>
              </p:grpSpPr>
              <p:sp>
                <p:nvSpPr>
                  <p:cNvPr id="2453" name="Google Shape;2453;p10"/>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54" name="Google Shape;2454;p10"/>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55" name="Google Shape;2455;p10"/>
                <p:cNvGrpSpPr/>
                <p:nvPr/>
              </p:nvGrpSpPr>
              <p:grpSpPr>
                <a:xfrm>
                  <a:off x="6719996" y="5490170"/>
                  <a:ext cx="66124" cy="74320"/>
                  <a:chOff x="6719996" y="5490170"/>
                  <a:chExt cx="66124" cy="74320"/>
                </a:xfrm>
              </p:grpSpPr>
              <p:sp>
                <p:nvSpPr>
                  <p:cNvPr id="2456" name="Google Shape;2456;p10"/>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57" name="Google Shape;2457;p10"/>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58" name="Google Shape;2458;p10"/>
                <p:cNvGrpSpPr/>
                <p:nvPr/>
              </p:nvGrpSpPr>
              <p:grpSpPr>
                <a:xfrm>
                  <a:off x="7173265" y="5490170"/>
                  <a:ext cx="66124" cy="74320"/>
                  <a:chOff x="7173265" y="5490170"/>
                  <a:chExt cx="66124" cy="74320"/>
                </a:xfrm>
              </p:grpSpPr>
              <p:sp>
                <p:nvSpPr>
                  <p:cNvPr id="2459" name="Google Shape;2459;p10"/>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60" name="Google Shape;2460;p10"/>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61" name="Google Shape;2461;p10"/>
                <p:cNvGrpSpPr/>
                <p:nvPr/>
              </p:nvGrpSpPr>
              <p:grpSpPr>
                <a:xfrm>
                  <a:off x="7626547" y="5490170"/>
                  <a:ext cx="66124" cy="74320"/>
                  <a:chOff x="7626547" y="5490170"/>
                  <a:chExt cx="66124" cy="74320"/>
                </a:xfrm>
              </p:grpSpPr>
              <p:sp>
                <p:nvSpPr>
                  <p:cNvPr id="2462" name="Google Shape;2462;p10"/>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63" name="Google Shape;2463;p10"/>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64" name="Google Shape;2464;p10"/>
                <p:cNvGrpSpPr/>
                <p:nvPr/>
              </p:nvGrpSpPr>
              <p:grpSpPr>
                <a:xfrm>
                  <a:off x="8079816" y="5490170"/>
                  <a:ext cx="66124" cy="74320"/>
                  <a:chOff x="8079816" y="5490170"/>
                  <a:chExt cx="66124" cy="74320"/>
                </a:xfrm>
              </p:grpSpPr>
              <p:sp>
                <p:nvSpPr>
                  <p:cNvPr id="2465" name="Google Shape;2465;p10"/>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66" name="Google Shape;2466;p10"/>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67" name="Google Shape;2467;p10"/>
                <p:cNvGrpSpPr/>
                <p:nvPr/>
              </p:nvGrpSpPr>
              <p:grpSpPr>
                <a:xfrm>
                  <a:off x="8533098" y="5490170"/>
                  <a:ext cx="66124" cy="74320"/>
                  <a:chOff x="8533098" y="5490170"/>
                  <a:chExt cx="66124" cy="74320"/>
                </a:xfrm>
              </p:grpSpPr>
              <p:sp>
                <p:nvSpPr>
                  <p:cNvPr id="2468" name="Google Shape;2468;p10"/>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69" name="Google Shape;2469;p10"/>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70" name="Google Shape;2470;p10"/>
                <p:cNvGrpSpPr/>
                <p:nvPr/>
              </p:nvGrpSpPr>
              <p:grpSpPr>
                <a:xfrm>
                  <a:off x="8986367" y="5490170"/>
                  <a:ext cx="66124" cy="74320"/>
                  <a:chOff x="8986367" y="5490170"/>
                  <a:chExt cx="66124" cy="74320"/>
                </a:xfrm>
              </p:grpSpPr>
              <p:sp>
                <p:nvSpPr>
                  <p:cNvPr id="2471" name="Google Shape;2471;p10"/>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72" name="Google Shape;2472;p10"/>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73" name="Google Shape;2473;p10"/>
                <p:cNvGrpSpPr/>
                <p:nvPr/>
              </p:nvGrpSpPr>
              <p:grpSpPr>
                <a:xfrm>
                  <a:off x="9439566" y="5490135"/>
                  <a:ext cx="66191" cy="74337"/>
                  <a:chOff x="9439566" y="5490135"/>
                  <a:chExt cx="66191" cy="74337"/>
                </a:xfrm>
              </p:grpSpPr>
              <p:sp>
                <p:nvSpPr>
                  <p:cNvPr id="2474" name="Google Shape;2474;p10"/>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75" name="Google Shape;2475;p10"/>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476" name="Google Shape;2476;p10"/>
              <p:cNvGrpSpPr/>
              <p:nvPr/>
            </p:nvGrpSpPr>
            <p:grpSpPr>
              <a:xfrm>
                <a:off x="5813364" y="5980595"/>
                <a:ext cx="3692393" cy="74355"/>
                <a:chOff x="5813364" y="5980595"/>
                <a:chExt cx="3692393" cy="74355"/>
              </a:xfrm>
            </p:grpSpPr>
            <p:grpSp>
              <p:nvGrpSpPr>
                <p:cNvPr id="2477" name="Google Shape;2477;p10"/>
                <p:cNvGrpSpPr/>
                <p:nvPr/>
              </p:nvGrpSpPr>
              <p:grpSpPr>
                <a:xfrm>
                  <a:off x="5813364" y="5980595"/>
                  <a:ext cx="66193" cy="74337"/>
                  <a:chOff x="5813364" y="5980595"/>
                  <a:chExt cx="66193" cy="74337"/>
                </a:xfrm>
              </p:grpSpPr>
              <p:sp>
                <p:nvSpPr>
                  <p:cNvPr id="2478" name="Google Shape;2478;p10"/>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79" name="Google Shape;2479;p10"/>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80" name="Google Shape;2480;p10"/>
                <p:cNvGrpSpPr/>
                <p:nvPr/>
              </p:nvGrpSpPr>
              <p:grpSpPr>
                <a:xfrm>
                  <a:off x="6266715" y="5980630"/>
                  <a:ext cx="66124" cy="74320"/>
                  <a:chOff x="6266715" y="5980630"/>
                  <a:chExt cx="66124" cy="74320"/>
                </a:xfrm>
              </p:grpSpPr>
              <p:sp>
                <p:nvSpPr>
                  <p:cNvPr id="2481" name="Google Shape;2481;p10"/>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82" name="Google Shape;2482;p10"/>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83" name="Google Shape;2483;p10"/>
                <p:cNvGrpSpPr/>
                <p:nvPr/>
              </p:nvGrpSpPr>
              <p:grpSpPr>
                <a:xfrm>
                  <a:off x="6719996" y="5980630"/>
                  <a:ext cx="66124" cy="74320"/>
                  <a:chOff x="6719996" y="5980630"/>
                  <a:chExt cx="66124" cy="74320"/>
                </a:xfrm>
              </p:grpSpPr>
              <p:sp>
                <p:nvSpPr>
                  <p:cNvPr id="2484" name="Google Shape;2484;p10"/>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85" name="Google Shape;2485;p10"/>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86" name="Google Shape;2486;p10"/>
                <p:cNvGrpSpPr/>
                <p:nvPr/>
              </p:nvGrpSpPr>
              <p:grpSpPr>
                <a:xfrm>
                  <a:off x="7173265" y="5980630"/>
                  <a:ext cx="66124" cy="74320"/>
                  <a:chOff x="7173265" y="5980630"/>
                  <a:chExt cx="66124" cy="74320"/>
                </a:xfrm>
              </p:grpSpPr>
              <p:sp>
                <p:nvSpPr>
                  <p:cNvPr id="2487" name="Google Shape;2487;p10"/>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88" name="Google Shape;2488;p10"/>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89" name="Google Shape;2489;p10"/>
                <p:cNvGrpSpPr/>
                <p:nvPr/>
              </p:nvGrpSpPr>
              <p:grpSpPr>
                <a:xfrm>
                  <a:off x="7626547" y="5980630"/>
                  <a:ext cx="66124" cy="74320"/>
                  <a:chOff x="7626547" y="5980630"/>
                  <a:chExt cx="66124" cy="74320"/>
                </a:xfrm>
              </p:grpSpPr>
              <p:sp>
                <p:nvSpPr>
                  <p:cNvPr id="2490" name="Google Shape;2490;p10"/>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91" name="Google Shape;2491;p10"/>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92" name="Google Shape;2492;p10"/>
                <p:cNvGrpSpPr/>
                <p:nvPr/>
              </p:nvGrpSpPr>
              <p:grpSpPr>
                <a:xfrm>
                  <a:off x="8079816" y="5980630"/>
                  <a:ext cx="66124" cy="74320"/>
                  <a:chOff x="8079816" y="5980630"/>
                  <a:chExt cx="66124" cy="74320"/>
                </a:xfrm>
              </p:grpSpPr>
              <p:sp>
                <p:nvSpPr>
                  <p:cNvPr id="2493" name="Google Shape;2493;p10"/>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94" name="Google Shape;2494;p10"/>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95" name="Google Shape;2495;p10"/>
                <p:cNvGrpSpPr/>
                <p:nvPr/>
              </p:nvGrpSpPr>
              <p:grpSpPr>
                <a:xfrm>
                  <a:off x="8533098" y="5980630"/>
                  <a:ext cx="66124" cy="74320"/>
                  <a:chOff x="8533098" y="5980630"/>
                  <a:chExt cx="66124" cy="74320"/>
                </a:xfrm>
              </p:grpSpPr>
              <p:sp>
                <p:nvSpPr>
                  <p:cNvPr id="2496" name="Google Shape;2496;p10"/>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497" name="Google Shape;2497;p10"/>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498" name="Google Shape;2498;p10"/>
                <p:cNvGrpSpPr/>
                <p:nvPr/>
              </p:nvGrpSpPr>
              <p:grpSpPr>
                <a:xfrm>
                  <a:off x="8986367" y="5980630"/>
                  <a:ext cx="66124" cy="74320"/>
                  <a:chOff x="8986367" y="5980630"/>
                  <a:chExt cx="66124" cy="74320"/>
                </a:xfrm>
              </p:grpSpPr>
              <p:sp>
                <p:nvSpPr>
                  <p:cNvPr id="2499" name="Google Shape;2499;p10"/>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00" name="Google Shape;2500;p10"/>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01" name="Google Shape;2501;p10"/>
                <p:cNvGrpSpPr/>
                <p:nvPr/>
              </p:nvGrpSpPr>
              <p:grpSpPr>
                <a:xfrm>
                  <a:off x="9439566" y="5980595"/>
                  <a:ext cx="66191" cy="74337"/>
                  <a:chOff x="9439566" y="5980595"/>
                  <a:chExt cx="66191" cy="74337"/>
                </a:xfrm>
              </p:grpSpPr>
              <p:sp>
                <p:nvSpPr>
                  <p:cNvPr id="2502" name="Google Shape;2502;p10"/>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03" name="Google Shape;2503;p10"/>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504" name="Google Shape;2504;p10"/>
              <p:cNvGrpSpPr/>
              <p:nvPr/>
            </p:nvGrpSpPr>
            <p:grpSpPr>
              <a:xfrm>
                <a:off x="5813364" y="6471042"/>
                <a:ext cx="3692393" cy="74355"/>
                <a:chOff x="5813364" y="6471042"/>
                <a:chExt cx="3692393" cy="74355"/>
              </a:xfrm>
            </p:grpSpPr>
            <p:grpSp>
              <p:nvGrpSpPr>
                <p:cNvPr id="2505" name="Google Shape;2505;p10"/>
                <p:cNvGrpSpPr/>
                <p:nvPr/>
              </p:nvGrpSpPr>
              <p:grpSpPr>
                <a:xfrm>
                  <a:off x="5813364" y="6471042"/>
                  <a:ext cx="66193" cy="74337"/>
                  <a:chOff x="5813364" y="6471042"/>
                  <a:chExt cx="66193" cy="74337"/>
                </a:xfrm>
              </p:grpSpPr>
              <p:sp>
                <p:nvSpPr>
                  <p:cNvPr id="2506" name="Google Shape;2506;p10"/>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07" name="Google Shape;2507;p10"/>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08" name="Google Shape;2508;p10"/>
                <p:cNvGrpSpPr/>
                <p:nvPr/>
              </p:nvGrpSpPr>
              <p:grpSpPr>
                <a:xfrm>
                  <a:off x="6266715" y="6471077"/>
                  <a:ext cx="66124" cy="74320"/>
                  <a:chOff x="6266715" y="6471077"/>
                  <a:chExt cx="66124" cy="74320"/>
                </a:xfrm>
              </p:grpSpPr>
              <p:sp>
                <p:nvSpPr>
                  <p:cNvPr id="2509" name="Google Shape;2509;p10"/>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10" name="Google Shape;2510;p10"/>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11" name="Google Shape;2511;p10"/>
                <p:cNvGrpSpPr/>
                <p:nvPr/>
              </p:nvGrpSpPr>
              <p:grpSpPr>
                <a:xfrm>
                  <a:off x="6719996" y="6471077"/>
                  <a:ext cx="66124" cy="74320"/>
                  <a:chOff x="6719996" y="6471077"/>
                  <a:chExt cx="66124" cy="74320"/>
                </a:xfrm>
              </p:grpSpPr>
              <p:sp>
                <p:nvSpPr>
                  <p:cNvPr id="2512" name="Google Shape;2512;p10"/>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13" name="Google Shape;2513;p10"/>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14" name="Google Shape;2514;p10"/>
                <p:cNvGrpSpPr/>
                <p:nvPr/>
              </p:nvGrpSpPr>
              <p:grpSpPr>
                <a:xfrm>
                  <a:off x="7173265" y="6471077"/>
                  <a:ext cx="66124" cy="74320"/>
                  <a:chOff x="7173265" y="6471077"/>
                  <a:chExt cx="66124" cy="74320"/>
                </a:xfrm>
              </p:grpSpPr>
              <p:sp>
                <p:nvSpPr>
                  <p:cNvPr id="2515" name="Google Shape;2515;p10"/>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16" name="Google Shape;2516;p10"/>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17" name="Google Shape;2517;p10"/>
                <p:cNvGrpSpPr/>
                <p:nvPr/>
              </p:nvGrpSpPr>
              <p:grpSpPr>
                <a:xfrm>
                  <a:off x="7626547" y="6471077"/>
                  <a:ext cx="66124" cy="74320"/>
                  <a:chOff x="7626547" y="6471077"/>
                  <a:chExt cx="66124" cy="74320"/>
                </a:xfrm>
              </p:grpSpPr>
              <p:sp>
                <p:nvSpPr>
                  <p:cNvPr id="2518" name="Google Shape;2518;p10"/>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19" name="Google Shape;2519;p10"/>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20" name="Google Shape;2520;p10"/>
                <p:cNvGrpSpPr/>
                <p:nvPr/>
              </p:nvGrpSpPr>
              <p:grpSpPr>
                <a:xfrm>
                  <a:off x="8079816" y="6471077"/>
                  <a:ext cx="66124" cy="74320"/>
                  <a:chOff x="8079816" y="6471077"/>
                  <a:chExt cx="66124" cy="74320"/>
                </a:xfrm>
              </p:grpSpPr>
              <p:sp>
                <p:nvSpPr>
                  <p:cNvPr id="2521" name="Google Shape;2521;p10"/>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22" name="Google Shape;2522;p10"/>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23" name="Google Shape;2523;p10"/>
                <p:cNvGrpSpPr/>
                <p:nvPr/>
              </p:nvGrpSpPr>
              <p:grpSpPr>
                <a:xfrm>
                  <a:off x="8533098" y="6471077"/>
                  <a:ext cx="66124" cy="74320"/>
                  <a:chOff x="8533098" y="6471077"/>
                  <a:chExt cx="66124" cy="74320"/>
                </a:xfrm>
              </p:grpSpPr>
              <p:sp>
                <p:nvSpPr>
                  <p:cNvPr id="2524" name="Google Shape;2524;p10"/>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25" name="Google Shape;2525;p10"/>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26" name="Google Shape;2526;p10"/>
                <p:cNvGrpSpPr/>
                <p:nvPr/>
              </p:nvGrpSpPr>
              <p:grpSpPr>
                <a:xfrm>
                  <a:off x="8986367" y="6471077"/>
                  <a:ext cx="66124" cy="74320"/>
                  <a:chOff x="8986367" y="6471077"/>
                  <a:chExt cx="66124" cy="74320"/>
                </a:xfrm>
              </p:grpSpPr>
              <p:sp>
                <p:nvSpPr>
                  <p:cNvPr id="2527" name="Google Shape;2527;p10"/>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28" name="Google Shape;2528;p10"/>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29" name="Google Shape;2529;p10"/>
                <p:cNvGrpSpPr/>
                <p:nvPr/>
              </p:nvGrpSpPr>
              <p:grpSpPr>
                <a:xfrm>
                  <a:off x="9439566" y="6471042"/>
                  <a:ext cx="66191" cy="74337"/>
                  <a:chOff x="9439566" y="6471042"/>
                  <a:chExt cx="66191" cy="74337"/>
                </a:xfrm>
              </p:grpSpPr>
              <p:sp>
                <p:nvSpPr>
                  <p:cNvPr id="2530" name="Google Shape;2530;p10"/>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31" name="Google Shape;2531;p10"/>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532" name="Google Shape;2532;p10"/>
              <p:cNvGrpSpPr/>
              <p:nvPr/>
            </p:nvGrpSpPr>
            <p:grpSpPr>
              <a:xfrm>
                <a:off x="5813364" y="6961489"/>
                <a:ext cx="3692393" cy="74355"/>
                <a:chOff x="5813364" y="6961489"/>
                <a:chExt cx="3692393" cy="74355"/>
              </a:xfrm>
            </p:grpSpPr>
            <p:grpSp>
              <p:nvGrpSpPr>
                <p:cNvPr id="2533" name="Google Shape;2533;p10"/>
                <p:cNvGrpSpPr/>
                <p:nvPr/>
              </p:nvGrpSpPr>
              <p:grpSpPr>
                <a:xfrm>
                  <a:off x="5813364" y="6961489"/>
                  <a:ext cx="66193" cy="74337"/>
                  <a:chOff x="5813364" y="6961489"/>
                  <a:chExt cx="66193" cy="74337"/>
                </a:xfrm>
              </p:grpSpPr>
              <p:sp>
                <p:nvSpPr>
                  <p:cNvPr id="2534" name="Google Shape;2534;p10"/>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35" name="Google Shape;2535;p10"/>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36" name="Google Shape;2536;p10"/>
                <p:cNvGrpSpPr/>
                <p:nvPr/>
              </p:nvGrpSpPr>
              <p:grpSpPr>
                <a:xfrm>
                  <a:off x="6266715" y="6961524"/>
                  <a:ext cx="66124" cy="74320"/>
                  <a:chOff x="6266715" y="6961524"/>
                  <a:chExt cx="66124" cy="74320"/>
                </a:xfrm>
              </p:grpSpPr>
              <p:sp>
                <p:nvSpPr>
                  <p:cNvPr id="2537" name="Google Shape;2537;p10"/>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38" name="Google Shape;2538;p10"/>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39" name="Google Shape;2539;p10"/>
                <p:cNvGrpSpPr/>
                <p:nvPr/>
              </p:nvGrpSpPr>
              <p:grpSpPr>
                <a:xfrm>
                  <a:off x="6719996" y="6961524"/>
                  <a:ext cx="66124" cy="74320"/>
                  <a:chOff x="6719996" y="6961524"/>
                  <a:chExt cx="66124" cy="74320"/>
                </a:xfrm>
              </p:grpSpPr>
              <p:sp>
                <p:nvSpPr>
                  <p:cNvPr id="2540" name="Google Shape;2540;p10"/>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41" name="Google Shape;2541;p10"/>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42" name="Google Shape;2542;p10"/>
                <p:cNvGrpSpPr/>
                <p:nvPr/>
              </p:nvGrpSpPr>
              <p:grpSpPr>
                <a:xfrm>
                  <a:off x="7173265" y="6961524"/>
                  <a:ext cx="66124" cy="74320"/>
                  <a:chOff x="7173265" y="6961524"/>
                  <a:chExt cx="66124" cy="74320"/>
                </a:xfrm>
              </p:grpSpPr>
              <p:sp>
                <p:nvSpPr>
                  <p:cNvPr id="2543" name="Google Shape;2543;p10"/>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44" name="Google Shape;2544;p10"/>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45" name="Google Shape;2545;p10"/>
                <p:cNvGrpSpPr/>
                <p:nvPr/>
              </p:nvGrpSpPr>
              <p:grpSpPr>
                <a:xfrm>
                  <a:off x="7626547" y="6961524"/>
                  <a:ext cx="66124" cy="74320"/>
                  <a:chOff x="7626547" y="6961524"/>
                  <a:chExt cx="66124" cy="74320"/>
                </a:xfrm>
              </p:grpSpPr>
              <p:sp>
                <p:nvSpPr>
                  <p:cNvPr id="2546" name="Google Shape;2546;p10"/>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47" name="Google Shape;2547;p10"/>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48" name="Google Shape;2548;p10"/>
                <p:cNvGrpSpPr/>
                <p:nvPr/>
              </p:nvGrpSpPr>
              <p:grpSpPr>
                <a:xfrm>
                  <a:off x="8079816" y="6961524"/>
                  <a:ext cx="66124" cy="74320"/>
                  <a:chOff x="8079816" y="6961524"/>
                  <a:chExt cx="66124" cy="74320"/>
                </a:xfrm>
              </p:grpSpPr>
              <p:sp>
                <p:nvSpPr>
                  <p:cNvPr id="2549" name="Google Shape;2549;p10"/>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50" name="Google Shape;2550;p10"/>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51" name="Google Shape;2551;p10"/>
                <p:cNvGrpSpPr/>
                <p:nvPr/>
              </p:nvGrpSpPr>
              <p:grpSpPr>
                <a:xfrm>
                  <a:off x="8533098" y="6961524"/>
                  <a:ext cx="66124" cy="74320"/>
                  <a:chOff x="8533098" y="6961524"/>
                  <a:chExt cx="66124" cy="74320"/>
                </a:xfrm>
              </p:grpSpPr>
              <p:sp>
                <p:nvSpPr>
                  <p:cNvPr id="2552" name="Google Shape;2552;p10"/>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53" name="Google Shape;2553;p10"/>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54" name="Google Shape;2554;p10"/>
                <p:cNvGrpSpPr/>
                <p:nvPr/>
              </p:nvGrpSpPr>
              <p:grpSpPr>
                <a:xfrm>
                  <a:off x="8986367" y="6961524"/>
                  <a:ext cx="66124" cy="74320"/>
                  <a:chOff x="8986367" y="6961524"/>
                  <a:chExt cx="66124" cy="74320"/>
                </a:xfrm>
              </p:grpSpPr>
              <p:sp>
                <p:nvSpPr>
                  <p:cNvPr id="2555" name="Google Shape;2555;p10"/>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56" name="Google Shape;2556;p10"/>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57" name="Google Shape;2557;p10"/>
                <p:cNvGrpSpPr/>
                <p:nvPr/>
              </p:nvGrpSpPr>
              <p:grpSpPr>
                <a:xfrm>
                  <a:off x="9439566" y="6961489"/>
                  <a:ext cx="66191" cy="74337"/>
                  <a:chOff x="9439566" y="6961489"/>
                  <a:chExt cx="66191" cy="74337"/>
                </a:xfrm>
              </p:grpSpPr>
              <p:sp>
                <p:nvSpPr>
                  <p:cNvPr id="2558" name="Google Shape;2558;p10"/>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59" name="Google Shape;2559;p10"/>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560" name="Google Shape;2560;p10"/>
              <p:cNvGrpSpPr/>
              <p:nvPr/>
            </p:nvGrpSpPr>
            <p:grpSpPr>
              <a:xfrm>
                <a:off x="5813364" y="7451936"/>
                <a:ext cx="3692393" cy="74355"/>
                <a:chOff x="5813364" y="7451936"/>
                <a:chExt cx="3692393" cy="74355"/>
              </a:xfrm>
            </p:grpSpPr>
            <p:grpSp>
              <p:nvGrpSpPr>
                <p:cNvPr id="2561" name="Google Shape;2561;p10"/>
                <p:cNvGrpSpPr/>
                <p:nvPr/>
              </p:nvGrpSpPr>
              <p:grpSpPr>
                <a:xfrm>
                  <a:off x="5813364" y="7451936"/>
                  <a:ext cx="66193" cy="74337"/>
                  <a:chOff x="5813364" y="7451936"/>
                  <a:chExt cx="66193" cy="74337"/>
                </a:xfrm>
              </p:grpSpPr>
              <p:sp>
                <p:nvSpPr>
                  <p:cNvPr id="2562" name="Google Shape;2562;p10"/>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63" name="Google Shape;2563;p10"/>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64" name="Google Shape;2564;p10"/>
                <p:cNvGrpSpPr/>
                <p:nvPr/>
              </p:nvGrpSpPr>
              <p:grpSpPr>
                <a:xfrm>
                  <a:off x="6266715" y="7451971"/>
                  <a:ext cx="66124" cy="74320"/>
                  <a:chOff x="6266715" y="7451971"/>
                  <a:chExt cx="66124" cy="74320"/>
                </a:xfrm>
              </p:grpSpPr>
              <p:sp>
                <p:nvSpPr>
                  <p:cNvPr id="2565" name="Google Shape;2565;p10"/>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66" name="Google Shape;2566;p10"/>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67" name="Google Shape;2567;p10"/>
                <p:cNvGrpSpPr/>
                <p:nvPr/>
              </p:nvGrpSpPr>
              <p:grpSpPr>
                <a:xfrm>
                  <a:off x="6719996" y="7451971"/>
                  <a:ext cx="66124" cy="74320"/>
                  <a:chOff x="6719996" y="7451971"/>
                  <a:chExt cx="66124" cy="74320"/>
                </a:xfrm>
              </p:grpSpPr>
              <p:sp>
                <p:nvSpPr>
                  <p:cNvPr id="2568" name="Google Shape;2568;p10"/>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69" name="Google Shape;2569;p10"/>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70" name="Google Shape;2570;p10"/>
                <p:cNvGrpSpPr/>
                <p:nvPr/>
              </p:nvGrpSpPr>
              <p:grpSpPr>
                <a:xfrm>
                  <a:off x="7173265" y="7451971"/>
                  <a:ext cx="66124" cy="74320"/>
                  <a:chOff x="7173265" y="7451971"/>
                  <a:chExt cx="66124" cy="74320"/>
                </a:xfrm>
              </p:grpSpPr>
              <p:sp>
                <p:nvSpPr>
                  <p:cNvPr id="2571" name="Google Shape;2571;p10"/>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72" name="Google Shape;2572;p10"/>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73" name="Google Shape;2573;p10"/>
                <p:cNvGrpSpPr/>
                <p:nvPr/>
              </p:nvGrpSpPr>
              <p:grpSpPr>
                <a:xfrm>
                  <a:off x="7626547" y="7451971"/>
                  <a:ext cx="66124" cy="74320"/>
                  <a:chOff x="7626547" y="7451971"/>
                  <a:chExt cx="66124" cy="74320"/>
                </a:xfrm>
              </p:grpSpPr>
              <p:sp>
                <p:nvSpPr>
                  <p:cNvPr id="2574" name="Google Shape;2574;p10"/>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75" name="Google Shape;2575;p10"/>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76" name="Google Shape;2576;p10"/>
                <p:cNvGrpSpPr/>
                <p:nvPr/>
              </p:nvGrpSpPr>
              <p:grpSpPr>
                <a:xfrm>
                  <a:off x="8079816" y="7451971"/>
                  <a:ext cx="66124" cy="74320"/>
                  <a:chOff x="8079816" y="7451971"/>
                  <a:chExt cx="66124" cy="74320"/>
                </a:xfrm>
              </p:grpSpPr>
              <p:sp>
                <p:nvSpPr>
                  <p:cNvPr id="2577" name="Google Shape;2577;p10"/>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78" name="Google Shape;2578;p10"/>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79" name="Google Shape;2579;p10"/>
                <p:cNvGrpSpPr/>
                <p:nvPr/>
              </p:nvGrpSpPr>
              <p:grpSpPr>
                <a:xfrm>
                  <a:off x="8533098" y="7451971"/>
                  <a:ext cx="66124" cy="74320"/>
                  <a:chOff x="8533098" y="7451971"/>
                  <a:chExt cx="66124" cy="74320"/>
                </a:xfrm>
              </p:grpSpPr>
              <p:sp>
                <p:nvSpPr>
                  <p:cNvPr id="2580" name="Google Shape;2580;p10"/>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81" name="Google Shape;2581;p10"/>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82" name="Google Shape;2582;p10"/>
                <p:cNvGrpSpPr/>
                <p:nvPr/>
              </p:nvGrpSpPr>
              <p:grpSpPr>
                <a:xfrm>
                  <a:off x="8986367" y="7451971"/>
                  <a:ext cx="66124" cy="74320"/>
                  <a:chOff x="8986367" y="7451971"/>
                  <a:chExt cx="66124" cy="74320"/>
                </a:xfrm>
              </p:grpSpPr>
              <p:sp>
                <p:nvSpPr>
                  <p:cNvPr id="2583" name="Google Shape;2583;p10"/>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84" name="Google Shape;2584;p10"/>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85" name="Google Shape;2585;p10"/>
                <p:cNvGrpSpPr/>
                <p:nvPr/>
              </p:nvGrpSpPr>
              <p:grpSpPr>
                <a:xfrm>
                  <a:off x="9439566" y="7451936"/>
                  <a:ext cx="66191" cy="74337"/>
                  <a:chOff x="9439566" y="7451936"/>
                  <a:chExt cx="66191" cy="74337"/>
                </a:xfrm>
              </p:grpSpPr>
              <p:sp>
                <p:nvSpPr>
                  <p:cNvPr id="2586" name="Google Shape;2586;p10"/>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87" name="Google Shape;2587;p10"/>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588" name="Google Shape;2588;p10"/>
              <p:cNvGrpSpPr/>
              <p:nvPr/>
            </p:nvGrpSpPr>
            <p:grpSpPr>
              <a:xfrm>
                <a:off x="5813364" y="7942383"/>
                <a:ext cx="3692393" cy="74355"/>
                <a:chOff x="5813364" y="7942383"/>
                <a:chExt cx="3692393" cy="74355"/>
              </a:xfrm>
            </p:grpSpPr>
            <p:grpSp>
              <p:nvGrpSpPr>
                <p:cNvPr id="2589" name="Google Shape;2589;p10"/>
                <p:cNvGrpSpPr/>
                <p:nvPr/>
              </p:nvGrpSpPr>
              <p:grpSpPr>
                <a:xfrm>
                  <a:off x="5813364" y="7942383"/>
                  <a:ext cx="66193" cy="74337"/>
                  <a:chOff x="5813364" y="7942383"/>
                  <a:chExt cx="66193" cy="74337"/>
                </a:xfrm>
              </p:grpSpPr>
              <p:sp>
                <p:nvSpPr>
                  <p:cNvPr id="2590" name="Google Shape;2590;p10"/>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91" name="Google Shape;2591;p10"/>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92" name="Google Shape;2592;p10"/>
                <p:cNvGrpSpPr/>
                <p:nvPr/>
              </p:nvGrpSpPr>
              <p:grpSpPr>
                <a:xfrm>
                  <a:off x="6266715" y="7942418"/>
                  <a:ext cx="66124" cy="74320"/>
                  <a:chOff x="6266715" y="7942418"/>
                  <a:chExt cx="66124" cy="74320"/>
                </a:xfrm>
              </p:grpSpPr>
              <p:sp>
                <p:nvSpPr>
                  <p:cNvPr id="2593" name="Google Shape;2593;p10"/>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94" name="Google Shape;2594;p10"/>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95" name="Google Shape;2595;p10"/>
                <p:cNvGrpSpPr/>
                <p:nvPr/>
              </p:nvGrpSpPr>
              <p:grpSpPr>
                <a:xfrm>
                  <a:off x="6719996" y="7942418"/>
                  <a:ext cx="66124" cy="74320"/>
                  <a:chOff x="6719996" y="7942418"/>
                  <a:chExt cx="66124" cy="74320"/>
                </a:xfrm>
              </p:grpSpPr>
              <p:sp>
                <p:nvSpPr>
                  <p:cNvPr id="2596" name="Google Shape;2596;p10"/>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597" name="Google Shape;2597;p10"/>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598" name="Google Shape;2598;p10"/>
                <p:cNvGrpSpPr/>
                <p:nvPr/>
              </p:nvGrpSpPr>
              <p:grpSpPr>
                <a:xfrm>
                  <a:off x="7173265" y="7942418"/>
                  <a:ext cx="66124" cy="74320"/>
                  <a:chOff x="7173265" y="7942418"/>
                  <a:chExt cx="66124" cy="74320"/>
                </a:xfrm>
              </p:grpSpPr>
              <p:sp>
                <p:nvSpPr>
                  <p:cNvPr id="2599" name="Google Shape;2599;p10"/>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00" name="Google Shape;2600;p10"/>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01" name="Google Shape;2601;p10"/>
                <p:cNvGrpSpPr/>
                <p:nvPr/>
              </p:nvGrpSpPr>
              <p:grpSpPr>
                <a:xfrm>
                  <a:off x="7626547" y="7942418"/>
                  <a:ext cx="66124" cy="74320"/>
                  <a:chOff x="7626547" y="7942418"/>
                  <a:chExt cx="66124" cy="74320"/>
                </a:xfrm>
              </p:grpSpPr>
              <p:sp>
                <p:nvSpPr>
                  <p:cNvPr id="2602" name="Google Shape;2602;p10"/>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03" name="Google Shape;2603;p10"/>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04" name="Google Shape;2604;p10"/>
                <p:cNvGrpSpPr/>
                <p:nvPr/>
              </p:nvGrpSpPr>
              <p:grpSpPr>
                <a:xfrm>
                  <a:off x="8079816" y="7942418"/>
                  <a:ext cx="66124" cy="74320"/>
                  <a:chOff x="8079816" y="7942418"/>
                  <a:chExt cx="66124" cy="74320"/>
                </a:xfrm>
              </p:grpSpPr>
              <p:sp>
                <p:nvSpPr>
                  <p:cNvPr id="2605" name="Google Shape;2605;p10"/>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06" name="Google Shape;2606;p10"/>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07" name="Google Shape;2607;p10"/>
                <p:cNvGrpSpPr/>
                <p:nvPr/>
              </p:nvGrpSpPr>
              <p:grpSpPr>
                <a:xfrm>
                  <a:off x="8533098" y="7942418"/>
                  <a:ext cx="66124" cy="74320"/>
                  <a:chOff x="8533098" y="7942418"/>
                  <a:chExt cx="66124" cy="74320"/>
                </a:xfrm>
              </p:grpSpPr>
              <p:sp>
                <p:nvSpPr>
                  <p:cNvPr id="2608" name="Google Shape;2608;p10"/>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09" name="Google Shape;2609;p10"/>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10" name="Google Shape;2610;p10"/>
                <p:cNvGrpSpPr/>
                <p:nvPr/>
              </p:nvGrpSpPr>
              <p:grpSpPr>
                <a:xfrm>
                  <a:off x="8986367" y="7942418"/>
                  <a:ext cx="66124" cy="74320"/>
                  <a:chOff x="8986367" y="7942418"/>
                  <a:chExt cx="66124" cy="74320"/>
                </a:xfrm>
              </p:grpSpPr>
              <p:sp>
                <p:nvSpPr>
                  <p:cNvPr id="2611" name="Google Shape;2611;p10"/>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12" name="Google Shape;2612;p10"/>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13" name="Google Shape;2613;p10"/>
                <p:cNvGrpSpPr/>
                <p:nvPr/>
              </p:nvGrpSpPr>
              <p:grpSpPr>
                <a:xfrm>
                  <a:off x="9439566" y="7942383"/>
                  <a:ext cx="66191" cy="74337"/>
                  <a:chOff x="9439566" y="7942383"/>
                  <a:chExt cx="66191" cy="74337"/>
                </a:xfrm>
              </p:grpSpPr>
              <p:sp>
                <p:nvSpPr>
                  <p:cNvPr id="2614" name="Google Shape;2614;p10"/>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15" name="Google Shape;2615;p10"/>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616" name="Google Shape;2616;p10"/>
              <p:cNvGrpSpPr/>
              <p:nvPr/>
            </p:nvGrpSpPr>
            <p:grpSpPr>
              <a:xfrm>
                <a:off x="5813364" y="8432843"/>
                <a:ext cx="3692393" cy="74355"/>
                <a:chOff x="5813364" y="8432843"/>
                <a:chExt cx="3692393" cy="74355"/>
              </a:xfrm>
            </p:grpSpPr>
            <p:grpSp>
              <p:nvGrpSpPr>
                <p:cNvPr id="2617" name="Google Shape;2617;p10"/>
                <p:cNvGrpSpPr/>
                <p:nvPr/>
              </p:nvGrpSpPr>
              <p:grpSpPr>
                <a:xfrm>
                  <a:off x="5813364" y="8432843"/>
                  <a:ext cx="66193" cy="74337"/>
                  <a:chOff x="5813364" y="8432843"/>
                  <a:chExt cx="66193" cy="74337"/>
                </a:xfrm>
              </p:grpSpPr>
              <p:sp>
                <p:nvSpPr>
                  <p:cNvPr id="2618" name="Google Shape;2618;p10"/>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19" name="Google Shape;2619;p10"/>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20" name="Google Shape;2620;p10"/>
                <p:cNvGrpSpPr/>
                <p:nvPr/>
              </p:nvGrpSpPr>
              <p:grpSpPr>
                <a:xfrm>
                  <a:off x="6266715" y="8432878"/>
                  <a:ext cx="66124" cy="74320"/>
                  <a:chOff x="6266715" y="8432878"/>
                  <a:chExt cx="66124" cy="74320"/>
                </a:xfrm>
              </p:grpSpPr>
              <p:sp>
                <p:nvSpPr>
                  <p:cNvPr id="2621" name="Google Shape;2621;p10"/>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22" name="Google Shape;2622;p10"/>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23" name="Google Shape;2623;p10"/>
                <p:cNvGrpSpPr/>
                <p:nvPr/>
              </p:nvGrpSpPr>
              <p:grpSpPr>
                <a:xfrm>
                  <a:off x="6719996" y="8432878"/>
                  <a:ext cx="66124" cy="74320"/>
                  <a:chOff x="6719996" y="8432878"/>
                  <a:chExt cx="66124" cy="74320"/>
                </a:xfrm>
              </p:grpSpPr>
              <p:sp>
                <p:nvSpPr>
                  <p:cNvPr id="2624" name="Google Shape;2624;p10"/>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25" name="Google Shape;2625;p10"/>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26" name="Google Shape;2626;p10"/>
                <p:cNvGrpSpPr/>
                <p:nvPr/>
              </p:nvGrpSpPr>
              <p:grpSpPr>
                <a:xfrm>
                  <a:off x="7173265" y="8432878"/>
                  <a:ext cx="66124" cy="74320"/>
                  <a:chOff x="7173265" y="8432878"/>
                  <a:chExt cx="66124" cy="74320"/>
                </a:xfrm>
              </p:grpSpPr>
              <p:sp>
                <p:nvSpPr>
                  <p:cNvPr id="2627" name="Google Shape;2627;p10"/>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28" name="Google Shape;2628;p10"/>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29" name="Google Shape;2629;p10"/>
                <p:cNvGrpSpPr/>
                <p:nvPr/>
              </p:nvGrpSpPr>
              <p:grpSpPr>
                <a:xfrm>
                  <a:off x="7626547" y="8432878"/>
                  <a:ext cx="66124" cy="74320"/>
                  <a:chOff x="7626547" y="8432878"/>
                  <a:chExt cx="66124" cy="74320"/>
                </a:xfrm>
              </p:grpSpPr>
              <p:sp>
                <p:nvSpPr>
                  <p:cNvPr id="2630" name="Google Shape;2630;p10"/>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31" name="Google Shape;2631;p10"/>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32" name="Google Shape;2632;p10"/>
                <p:cNvGrpSpPr/>
                <p:nvPr/>
              </p:nvGrpSpPr>
              <p:grpSpPr>
                <a:xfrm>
                  <a:off x="8079816" y="8432878"/>
                  <a:ext cx="66124" cy="74320"/>
                  <a:chOff x="8079816" y="8432878"/>
                  <a:chExt cx="66124" cy="74320"/>
                </a:xfrm>
              </p:grpSpPr>
              <p:sp>
                <p:nvSpPr>
                  <p:cNvPr id="2633" name="Google Shape;2633;p10"/>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34" name="Google Shape;2634;p10"/>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35" name="Google Shape;2635;p10"/>
                <p:cNvGrpSpPr/>
                <p:nvPr/>
              </p:nvGrpSpPr>
              <p:grpSpPr>
                <a:xfrm>
                  <a:off x="8533098" y="8432878"/>
                  <a:ext cx="66124" cy="74320"/>
                  <a:chOff x="8533098" y="8432878"/>
                  <a:chExt cx="66124" cy="74320"/>
                </a:xfrm>
              </p:grpSpPr>
              <p:sp>
                <p:nvSpPr>
                  <p:cNvPr id="2636" name="Google Shape;2636;p10"/>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37" name="Google Shape;2637;p10"/>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38" name="Google Shape;2638;p10"/>
                <p:cNvGrpSpPr/>
                <p:nvPr/>
              </p:nvGrpSpPr>
              <p:grpSpPr>
                <a:xfrm>
                  <a:off x="8986367" y="8432878"/>
                  <a:ext cx="66124" cy="74320"/>
                  <a:chOff x="8986367" y="8432878"/>
                  <a:chExt cx="66124" cy="74320"/>
                </a:xfrm>
              </p:grpSpPr>
              <p:sp>
                <p:nvSpPr>
                  <p:cNvPr id="2639" name="Google Shape;2639;p10"/>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40" name="Google Shape;2640;p10"/>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41" name="Google Shape;2641;p10"/>
                <p:cNvGrpSpPr/>
                <p:nvPr/>
              </p:nvGrpSpPr>
              <p:grpSpPr>
                <a:xfrm>
                  <a:off x="9439566" y="8432843"/>
                  <a:ext cx="66191" cy="74337"/>
                  <a:chOff x="9439566" y="8432843"/>
                  <a:chExt cx="66191" cy="74337"/>
                </a:xfrm>
              </p:grpSpPr>
              <p:sp>
                <p:nvSpPr>
                  <p:cNvPr id="2642" name="Google Shape;2642;p10"/>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43" name="Google Shape;2643;p10"/>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644" name="Google Shape;2644;p10"/>
              <p:cNvGrpSpPr/>
              <p:nvPr/>
            </p:nvGrpSpPr>
            <p:grpSpPr>
              <a:xfrm>
                <a:off x="5813364" y="8923290"/>
                <a:ext cx="3692393" cy="74355"/>
                <a:chOff x="5813364" y="8923290"/>
                <a:chExt cx="3692393" cy="74355"/>
              </a:xfrm>
            </p:grpSpPr>
            <p:grpSp>
              <p:nvGrpSpPr>
                <p:cNvPr id="2645" name="Google Shape;2645;p10"/>
                <p:cNvGrpSpPr/>
                <p:nvPr/>
              </p:nvGrpSpPr>
              <p:grpSpPr>
                <a:xfrm>
                  <a:off x="5813364" y="8923290"/>
                  <a:ext cx="66193" cy="74337"/>
                  <a:chOff x="5813364" y="8923290"/>
                  <a:chExt cx="66193" cy="74337"/>
                </a:xfrm>
              </p:grpSpPr>
              <p:sp>
                <p:nvSpPr>
                  <p:cNvPr id="2646" name="Google Shape;2646;p10"/>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47" name="Google Shape;2647;p10"/>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48" name="Google Shape;2648;p10"/>
                <p:cNvGrpSpPr/>
                <p:nvPr/>
              </p:nvGrpSpPr>
              <p:grpSpPr>
                <a:xfrm>
                  <a:off x="6266715" y="8923325"/>
                  <a:ext cx="66124" cy="74320"/>
                  <a:chOff x="6266715" y="8923325"/>
                  <a:chExt cx="66124" cy="74320"/>
                </a:xfrm>
              </p:grpSpPr>
              <p:sp>
                <p:nvSpPr>
                  <p:cNvPr id="2649" name="Google Shape;2649;p10"/>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50" name="Google Shape;2650;p10"/>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51" name="Google Shape;2651;p10"/>
                <p:cNvGrpSpPr/>
                <p:nvPr/>
              </p:nvGrpSpPr>
              <p:grpSpPr>
                <a:xfrm>
                  <a:off x="6719996" y="8923325"/>
                  <a:ext cx="66124" cy="74320"/>
                  <a:chOff x="6719996" y="8923325"/>
                  <a:chExt cx="66124" cy="74320"/>
                </a:xfrm>
              </p:grpSpPr>
              <p:sp>
                <p:nvSpPr>
                  <p:cNvPr id="2652" name="Google Shape;2652;p10"/>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53" name="Google Shape;2653;p10"/>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54" name="Google Shape;2654;p10"/>
                <p:cNvGrpSpPr/>
                <p:nvPr/>
              </p:nvGrpSpPr>
              <p:grpSpPr>
                <a:xfrm>
                  <a:off x="7173265" y="8923325"/>
                  <a:ext cx="66124" cy="74320"/>
                  <a:chOff x="7173265" y="8923325"/>
                  <a:chExt cx="66124" cy="74320"/>
                </a:xfrm>
              </p:grpSpPr>
              <p:sp>
                <p:nvSpPr>
                  <p:cNvPr id="2655" name="Google Shape;2655;p10"/>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56" name="Google Shape;2656;p10"/>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57" name="Google Shape;2657;p10"/>
                <p:cNvGrpSpPr/>
                <p:nvPr/>
              </p:nvGrpSpPr>
              <p:grpSpPr>
                <a:xfrm>
                  <a:off x="7626547" y="8923325"/>
                  <a:ext cx="66124" cy="74320"/>
                  <a:chOff x="7626547" y="8923325"/>
                  <a:chExt cx="66124" cy="74320"/>
                </a:xfrm>
              </p:grpSpPr>
              <p:sp>
                <p:nvSpPr>
                  <p:cNvPr id="2658" name="Google Shape;2658;p10"/>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59" name="Google Shape;2659;p10"/>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60" name="Google Shape;2660;p10"/>
                <p:cNvGrpSpPr/>
                <p:nvPr/>
              </p:nvGrpSpPr>
              <p:grpSpPr>
                <a:xfrm>
                  <a:off x="8079816" y="8923325"/>
                  <a:ext cx="66124" cy="74320"/>
                  <a:chOff x="8079816" y="8923325"/>
                  <a:chExt cx="66124" cy="74320"/>
                </a:xfrm>
              </p:grpSpPr>
              <p:sp>
                <p:nvSpPr>
                  <p:cNvPr id="2661" name="Google Shape;2661;p10"/>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62" name="Google Shape;2662;p10"/>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63" name="Google Shape;2663;p10"/>
                <p:cNvGrpSpPr/>
                <p:nvPr/>
              </p:nvGrpSpPr>
              <p:grpSpPr>
                <a:xfrm>
                  <a:off x="8533098" y="8923325"/>
                  <a:ext cx="66124" cy="74320"/>
                  <a:chOff x="8533098" y="8923325"/>
                  <a:chExt cx="66124" cy="74320"/>
                </a:xfrm>
              </p:grpSpPr>
              <p:sp>
                <p:nvSpPr>
                  <p:cNvPr id="2664" name="Google Shape;2664;p10"/>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65" name="Google Shape;2665;p10"/>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66" name="Google Shape;2666;p10"/>
                <p:cNvGrpSpPr/>
                <p:nvPr/>
              </p:nvGrpSpPr>
              <p:grpSpPr>
                <a:xfrm>
                  <a:off x="8986367" y="8923325"/>
                  <a:ext cx="66124" cy="74320"/>
                  <a:chOff x="8986367" y="8923325"/>
                  <a:chExt cx="66124" cy="74320"/>
                </a:xfrm>
              </p:grpSpPr>
              <p:sp>
                <p:nvSpPr>
                  <p:cNvPr id="2667" name="Google Shape;2667;p10"/>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68" name="Google Shape;2668;p10"/>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69" name="Google Shape;2669;p10"/>
                <p:cNvGrpSpPr/>
                <p:nvPr/>
              </p:nvGrpSpPr>
              <p:grpSpPr>
                <a:xfrm>
                  <a:off x="9439566" y="8923290"/>
                  <a:ext cx="66191" cy="74337"/>
                  <a:chOff x="9439566" y="8923290"/>
                  <a:chExt cx="66191" cy="74337"/>
                </a:xfrm>
              </p:grpSpPr>
              <p:sp>
                <p:nvSpPr>
                  <p:cNvPr id="2670" name="Google Shape;2670;p10"/>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71" name="Google Shape;2671;p10"/>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672" name="Google Shape;2672;p10"/>
              <p:cNvGrpSpPr/>
              <p:nvPr/>
            </p:nvGrpSpPr>
            <p:grpSpPr>
              <a:xfrm>
                <a:off x="6266715" y="9413737"/>
                <a:ext cx="3239042" cy="74355"/>
                <a:chOff x="6266715" y="9413737"/>
                <a:chExt cx="3239042" cy="74355"/>
              </a:xfrm>
            </p:grpSpPr>
            <p:grpSp>
              <p:nvGrpSpPr>
                <p:cNvPr id="2673" name="Google Shape;2673;p10"/>
                <p:cNvGrpSpPr/>
                <p:nvPr/>
              </p:nvGrpSpPr>
              <p:grpSpPr>
                <a:xfrm>
                  <a:off x="6266715" y="9413772"/>
                  <a:ext cx="66124" cy="74320"/>
                  <a:chOff x="6266715" y="9413772"/>
                  <a:chExt cx="66124" cy="74320"/>
                </a:xfrm>
              </p:grpSpPr>
              <p:sp>
                <p:nvSpPr>
                  <p:cNvPr id="2674" name="Google Shape;2674;p10"/>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75" name="Google Shape;2675;p10"/>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76" name="Google Shape;2676;p10"/>
                <p:cNvGrpSpPr/>
                <p:nvPr/>
              </p:nvGrpSpPr>
              <p:grpSpPr>
                <a:xfrm>
                  <a:off x="6719996" y="9413772"/>
                  <a:ext cx="66124" cy="74320"/>
                  <a:chOff x="6719996" y="9413772"/>
                  <a:chExt cx="66124" cy="74320"/>
                </a:xfrm>
              </p:grpSpPr>
              <p:sp>
                <p:nvSpPr>
                  <p:cNvPr id="2677" name="Google Shape;2677;p10"/>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78" name="Google Shape;2678;p10"/>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79" name="Google Shape;2679;p10"/>
                <p:cNvGrpSpPr/>
                <p:nvPr/>
              </p:nvGrpSpPr>
              <p:grpSpPr>
                <a:xfrm>
                  <a:off x="7173265" y="9413772"/>
                  <a:ext cx="66124" cy="74320"/>
                  <a:chOff x="7173265" y="9413772"/>
                  <a:chExt cx="66124" cy="74320"/>
                </a:xfrm>
              </p:grpSpPr>
              <p:sp>
                <p:nvSpPr>
                  <p:cNvPr id="2680" name="Google Shape;2680;p10"/>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81" name="Google Shape;2681;p10"/>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82" name="Google Shape;2682;p10"/>
                <p:cNvGrpSpPr/>
                <p:nvPr/>
              </p:nvGrpSpPr>
              <p:grpSpPr>
                <a:xfrm>
                  <a:off x="7626547" y="9413772"/>
                  <a:ext cx="66124" cy="74320"/>
                  <a:chOff x="7626547" y="9413772"/>
                  <a:chExt cx="66124" cy="74320"/>
                </a:xfrm>
              </p:grpSpPr>
              <p:sp>
                <p:nvSpPr>
                  <p:cNvPr id="2683" name="Google Shape;2683;p10"/>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84" name="Google Shape;2684;p10"/>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85" name="Google Shape;2685;p10"/>
                <p:cNvGrpSpPr/>
                <p:nvPr/>
              </p:nvGrpSpPr>
              <p:grpSpPr>
                <a:xfrm>
                  <a:off x="8079816" y="9413772"/>
                  <a:ext cx="66124" cy="74320"/>
                  <a:chOff x="8079816" y="9413772"/>
                  <a:chExt cx="66124" cy="74320"/>
                </a:xfrm>
              </p:grpSpPr>
              <p:sp>
                <p:nvSpPr>
                  <p:cNvPr id="2686" name="Google Shape;2686;p10"/>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87" name="Google Shape;2687;p10"/>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88" name="Google Shape;2688;p10"/>
                <p:cNvGrpSpPr/>
                <p:nvPr/>
              </p:nvGrpSpPr>
              <p:grpSpPr>
                <a:xfrm>
                  <a:off x="8533098" y="9413772"/>
                  <a:ext cx="66124" cy="74320"/>
                  <a:chOff x="8533098" y="9413772"/>
                  <a:chExt cx="66124" cy="74320"/>
                </a:xfrm>
              </p:grpSpPr>
              <p:sp>
                <p:nvSpPr>
                  <p:cNvPr id="2689" name="Google Shape;2689;p10"/>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90" name="Google Shape;2690;p10"/>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91" name="Google Shape;2691;p10"/>
                <p:cNvGrpSpPr/>
                <p:nvPr/>
              </p:nvGrpSpPr>
              <p:grpSpPr>
                <a:xfrm>
                  <a:off x="8986367" y="9413772"/>
                  <a:ext cx="66124" cy="74320"/>
                  <a:chOff x="8986367" y="9413772"/>
                  <a:chExt cx="66124" cy="74320"/>
                </a:xfrm>
              </p:grpSpPr>
              <p:sp>
                <p:nvSpPr>
                  <p:cNvPr id="2692" name="Google Shape;2692;p10"/>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93" name="Google Shape;2693;p10"/>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694" name="Google Shape;2694;p10"/>
                <p:cNvGrpSpPr/>
                <p:nvPr/>
              </p:nvGrpSpPr>
              <p:grpSpPr>
                <a:xfrm>
                  <a:off x="9439566" y="9413737"/>
                  <a:ext cx="66191" cy="74337"/>
                  <a:chOff x="9439566" y="9413737"/>
                  <a:chExt cx="66191" cy="74337"/>
                </a:xfrm>
              </p:grpSpPr>
              <p:sp>
                <p:nvSpPr>
                  <p:cNvPr id="2695" name="Google Shape;2695;p10"/>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696" name="Google Shape;2696;p10"/>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2697" name="Google Shape;2697;p10"/>
              <p:cNvGrpSpPr/>
              <p:nvPr/>
            </p:nvGrpSpPr>
            <p:grpSpPr>
              <a:xfrm>
                <a:off x="6719996" y="9904197"/>
                <a:ext cx="2785758" cy="74342"/>
                <a:chOff x="6719996" y="9904197"/>
                <a:chExt cx="2785758" cy="74342"/>
              </a:xfrm>
            </p:grpSpPr>
            <p:grpSp>
              <p:nvGrpSpPr>
                <p:cNvPr id="2698" name="Google Shape;2698;p10"/>
                <p:cNvGrpSpPr/>
                <p:nvPr/>
              </p:nvGrpSpPr>
              <p:grpSpPr>
                <a:xfrm>
                  <a:off x="6719996" y="9904219"/>
                  <a:ext cx="66124" cy="74320"/>
                  <a:chOff x="6719996" y="9904219"/>
                  <a:chExt cx="66124" cy="74320"/>
                </a:xfrm>
              </p:grpSpPr>
              <p:sp>
                <p:nvSpPr>
                  <p:cNvPr id="2699" name="Google Shape;2699;p10"/>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00" name="Google Shape;2700;p10"/>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701" name="Google Shape;2701;p10"/>
                <p:cNvGrpSpPr/>
                <p:nvPr/>
              </p:nvGrpSpPr>
              <p:grpSpPr>
                <a:xfrm>
                  <a:off x="7173265" y="9904219"/>
                  <a:ext cx="66124" cy="74320"/>
                  <a:chOff x="7173265" y="9904219"/>
                  <a:chExt cx="66124" cy="74320"/>
                </a:xfrm>
              </p:grpSpPr>
              <p:sp>
                <p:nvSpPr>
                  <p:cNvPr id="2702" name="Google Shape;2702;p10"/>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03" name="Google Shape;2703;p10"/>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704" name="Google Shape;2704;p10"/>
                <p:cNvGrpSpPr/>
                <p:nvPr/>
              </p:nvGrpSpPr>
              <p:grpSpPr>
                <a:xfrm>
                  <a:off x="7626547" y="9904219"/>
                  <a:ext cx="66124" cy="74320"/>
                  <a:chOff x="7626547" y="9904219"/>
                  <a:chExt cx="66124" cy="74320"/>
                </a:xfrm>
              </p:grpSpPr>
              <p:sp>
                <p:nvSpPr>
                  <p:cNvPr id="2705" name="Google Shape;2705;p10"/>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06" name="Google Shape;2706;p10"/>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707" name="Google Shape;2707;p10"/>
                <p:cNvGrpSpPr/>
                <p:nvPr/>
              </p:nvGrpSpPr>
              <p:grpSpPr>
                <a:xfrm>
                  <a:off x="8079816" y="9904219"/>
                  <a:ext cx="66124" cy="74320"/>
                  <a:chOff x="8079816" y="9904219"/>
                  <a:chExt cx="66124" cy="74320"/>
                </a:xfrm>
              </p:grpSpPr>
              <p:sp>
                <p:nvSpPr>
                  <p:cNvPr id="2708" name="Google Shape;2708;p10"/>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09" name="Google Shape;2709;p10"/>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710" name="Google Shape;2710;p10"/>
                <p:cNvGrpSpPr/>
                <p:nvPr/>
              </p:nvGrpSpPr>
              <p:grpSpPr>
                <a:xfrm>
                  <a:off x="8533098" y="9904219"/>
                  <a:ext cx="66124" cy="74320"/>
                  <a:chOff x="8533098" y="9904219"/>
                  <a:chExt cx="66124" cy="74320"/>
                </a:xfrm>
              </p:grpSpPr>
              <p:sp>
                <p:nvSpPr>
                  <p:cNvPr id="2711" name="Google Shape;2711;p10"/>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12" name="Google Shape;2712;p10"/>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713" name="Google Shape;2713;p10"/>
                <p:cNvGrpSpPr/>
                <p:nvPr/>
              </p:nvGrpSpPr>
              <p:grpSpPr>
                <a:xfrm>
                  <a:off x="8986367" y="9904219"/>
                  <a:ext cx="66124" cy="74320"/>
                  <a:chOff x="8986367" y="9904219"/>
                  <a:chExt cx="66124" cy="74320"/>
                </a:xfrm>
              </p:grpSpPr>
              <p:sp>
                <p:nvSpPr>
                  <p:cNvPr id="2714" name="Google Shape;2714;p10"/>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15" name="Google Shape;2715;p10"/>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716" name="Google Shape;2716;p10"/>
                <p:cNvGrpSpPr/>
                <p:nvPr/>
              </p:nvGrpSpPr>
              <p:grpSpPr>
                <a:xfrm>
                  <a:off x="9439610" y="9904197"/>
                  <a:ext cx="66144" cy="74309"/>
                  <a:chOff x="9439610" y="9904197"/>
                  <a:chExt cx="66144" cy="74309"/>
                </a:xfrm>
              </p:grpSpPr>
              <p:sp>
                <p:nvSpPr>
                  <p:cNvPr id="2717" name="Google Shape;2717;p10"/>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18" name="Google Shape;2718;p10"/>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sp>
          <p:nvSpPr>
            <p:cNvPr id="2719" name="Google Shape;2719;p10"/>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sp>
        <p:nvSpPr>
          <p:cNvPr id="2720" name="Google Shape;2720;p10"/>
          <p:cNvSpPr/>
          <p:nvPr/>
        </p:nvSpPr>
        <p:spPr>
          <a:xfrm rot="-100041">
            <a:off x="-261514" y="-242120"/>
            <a:ext cx="4753112" cy="5605176"/>
          </a:xfrm>
          <a:prstGeom prst="rect">
            <a:avLst/>
          </a:prstGeom>
          <a:solidFill>
            <a:srgbClr val="AAF0D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10"/>
          <p:cNvSpPr txBox="1"/>
          <p:nvPr/>
        </p:nvSpPr>
        <p:spPr>
          <a:xfrm>
            <a:off x="347301" y="479025"/>
            <a:ext cx="3687900" cy="1231106"/>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rgbClr val="191918"/>
                </a:solidFill>
                <a:latin typeface="Mali Medium"/>
                <a:ea typeface="Mali Medium"/>
                <a:cs typeface="Mali Medium"/>
                <a:sym typeface="Mali Medium"/>
              </a:rPr>
              <a:t>Grafisch ontwerp</a:t>
            </a:r>
            <a:endParaRPr b="0" i="0" sz="4000" u="none" cap="none" strike="noStrike">
              <a:solidFill>
                <a:srgbClr val="191918"/>
              </a:solidFill>
              <a:latin typeface="Mali Medium"/>
              <a:ea typeface="Mali Medium"/>
              <a:cs typeface="Mali Medium"/>
              <a:sym typeface="Mali Medium"/>
            </a:endParaRPr>
          </a:p>
        </p:txBody>
      </p:sp>
      <p:sp>
        <p:nvSpPr>
          <p:cNvPr id="2722" name="Google Shape;2722;p10"/>
          <p:cNvSpPr txBox="1"/>
          <p:nvPr/>
        </p:nvSpPr>
        <p:spPr>
          <a:xfrm>
            <a:off x="5592175" y="482825"/>
            <a:ext cx="3265200" cy="4328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Het ontwerpen van visuele inhoud zoals logo's, websites, mobiele apps.</a:t>
            </a:r>
            <a:endParaRPr b="0" i="0" sz="19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br>
              <a:rPr b="0" i="0" lang="nl" sz="1900" u="none" cap="none" strike="noStrike">
                <a:solidFill>
                  <a:srgbClr val="000000"/>
                </a:solidFill>
                <a:latin typeface="Nunito Medium"/>
                <a:ea typeface="Nunito Medium"/>
                <a:cs typeface="Nunito Medium"/>
                <a:sym typeface="Nunito Medium"/>
              </a:rPr>
            </a:br>
            <a:r>
              <a:rPr b="1" i="0" lang="nl" sz="1900" u="none" cap="none" strike="noStrike">
                <a:solidFill>
                  <a:srgbClr val="000000"/>
                </a:solidFill>
                <a:latin typeface="Nunito"/>
                <a:ea typeface="Nunito"/>
                <a:cs typeface="Nunito"/>
                <a:sym typeface="Nunito"/>
              </a:rPr>
              <a:t>Vereiste vaardigheden: </a:t>
            </a:r>
            <a:r>
              <a:rPr b="0" i="0" lang="nl" sz="1900" u="none" cap="none" strike="noStrike">
                <a:solidFill>
                  <a:srgbClr val="000000"/>
                </a:solidFill>
                <a:latin typeface="Nunito Medium"/>
                <a:ea typeface="Nunito Medium"/>
                <a:cs typeface="Nunito Medium"/>
                <a:sym typeface="Nunito Medium"/>
              </a:rPr>
              <a:t>creativiteit, aandacht voor detail, visueel gevoel, </a:t>
            </a:r>
            <a:endParaRPr b="0" i="0" sz="19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goede communicatieve vaardigheden</a:t>
            </a:r>
            <a:endParaRPr b="0" i="0" sz="19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 </a:t>
            </a:r>
            <a:endParaRPr b="0" i="0" sz="19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rPr b="1" i="0" lang="nl" sz="1900" u="none" cap="none" strike="noStrike">
                <a:solidFill>
                  <a:srgbClr val="000000"/>
                </a:solidFill>
                <a:latin typeface="Nunito"/>
                <a:ea typeface="Nunito"/>
                <a:cs typeface="Nunito"/>
                <a:sym typeface="Nunito"/>
              </a:rPr>
              <a:t>Softwarekennis: </a:t>
            </a:r>
            <a:r>
              <a:rPr b="0" i="0" lang="nl" sz="1900" u="none" cap="none" strike="noStrike">
                <a:solidFill>
                  <a:srgbClr val="000000"/>
                </a:solidFill>
                <a:latin typeface="Nunito Medium"/>
                <a:ea typeface="Nunito Medium"/>
                <a:cs typeface="Nunito Medium"/>
                <a:sym typeface="Nunito Medium"/>
              </a:rPr>
              <a:t>Figma, Adobe Photoshop, Illustrator, InDesign, Midjourney</a:t>
            </a:r>
            <a:endParaRPr b="0" i="0" sz="1900" u="none" cap="none" strike="noStrike">
              <a:solidFill>
                <a:srgbClr val="000000"/>
              </a:solidFill>
              <a:latin typeface="Nunito Medium"/>
              <a:ea typeface="Nunito Medium"/>
              <a:cs typeface="Nunito Medium"/>
              <a:sym typeface="Nunito Medium"/>
            </a:endParaRPr>
          </a:p>
        </p:txBody>
      </p:sp>
      <p:grpSp>
        <p:nvGrpSpPr>
          <p:cNvPr id="2723" name="Google Shape;2723;p10"/>
          <p:cNvGrpSpPr/>
          <p:nvPr/>
        </p:nvGrpSpPr>
        <p:grpSpPr>
          <a:xfrm>
            <a:off x="3910150" y="4040420"/>
            <a:ext cx="1353429" cy="461308"/>
            <a:chOff x="7820300" y="8080841"/>
            <a:chExt cx="2706857" cy="922617"/>
          </a:xfrm>
        </p:grpSpPr>
        <p:grpSp>
          <p:nvGrpSpPr>
            <p:cNvPr id="2724" name="Google Shape;2724;p10"/>
            <p:cNvGrpSpPr/>
            <p:nvPr/>
          </p:nvGrpSpPr>
          <p:grpSpPr>
            <a:xfrm>
              <a:off x="7820300" y="8080841"/>
              <a:ext cx="2706857" cy="922617"/>
              <a:chOff x="7820300" y="8080841"/>
              <a:chExt cx="2706857" cy="922617"/>
            </a:xfrm>
          </p:grpSpPr>
          <p:sp>
            <p:nvSpPr>
              <p:cNvPr id="2725" name="Google Shape;2725;p10"/>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26" name="Google Shape;2726;p10"/>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27" name="Google Shape;2727;p10"/>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28" name="Google Shape;2728;p10"/>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2729" name="Google Shape;2729;p10"/>
            <p:cNvGrpSpPr/>
            <p:nvPr/>
          </p:nvGrpSpPr>
          <p:grpSpPr>
            <a:xfrm>
              <a:off x="7820300" y="8080841"/>
              <a:ext cx="2706857" cy="922617"/>
              <a:chOff x="7820300" y="8080841"/>
              <a:chExt cx="2706857" cy="922617"/>
            </a:xfrm>
          </p:grpSpPr>
          <p:sp>
            <p:nvSpPr>
              <p:cNvPr id="2730" name="Google Shape;2730;p10"/>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31" name="Google Shape;2731;p10"/>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32" name="Google Shape;2732;p10"/>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2733" name="Google Shape;2733;p10"/>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pic>
        <p:nvPicPr>
          <p:cNvPr id="2734" name="Google Shape;2734;p10"/>
          <p:cNvPicPr preferRelativeResize="0"/>
          <p:nvPr/>
        </p:nvPicPr>
        <p:blipFill rotWithShape="1">
          <a:blip r:embed="rId3">
            <a:alphaModFix/>
          </a:blip>
          <a:srcRect b="0" l="0" r="0" t="0"/>
          <a:stretch/>
        </p:blipFill>
        <p:spPr>
          <a:xfrm>
            <a:off x="1276512" y="2443550"/>
            <a:ext cx="1829475" cy="1829475"/>
          </a:xfrm>
          <a:prstGeom prst="rect">
            <a:avLst/>
          </a:prstGeom>
          <a:noFill/>
          <a:ln>
            <a:noFill/>
          </a:ln>
        </p:spPr>
      </p:pic>
      <p:grpSp>
        <p:nvGrpSpPr>
          <p:cNvPr id="2735" name="Google Shape;2735;p10"/>
          <p:cNvGrpSpPr/>
          <p:nvPr/>
        </p:nvGrpSpPr>
        <p:grpSpPr>
          <a:xfrm>
            <a:off x="3910462" y="285772"/>
            <a:ext cx="1287218" cy="461292"/>
            <a:chOff x="6540201" y="1793051"/>
            <a:chExt cx="1005011" cy="360187"/>
          </a:xfrm>
        </p:grpSpPr>
        <p:sp>
          <p:nvSpPr>
            <p:cNvPr id="2736" name="Google Shape;2736;p10"/>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737" name="Google Shape;2737;p10"/>
            <p:cNvGrpSpPr/>
            <p:nvPr/>
          </p:nvGrpSpPr>
          <p:grpSpPr>
            <a:xfrm rot="-83194">
              <a:off x="6544750" y="1808211"/>
              <a:ext cx="962211" cy="333435"/>
              <a:chOff x="13088213" y="3615325"/>
              <a:chExt cx="1924244" cy="666809"/>
            </a:xfrm>
          </p:grpSpPr>
          <p:sp>
            <p:nvSpPr>
              <p:cNvPr id="2738" name="Google Shape;2738;p10"/>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9" name="Google Shape;2739;p10"/>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0" name="Google Shape;2740;p10"/>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1" name="Google Shape;2741;p10"/>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2" name="Google Shape;2742;p10"/>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3" name="Google Shape;2743;p10"/>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4" name="Google Shape;2744;p10"/>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5" name="Google Shape;2745;p10"/>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6" name="Google Shape;2746;p10"/>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7" name="Google Shape;2747;p10"/>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8" name="Google Shape;2748;p10"/>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9" name="Google Shape;2749;p10"/>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0" name="Google Shape;2750;p10"/>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1" name="Google Shape;2751;p10"/>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2" name="Google Shape;2752;p10"/>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3" name="Google Shape;2753;p10"/>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4" name="Google Shape;2754;p10"/>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5" name="Google Shape;2755;p10"/>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6" name="Google Shape;2756;p10"/>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7" name="Google Shape;2757;p10"/>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8" name="Google Shape;2758;p10"/>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9" name="Google Shape;2759;p10"/>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0" name="Google Shape;2760;p10"/>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1" name="Google Shape;2761;p10"/>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2" name="Google Shape;2762;p10"/>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763" name="Google Shape;2763;p1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2767" name="Shape 2767"/>
        <p:cNvGrpSpPr/>
        <p:nvPr/>
      </p:nvGrpSpPr>
      <p:grpSpPr>
        <a:xfrm>
          <a:off x="0" y="0"/>
          <a:ext cx="0" cy="0"/>
          <a:chOff x="0" y="0"/>
          <a:chExt cx="0" cy="0"/>
        </a:xfrm>
      </p:grpSpPr>
      <p:grpSp>
        <p:nvGrpSpPr>
          <p:cNvPr id="2768" name="Google Shape;2768;p11"/>
          <p:cNvGrpSpPr/>
          <p:nvPr/>
        </p:nvGrpSpPr>
        <p:grpSpPr>
          <a:xfrm rot="-147850">
            <a:off x="4843591" y="-432107"/>
            <a:ext cx="4041387" cy="4080071"/>
            <a:chOff x="9685972" y="-864111"/>
            <a:chExt cx="8081765" cy="8159124"/>
          </a:xfrm>
        </p:grpSpPr>
        <p:sp>
          <p:nvSpPr>
            <p:cNvPr id="2769" name="Google Shape;2769;p11"/>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770" name="Google Shape;2770;p11"/>
            <p:cNvGrpSpPr/>
            <p:nvPr/>
          </p:nvGrpSpPr>
          <p:grpSpPr>
            <a:xfrm>
              <a:off x="9685972" y="-314528"/>
              <a:ext cx="8081765" cy="7148015"/>
              <a:chOff x="9685972" y="-314528"/>
              <a:chExt cx="8081765" cy="7148015"/>
            </a:xfrm>
          </p:grpSpPr>
          <p:sp>
            <p:nvSpPr>
              <p:cNvPr id="2771" name="Google Shape;2771;p11"/>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2" name="Google Shape;2772;p11"/>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3" name="Google Shape;2773;p11"/>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4" name="Google Shape;2774;p11"/>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5" name="Google Shape;2775;p11"/>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6" name="Google Shape;2776;p11"/>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7" name="Google Shape;2777;p11"/>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8" name="Google Shape;2778;p11"/>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9" name="Google Shape;2779;p11"/>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0" name="Google Shape;2780;p11"/>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1" name="Google Shape;2781;p11"/>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2" name="Google Shape;2782;p11"/>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783" name="Google Shape;2783;p11"/>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11"/>
          <p:cNvSpPr txBox="1"/>
          <p:nvPr/>
        </p:nvSpPr>
        <p:spPr>
          <a:xfrm>
            <a:off x="456274" y="552100"/>
            <a:ext cx="4115700" cy="1565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13A699"/>
                </a:solidFill>
                <a:latin typeface="Mali"/>
                <a:ea typeface="Mali"/>
                <a:cs typeface="Mali"/>
                <a:sym typeface="Mali"/>
              </a:rPr>
              <a:t>Wat maakt Grafisch Ontwerpen spannend?</a:t>
            </a:r>
            <a:endParaRPr b="1" i="0" sz="20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000"/>
              <a:buFont typeface="Arial"/>
              <a:buNone/>
            </a:pPr>
            <a:r>
              <a:t/>
            </a:r>
            <a:endParaRPr b="0" i="0" sz="10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600"/>
              <a:buFont typeface="Arial"/>
              <a:buNone/>
            </a:pPr>
            <a:r>
              <a:rPr b="1" i="0" lang="nl" sz="1600" u="none" cap="none" strike="noStrike">
                <a:solidFill>
                  <a:srgbClr val="000000"/>
                </a:solidFill>
                <a:latin typeface="Mali"/>
                <a:ea typeface="Mali"/>
                <a:cs typeface="Mali"/>
                <a:sym typeface="Mali"/>
              </a:rPr>
              <a:t>Het creatieve proces</a:t>
            </a:r>
            <a:r>
              <a:rPr b="0" i="0" lang="nl" sz="1600" u="none" cap="none" strike="noStrike">
                <a:solidFill>
                  <a:srgbClr val="000000"/>
                </a:solidFill>
                <a:latin typeface="Mali Medium"/>
                <a:ea typeface="Mali Medium"/>
                <a:cs typeface="Mali Medium"/>
                <a:sym typeface="Mali Medium"/>
              </a:rPr>
              <a:t> </a:t>
            </a:r>
            <a:endParaRPr b="0" i="0" sz="16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0" i="0" lang="nl" sz="1200" u="none" cap="none" strike="noStrike">
                <a:solidFill>
                  <a:srgbClr val="000000"/>
                </a:solidFill>
                <a:latin typeface="Mali"/>
                <a:ea typeface="Mali"/>
                <a:cs typeface="Mali"/>
                <a:sym typeface="Mali"/>
              </a:rPr>
              <a:t>Ontwerpers realiseren hun eigen creatieve ideeën, terwijl ze communiceren in een </a:t>
            </a:r>
            <a:r>
              <a:rPr lang="nl" sz="1200">
                <a:latin typeface="Mali"/>
                <a:ea typeface="Mali"/>
                <a:cs typeface="Mali"/>
                <a:sym typeface="Mali"/>
              </a:rPr>
              <a:t>visuele taal</a:t>
            </a:r>
            <a:r>
              <a:rPr b="0" i="0" lang="nl" sz="1200" u="none" cap="none" strike="noStrike">
                <a:solidFill>
                  <a:srgbClr val="000000"/>
                </a:solidFill>
                <a:latin typeface="Mali"/>
                <a:ea typeface="Mali"/>
                <a:cs typeface="Mali"/>
                <a:sym typeface="Mali"/>
              </a:rPr>
              <a:t>.</a:t>
            </a:r>
            <a:endParaRPr b="0" i="0" sz="1200" u="none" cap="none" strike="noStrike">
              <a:solidFill>
                <a:srgbClr val="000000"/>
              </a:solidFill>
              <a:latin typeface="Mali"/>
              <a:ea typeface="Mali"/>
              <a:cs typeface="Mali"/>
              <a:sym typeface="Mali"/>
            </a:endParaRPr>
          </a:p>
        </p:txBody>
      </p:sp>
      <p:grpSp>
        <p:nvGrpSpPr>
          <p:cNvPr id="2785" name="Google Shape;2785;p11"/>
          <p:cNvGrpSpPr/>
          <p:nvPr/>
        </p:nvGrpSpPr>
        <p:grpSpPr>
          <a:xfrm rot="335380">
            <a:off x="6894550" y="3055971"/>
            <a:ext cx="1730248" cy="2684807"/>
            <a:chOff x="16070406" y="6554499"/>
            <a:chExt cx="2936096" cy="4555909"/>
          </a:xfrm>
        </p:grpSpPr>
        <p:sp>
          <p:nvSpPr>
            <p:cNvPr id="2786" name="Google Shape;2786;p11"/>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7" name="Google Shape;2787;p11"/>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8" name="Google Shape;2788;p11"/>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9" name="Google Shape;2789;p11"/>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0" name="Google Shape;2790;p11"/>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1" name="Google Shape;2791;p11"/>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2" name="Google Shape;2792;p11"/>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3" name="Google Shape;2793;p11"/>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4" name="Google Shape;2794;p11"/>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5" name="Google Shape;2795;p11"/>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6" name="Google Shape;2796;p11"/>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7" name="Google Shape;2797;p11"/>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8" name="Google Shape;2798;p11"/>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799" name="Google Shape;2799;p11"/>
          <p:cNvGrpSpPr/>
          <p:nvPr/>
        </p:nvGrpSpPr>
        <p:grpSpPr>
          <a:xfrm>
            <a:off x="4571963" y="4107109"/>
            <a:ext cx="1414352" cy="486865"/>
            <a:chOff x="6540201" y="1793051"/>
            <a:chExt cx="1005011" cy="360187"/>
          </a:xfrm>
        </p:grpSpPr>
        <p:sp>
          <p:nvSpPr>
            <p:cNvPr id="2800" name="Google Shape;2800;p11"/>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801" name="Google Shape;2801;p11"/>
            <p:cNvGrpSpPr/>
            <p:nvPr/>
          </p:nvGrpSpPr>
          <p:grpSpPr>
            <a:xfrm rot="-83194">
              <a:off x="6544750" y="1808211"/>
              <a:ext cx="962211" cy="333435"/>
              <a:chOff x="13088213" y="3615325"/>
              <a:chExt cx="1924244" cy="666809"/>
            </a:xfrm>
          </p:grpSpPr>
          <p:sp>
            <p:nvSpPr>
              <p:cNvPr id="2802" name="Google Shape;2802;p11"/>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3" name="Google Shape;2803;p11"/>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4" name="Google Shape;2804;p11"/>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5" name="Google Shape;2805;p11"/>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6" name="Google Shape;2806;p11"/>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7" name="Google Shape;2807;p11"/>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8" name="Google Shape;2808;p11"/>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09" name="Google Shape;2809;p11"/>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0" name="Google Shape;2810;p11"/>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1" name="Google Shape;2811;p11"/>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2" name="Google Shape;2812;p11"/>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3" name="Google Shape;2813;p11"/>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4" name="Google Shape;2814;p11"/>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5" name="Google Shape;2815;p11"/>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6" name="Google Shape;2816;p11"/>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7" name="Google Shape;2817;p11"/>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8" name="Google Shape;2818;p11"/>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9" name="Google Shape;2819;p11"/>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0" name="Google Shape;2820;p11"/>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1" name="Google Shape;2821;p11"/>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2" name="Google Shape;2822;p11"/>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3" name="Google Shape;2823;p11"/>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4" name="Google Shape;2824;p11"/>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5" name="Google Shape;2825;p11"/>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6" name="Google Shape;2826;p11"/>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2827" name="Google Shape;2827;p11"/>
          <p:cNvPicPr preferRelativeResize="0"/>
          <p:nvPr/>
        </p:nvPicPr>
        <p:blipFill rotWithShape="1">
          <a:blip r:embed="rId3">
            <a:alphaModFix/>
          </a:blip>
          <a:srcRect b="0" l="0" r="0" t="0"/>
          <a:stretch/>
        </p:blipFill>
        <p:spPr>
          <a:xfrm>
            <a:off x="526313" y="2506550"/>
            <a:ext cx="1742324" cy="1742324"/>
          </a:xfrm>
          <a:prstGeom prst="rect">
            <a:avLst/>
          </a:prstGeom>
          <a:noFill/>
          <a:ln>
            <a:noFill/>
          </a:ln>
        </p:spPr>
      </p:pic>
      <p:sp>
        <p:nvSpPr>
          <p:cNvPr id="2828" name="Google Shape;2828;p1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pic>
        <p:nvPicPr>
          <p:cNvPr id="2829" name="Google Shape;2829;p11"/>
          <p:cNvPicPr preferRelativeResize="0"/>
          <p:nvPr/>
        </p:nvPicPr>
        <p:blipFill rotWithShape="1">
          <a:blip r:embed="rId4">
            <a:alphaModFix/>
          </a:blip>
          <a:srcRect b="0" l="0" r="0" t="0"/>
          <a:stretch/>
        </p:blipFill>
        <p:spPr>
          <a:xfrm>
            <a:off x="4652262" y="258175"/>
            <a:ext cx="1804838" cy="1043419"/>
          </a:xfrm>
          <a:prstGeom prst="rect">
            <a:avLst/>
          </a:prstGeom>
          <a:noFill/>
          <a:ln>
            <a:noFill/>
          </a:ln>
        </p:spPr>
      </p:pic>
      <p:pic>
        <p:nvPicPr>
          <p:cNvPr id="2830" name="Google Shape;2830;p11"/>
          <p:cNvPicPr preferRelativeResize="0"/>
          <p:nvPr/>
        </p:nvPicPr>
        <p:blipFill rotWithShape="1">
          <a:blip r:embed="rId5">
            <a:alphaModFix/>
          </a:blip>
          <a:srcRect b="0" l="0" r="0" t="0"/>
          <a:stretch/>
        </p:blipFill>
        <p:spPr>
          <a:xfrm>
            <a:off x="6735525" y="258175"/>
            <a:ext cx="1821250" cy="1052907"/>
          </a:xfrm>
          <a:prstGeom prst="rect">
            <a:avLst/>
          </a:prstGeom>
          <a:noFill/>
          <a:ln>
            <a:noFill/>
          </a:ln>
        </p:spPr>
      </p:pic>
      <p:pic>
        <p:nvPicPr>
          <p:cNvPr id="2831" name="Google Shape;2831;p11"/>
          <p:cNvPicPr preferRelativeResize="0"/>
          <p:nvPr/>
        </p:nvPicPr>
        <p:blipFill rotWithShape="1">
          <a:blip r:embed="rId6">
            <a:alphaModFix/>
          </a:blip>
          <a:srcRect b="0" l="0" r="0" t="0"/>
          <a:stretch/>
        </p:blipFill>
        <p:spPr>
          <a:xfrm>
            <a:off x="4652252" y="2817491"/>
            <a:ext cx="1804838" cy="1043419"/>
          </a:xfrm>
          <a:prstGeom prst="rect">
            <a:avLst/>
          </a:prstGeom>
          <a:noFill/>
          <a:ln>
            <a:noFill/>
          </a:ln>
        </p:spPr>
      </p:pic>
      <p:pic>
        <p:nvPicPr>
          <p:cNvPr id="2832" name="Google Shape;2832;p11"/>
          <p:cNvPicPr preferRelativeResize="0"/>
          <p:nvPr/>
        </p:nvPicPr>
        <p:blipFill rotWithShape="1">
          <a:blip r:embed="rId7">
            <a:alphaModFix/>
          </a:blip>
          <a:srcRect b="0" l="0" r="0" t="0"/>
          <a:stretch/>
        </p:blipFill>
        <p:spPr>
          <a:xfrm>
            <a:off x="6735534" y="1537842"/>
            <a:ext cx="1821250" cy="1043419"/>
          </a:xfrm>
          <a:prstGeom prst="rect">
            <a:avLst/>
          </a:prstGeom>
          <a:noFill/>
          <a:ln>
            <a:noFill/>
          </a:ln>
        </p:spPr>
      </p:pic>
      <p:pic>
        <p:nvPicPr>
          <p:cNvPr id="2833" name="Google Shape;2833;p11"/>
          <p:cNvPicPr preferRelativeResize="0"/>
          <p:nvPr/>
        </p:nvPicPr>
        <p:blipFill rotWithShape="1">
          <a:blip r:embed="rId8">
            <a:alphaModFix/>
          </a:blip>
          <a:srcRect b="0" l="0" r="0" t="0"/>
          <a:stretch/>
        </p:blipFill>
        <p:spPr>
          <a:xfrm>
            <a:off x="4644049" y="1533100"/>
            <a:ext cx="1821250" cy="1052904"/>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2837" name="Shape 2837"/>
        <p:cNvGrpSpPr/>
        <p:nvPr/>
      </p:nvGrpSpPr>
      <p:grpSpPr>
        <a:xfrm>
          <a:off x="0" y="0"/>
          <a:ext cx="0" cy="0"/>
          <a:chOff x="0" y="0"/>
          <a:chExt cx="0" cy="0"/>
        </a:xfrm>
      </p:grpSpPr>
      <p:sp>
        <p:nvSpPr>
          <p:cNvPr id="2838" name="Google Shape;2838;p12"/>
          <p:cNvSpPr txBox="1"/>
          <p:nvPr/>
        </p:nvSpPr>
        <p:spPr>
          <a:xfrm>
            <a:off x="412674" y="1146425"/>
            <a:ext cx="4115700" cy="21672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1" i="0" lang="nl" sz="1600" u="none" cap="none" strike="noStrike">
                <a:solidFill>
                  <a:srgbClr val="000000"/>
                </a:solidFill>
                <a:latin typeface="Mali"/>
                <a:ea typeface="Mali"/>
                <a:cs typeface="Mali"/>
                <a:sym typeface="Mali"/>
              </a:rPr>
              <a:t>Merken tot leven brengen </a:t>
            </a:r>
            <a:r>
              <a:rPr b="0" i="0" lang="nl" sz="1600" u="none" cap="none" strike="noStrike">
                <a:solidFill>
                  <a:srgbClr val="000000"/>
                </a:solidFill>
                <a:latin typeface="Mali Medium"/>
                <a:ea typeface="Mali Medium"/>
                <a:cs typeface="Mali Medium"/>
                <a:sym typeface="Mali Medium"/>
              </a:rPr>
              <a:t>:</a:t>
            </a:r>
            <a:r>
              <a:rPr b="0" i="0" lang="nl" sz="1000" u="none" cap="none" strike="noStrike">
                <a:solidFill>
                  <a:srgbClr val="000000"/>
                </a:solidFill>
                <a:latin typeface="Mali Medium"/>
                <a:ea typeface="Mali Medium"/>
                <a:cs typeface="Mali Medium"/>
                <a:sym typeface="Mali Medium"/>
              </a:rPr>
              <a:t> </a:t>
            </a:r>
            <a:endParaRPr b="0" i="0" sz="10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0" i="0" lang="nl" sz="1200" u="none" cap="none" strike="noStrike">
                <a:solidFill>
                  <a:srgbClr val="000000"/>
                </a:solidFill>
                <a:latin typeface="Mali"/>
                <a:ea typeface="Mali"/>
                <a:cs typeface="Mali"/>
                <a:sym typeface="Mali"/>
              </a:rPr>
              <a:t>Ontwerpers spelen een sleutelrol bij het vormgeven van de visuele uitstraling van merken.</a:t>
            </a:r>
            <a:endParaRPr b="0"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0" i="0" lang="nl" sz="1200" u="none" cap="none" strike="noStrike">
                <a:solidFill>
                  <a:srgbClr val="000000"/>
                </a:solidFill>
                <a:latin typeface="Mali"/>
                <a:ea typeface="Mali"/>
                <a:cs typeface="Mali"/>
                <a:sym typeface="Mali"/>
              </a:rPr>
              <a:t>Een voorbeeld van een echte opgave: een grafisch ontwerper bij SignCoders werkte een jaar lang aan de visuele vernieuwing van het merk XXX Lutz. Het is een geweldige ervaring </a:t>
            </a:r>
            <a:r>
              <a:rPr lang="nl" sz="1200">
                <a:latin typeface="Mali"/>
                <a:ea typeface="Mali"/>
                <a:cs typeface="Mali"/>
                <a:sym typeface="Mali"/>
              </a:rPr>
              <a:t>wanneer</a:t>
            </a:r>
            <a:r>
              <a:rPr b="0" i="0" lang="nl" sz="1200" u="none" cap="none" strike="noStrike">
                <a:solidFill>
                  <a:srgbClr val="000000"/>
                </a:solidFill>
                <a:latin typeface="Mali"/>
                <a:ea typeface="Mali"/>
                <a:cs typeface="Mali"/>
                <a:sym typeface="Mali"/>
              </a:rPr>
              <a:t> je het resultaat van je succesvolle werk op de snelweg </a:t>
            </a:r>
            <a:r>
              <a:rPr lang="nl" sz="1200">
                <a:latin typeface="Mali"/>
                <a:ea typeface="Mali"/>
                <a:cs typeface="Mali"/>
                <a:sym typeface="Mali"/>
              </a:rPr>
              <a:t>ziet</a:t>
            </a:r>
            <a:r>
              <a:rPr b="0" i="0" lang="nl" sz="1200" u="none" cap="none" strike="noStrike">
                <a:solidFill>
                  <a:srgbClr val="000000"/>
                </a:solidFill>
                <a:latin typeface="Mali"/>
                <a:ea typeface="Mali"/>
                <a:cs typeface="Mali"/>
                <a:sym typeface="Mali"/>
              </a:rPr>
              <a:t>!</a:t>
            </a:r>
            <a:endParaRPr b="0" i="0" sz="1200" u="none" cap="none" strike="noStrike">
              <a:solidFill>
                <a:srgbClr val="000000"/>
              </a:solidFill>
              <a:latin typeface="Mali"/>
              <a:ea typeface="Mali"/>
              <a:cs typeface="Mali"/>
              <a:sym typeface="Mali"/>
            </a:endParaRPr>
          </a:p>
        </p:txBody>
      </p:sp>
      <p:grpSp>
        <p:nvGrpSpPr>
          <p:cNvPr id="2839" name="Google Shape;2839;p12"/>
          <p:cNvGrpSpPr/>
          <p:nvPr/>
        </p:nvGrpSpPr>
        <p:grpSpPr>
          <a:xfrm rot="-147850">
            <a:off x="4843591" y="-432107"/>
            <a:ext cx="4041387" cy="4080071"/>
            <a:chOff x="9685972" y="-864111"/>
            <a:chExt cx="8081765" cy="8159124"/>
          </a:xfrm>
        </p:grpSpPr>
        <p:sp>
          <p:nvSpPr>
            <p:cNvPr id="2840" name="Google Shape;2840;p12"/>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841" name="Google Shape;2841;p12"/>
            <p:cNvGrpSpPr/>
            <p:nvPr/>
          </p:nvGrpSpPr>
          <p:grpSpPr>
            <a:xfrm>
              <a:off x="9685972" y="-314528"/>
              <a:ext cx="8081765" cy="7148015"/>
              <a:chOff x="9685972" y="-314528"/>
              <a:chExt cx="8081765" cy="7148015"/>
            </a:xfrm>
          </p:grpSpPr>
          <p:sp>
            <p:nvSpPr>
              <p:cNvPr id="2842" name="Google Shape;2842;p12"/>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3" name="Google Shape;2843;p12"/>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4" name="Google Shape;2844;p12"/>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5" name="Google Shape;2845;p12"/>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6" name="Google Shape;2846;p12"/>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7" name="Google Shape;2847;p12"/>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8" name="Google Shape;2848;p12"/>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9" name="Google Shape;2849;p12"/>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0" name="Google Shape;2850;p12"/>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1" name="Google Shape;2851;p12"/>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2" name="Google Shape;2852;p12"/>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3" name="Google Shape;2853;p12"/>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854" name="Google Shape;2854;p12"/>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855" name="Google Shape;2855;p12"/>
          <p:cNvPicPr preferRelativeResize="0"/>
          <p:nvPr/>
        </p:nvPicPr>
        <p:blipFill rotWithShape="1">
          <a:blip r:embed="rId3">
            <a:alphaModFix/>
          </a:blip>
          <a:srcRect b="0" l="0" r="0" t="0"/>
          <a:stretch/>
        </p:blipFill>
        <p:spPr>
          <a:xfrm>
            <a:off x="5228276" y="1146413"/>
            <a:ext cx="3517598" cy="2345075"/>
          </a:xfrm>
          <a:prstGeom prst="rect">
            <a:avLst/>
          </a:prstGeom>
          <a:noFill/>
          <a:ln>
            <a:noFill/>
          </a:ln>
        </p:spPr>
      </p:pic>
      <p:grpSp>
        <p:nvGrpSpPr>
          <p:cNvPr id="2856" name="Google Shape;2856;p12"/>
          <p:cNvGrpSpPr/>
          <p:nvPr/>
        </p:nvGrpSpPr>
        <p:grpSpPr>
          <a:xfrm>
            <a:off x="4376463" y="3166959"/>
            <a:ext cx="1414352" cy="486865"/>
            <a:chOff x="6540201" y="1793051"/>
            <a:chExt cx="1005011" cy="360187"/>
          </a:xfrm>
        </p:grpSpPr>
        <p:sp>
          <p:nvSpPr>
            <p:cNvPr id="2857" name="Google Shape;2857;p12"/>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858" name="Google Shape;2858;p12"/>
            <p:cNvGrpSpPr/>
            <p:nvPr/>
          </p:nvGrpSpPr>
          <p:grpSpPr>
            <a:xfrm rot="-83194">
              <a:off x="6544750" y="1808211"/>
              <a:ext cx="962211" cy="333435"/>
              <a:chOff x="13088213" y="3615325"/>
              <a:chExt cx="1924244" cy="666809"/>
            </a:xfrm>
          </p:grpSpPr>
          <p:sp>
            <p:nvSpPr>
              <p:cNvPr id="2859" name="Google Shape;2859;p12"/>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0" name="Google Shape;2860;p12"/>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1" name="Google Shape;2861;p12"/>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2" name="Google Shape;2862;p12"/>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3" name="Google Shape;2863;p12"/>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4" name="Google Shape;2864;p12"/>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5" name="Google Shape;2865;p12"/>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6" name="Google Shape;2866;p12"/>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7" name="Google Shape;2867;p12"/>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8" name="Google Shape;2868;p12"/>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9" name="Google Shape;2869;p12"/>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0" name="Google Shape;2870;p12"/>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1" name="Google Shape;2871;p12"/>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2" name="Google Shape;2872;p12"/>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3" name="Google Shape;2873;p12"/>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4" name="Google Shape;2874;p12"/>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5" name="Google Shape;2875;p12"/>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6" name="Google Shape;2876;p12"/>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7" name="Google Shape;2877;p12"/>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8" name="Google Shape;2878;p12"/>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9" name="Google Shape;2879;p12"/>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0" name="Google Shape;2880;p12"/>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1" name="Google Shape;2881;p12"/>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2" name="Google Shape;2882;p12"/>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3" name="Google Shape;2883;p12"/>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884" name="Google Shape;2884;p12"/>
          <p:cNvGrpSpPr/>
          <p:nvPr/>
        </p:nvGrpSpPr>
        <p:grpSpPr>
          <a:xfrm rot="335380">
            <a:off x="6888975" y="3116846"/>
            <a:ext cx="1730248" cy="2684807"/>
            <a:chOff x="16070406" y="6554499"/>
            <a:chExt cx="2936096" cy="4555909"/>
          </a:xfrm>
        </p:grpSpPr>
        <p:sp>
          <p:nvSpPr>
            <p:cNvPr id="2885" name="Google Shape;2885;p12"/>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6" name="Google Shape;2886;p12"/>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7" name="Google Shape;2887;p12"/>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8" name="Google Shape;2888;p12"/>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9" name="Google Shape;2889;p12"/>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0" name="Google Shape;2890;p12"/>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1" name="Google Shape;2891;p1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2" name="Google Shape;2892;p1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3" name="Google Shape;2893;p12"/>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4" name="Google Shape;2894;p12"/>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5" name="Google Shape;2895;p12"/>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6" name="Google Shape;2896;p12"/>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7" name="Google Shape;2897;p12"/>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898" name="Google Shape;2898;p1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902" name="Shape 2902"/>
        <p:cNvGrpSpPr/>
        <p:nvPr/>
      </p:nvGrpSpPr>
      <p:grpSpPr>
        <a:xfrm>
          <a:off x="0" y="0"/>
          <a:ext cx="0" cy="0"/>
          <a:chOff x="0" y="0"/>
          <a:chExt cx="0" cy="0"/>
        </a:xfrm>
      </p:grpSpPr>
      <p:grpSp>
        <p:nvGrpSpPr>
          <p:cNvPr id="2903" name="Google Shape;2903;p13"/>
          <p:cNvGrpSpPr/>
          <p:nvPr/>
        </p:nvGrpSpPr>
        <p:grpSpPr>
          <a:xfrm>
            <a:off x="839505" y="-201514"/>
            <a:ext cx="4497701" cy="4548235"/>
            <a:chOff x="3169580" y="302961"/>
            <a:chExt cx="4497701" cy="4548235"/>
          </a:xfrm>
        </p:grpSpPr>
        <p:sp>
          <p:nvSpPr>
            <p:cNvPr id="2904" name="Google Shape;2904;p13"/>
            <p:cNvSpPr/>
            <p:nvPr/>
          </p:nvSpPr>
          <p:spPr>
            <a:xfrm rot="-154594">
              <a:off x="3265383" y="397547"/>
              <a:ext cx="4306095" cy="4359064"/>
            </a:xfrm>
            <a:custGeom>
              <a:rect b="b" l="l" r="r" t="t"/>
              <a:pathLst>
                <a:path extrusionOk="0" h="8709315" w="8603484">
                  <a:moveTo>
                    <a:pt x="2" y="8567242"/>
                  </a:moveTo>
                  <a:cubicBezTo>
                    <a:pt x="-434" y="8646618"/>
                    <a:pt x="64632" y="8710771"/>
                    <a:pt x="144064" y="8709291"/>
                  </a:cubicBezTo>
                  <a:cubicBezTo>
                    <a:pt x="8742175" y="8548813"/>
                    <a:pt x="8595759" y="8699432"/>
                    <a:pt x="8597137" y="8452906"/>
                  </a:cubicBezTo>
                  <a:cubicBezTo>
                    <a:pt x="8599124" y="8093995"/>
                    <a:pt x="8603483" y="143176"/>
                    <a:pt x="8603483" y="144343"/>
                  </a:cubicBezTo>
                  <a:cubicBezTo>
                    <a:pt x="8603918" y="65698"/>
                    <a:pt x="8539986" y="1841"/>
                    <a:pt x="8461286" y="2277"/>
                  </a:cubicBezTo>
                  <a:cubicBezTo>
                    <a:pt x="-132309" y="49603"/>
                    <a:pt x="7708" y="-100040"/>
                    <a:pt x="6331" y="149064"/>
                  </a:cubicBezTo>
                  <a:cubicBezTo>
                    <a:pt x="4343" y="513008"/>
                    <a:pt x="-15" y="8568391"/>
                    <a:pt x="2" y="8567242"/>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905" name="Google Shape;2905;p13"/>
            <p:cNvGrpSpPr/>
            <p:nvPr/>
          </p:nvGrpSpPr>
          <p:grpSpPr>
            <a:xfrm rot="-159556">
              <a:off x="3263687" y="687707"/>
              <a:ext cx="4313702" cy="3815307"/>
              <a:chOff x="6524635" y="1375490"/>
              <a:chExt cx="8626741" cy="7630026"/>
            </a:xfrm>
          </p:grpSpPr>
          <p:sp>
            <p:nvSpPr>
              <p:cNvPr id="2906" name="Google Shape;2906;p13"/>
              <p:cNvSpPr/>
              <p:nvPr/>
            </p:nvSpPr>
            <p:spPr>
              <a:xfrm>
                <a:off x="6529232" y="3403924"/>
                <a:ext cx="8617765" cy="79416"/>
              </a:xfrm>
              <a:custGeom>
                <a:rect b="b" l="l" r="r" t="t"/>
                <a:pathLst>
                  <a:path extrusionOk="0" h="79416" w="8617765">
                    <a:moveTo>
                      <a:pt x="8607538" y="32288"/>
                    </a:moveTo>
                    <a:cubicBezTo>
                      <a:pt x="8607206" y="-19602"/>
                      <a:pt x="9268624" y="-4779"/>
                      <a:pt x="10229" y="47129"/>
                    </a:cubicBezTo>
                    <a:cubicBezTo>
                      <a:pt x="10560" y="99019"/>
                      <a:pt x="-650875" y="84196"/>
                      <a:pt x="8607538" y="32288"/>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07" name="Google Shape;2907;p13"/>
              <p:cNvSpPr/>
              <p:nvPr/>
            </p:nvSpPr>
            <p:spPr>
              <a:xfrm>
                <a:off x="6533648" y="4079397"/>
                <a:ext cx="8617728" cy="93892"/>
              </a:xfrm>
              <a:custGeom>
                <a:rect b="b" l="l" r="r" t="t"/>
                <a:pathLst>
                  <a:path extrusionOk="0" h="93892" w="8617728">
                    <a:moveTo>
                      <a:pt x="8607497" y="31491"/>
                    </a:moveTo>
                    <a:cubicBezTo>
                      <a:pt x="8607167" y="-20416"/>
                      <a:pt x="9268654" y="-6813"/>
                      <a:pt x="10224" y="62409"/>
                    </a:cubicBezTo>
                    <a:cubicBezTo>
                      <a:pt x="10573" y="114299"/>
                      <a:pt x="-650880" y="100713"/>
                      <a:pt x="8607497" y="314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08" name="Google Shape;2908;p13"/>
              <p:cNvSpPr/>
              <p:nvPr/>
            </p:nvSpPr>
            <p:spPr>
              <a:xfrm>
                <a:off x="6530729" y="4754793"/>
                <a:ext cx="8618032" cy="108624"/>
              </a:xfrm>
              <a:custGeom>
                <a:rect b="b" l="l" r="r" t="t"/>
                <a:pathLst>
                  <a:path extrusionOk="0" h="108624" w="8618032">
                    <a:moveTo>
                      <a:pt x="8607592" y="30823"/>
                    </a:moveTo>
                    <a:cubicBezTo>
                      <a:pt x="8607923" y="-21084"/>
                      <a:pt x="9269201" y="-8735"/>
                      <a:pt x="10440" y="77801"/>
                    </a:cubicBezTo>
                    <a:cubicBezTo>
                      <a:pt x="10109" y="129709"/>
                      <a:pt x="-651169" y="117359"/>
                      <a:pt x="8607592" y="30823"/>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09" name="Google Shape;2909;p13"/>
              <p:cNvSpPr/>
              <p:nvPr/>
            </p:nvSpPr>
            <p:spPr>
              <a:xfrm>
                <a:off x="6529515" y="1375490"/>
                <a:ext cx="8617764" cy="39807"/>
              </a:xfrm>
              <a:custGeom>
                <a:rect b="b" l="l" r="r" t="t"/>
                <a:pathLst>
                  <a:path extrusionOk="0" h="39807" w="8617764">
                    <a:moveTo>
                      <a:pt x="10243" y="36591"/>
                    </a:moveTo>
                    <a:cubicBezTo>
                      <a:pt x="9268724" y="36591"/>
                      <a:pt x="8607237" y="55124"/>
                      <a:pt x="8607516" y="3217"/>
                    </a:cubicBezTo>
                    <a:cubicBezTo>
                      <a:pt x="-650948" y="3217"/>
                      <a:pt x="10539" y="-15317"/>
                      <a:pt x="10243" y="365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0" name="Google Shape;2910;p13"/>
              <p:cNvSpPr/>
              <p:nvPr/>
            </p:nvSpPr>
            <p:spPr>
              <a:xfrm>
                <a:off x="6524821" y="2728237"/>
                <a:ext cx="8617818" cy="65345"/>
              </a:xfrm>
              <a:custGeom>
                <a:rect b="b" l="l" r="r" t="t"/>
                <a:pathLst>
                  <a:path extrusionOk="0" h="65345" w="8617818">
                    <a:moveTo>
                      <a:pt x="8607590" y="33282"/>
                    </a:moveTo>
                    <a:cubicBezTo>
                      <a:pt x="8607258" y="-18608"/>
                      <a:pt x="9268693" y="-2548"/>
                      <a:pt x="10229" y="32063"/>
                    </a:cubicBezTo>
                    <a:cubicBezTo>
                      <a:pt x="10560" y="83953"/>
                      <a:pt x="-650875" y="67893"/>
                      <a:pt x="8607590" y="33282"/>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1" name="Google Shape;2911;p13"/>
              <p:cNvSpPr/>
              <p:nvPr/>
            </p:nvSpPr>
            <p:spPr>
              <a:xfrm>
                <a:off x="6525739" y="2052192"/>
                <a:ext cx="8617825" cy="51909"/>
              </a:xfrm>
              <a:custGeom>
                <a:rect b="b" l="l" r="r" t="t"/>
                <a:pathLst>
                  <a:path extrusionOk="0" h="51909" w="8617825">
                    <a:moveTo>
                      <a:pt x="8607404" y="34600"/>
                    </a:moveTo>
                    <a:cubicBezTo>
                      <a:pt x="8607683" y="-17290"/>
                      <a:pt x="9268908" y="-11"/>
                      <a:pt x="10427" y="17303"/>
                    </a:cubicBezTo>
                    <a:cubicBezTo>
                      <a:pt x="10131" y="69211"/>
                      <a:pt x="-651095" y="51914"/>
                      <a:pt x="8607404" y="34600"/>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2" name="Google Shape;2912;p13"/>
              <p:cNvSpPr/>
              <p:nvPr/>
            </p:nvSpPr>
            <p:spPr>
              <a:xfrm>
                <a:off x="6529059" y="6780473"/>
                <a:ext cx="8617537" cy="153763"/>
              </a:xfrm>
              <a:custGeom>
                <a:rect b="b" l="l" r="r" t="t"/>
                <a:pathLst>
                  <a:path extrusionOk="0" h="153763" w="8617537">
                    <a:moveTo>
                      <a:pt x="8607310" y="29291"/>
                    </a:moveTo>
                    <a:cubicBezTo>
                      <a:pt x="8606978" y="-22616"/>
                      <a:pt x="9268379" y="-13977"/>
                      <a:pt x="10228" y="124484"/>
                    </a:cubicBezTo>
                    <a:cubicBezTo>
                      <a:pt x="10559" y="176374"/>
                      <a:pt x="-650841" y="167735"/>
                      <a:pt x="8607310" y="292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3" name="Google Shape;2913;p13"/>
              <p:cNvSpPr/>
              <p:nvPr/>
            </p:nvSpPr>
            <p:spPr>
              <a:xfrm>
                <a:off x="6531428" y="8130609"/>
                <a:ext cx="8618175" cy="184382"/>
              </a:xfrm>
              <a:custGeom>
                <a:rect b="b" l="l" r="r" t="t"/>
                <a:pathLst>
                  <a:path extrusionOk="0" h="184382" w="8618175">
                    <a:moveTo>
                      <a:pt x="8607748" y="28525"/>
                    </a:moveTo>
                    <a:cubicBezTo>
                      <a:pt x="8608045" y="-23383"/>
                      <a:pt x="9269287" y="-17199"/>
                      <a:pt x="10422" y="155855"/>
                    </a:cubicBezTo>
                    <a:cubicBezTo>
                      <a:pt x="10143" y="207762"/>
                      <a:pt x="-651117" y="201596"/>
                      <a:pt x="8607748" y="2852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4" name="Google Shape;2914;p13"/>
              <p:cNvSpPr/>
              <p:nvPr/>
            </p:nvSpPr>
            <p:spPr>
              <a:xfrm>
                <a:off x="6526310" y="5430117"/>
                <a:ext cx="8618071" cy="123543"/>
              </a:xfrm>
              <a:custGeom>
                <a:rect b="b" l="l" r="r" t="t"/>
                <a:pathLst>
                  <a:path extrusionOk="0" h="123543" w="8618071">
                    <a:moveTo>
                      <a:pt x="8607635" y="30244"/>
                    </a:moveTo>
                    <a:cubicBezTo>
                      <a:pt x="8607967" y="-21663"/>
                      <a:pt x="9269157" y="-10550"/>
                      <a:pt x="10431" y="93300"/>
                    </a:cubicBezTo>
                    <a:cubicBezTo>
                      <a:pt x="10118" y="145207"/>
                      <a:pt x="-651090" y="134094"/>
                      <a:pt x="8607635" y="3024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5" name="Google Shape;2915;p13"/>
              <p:cNvSpPr/>
              <p:nvPr/>
            </p:nvSpPr>
            <p:spPr>
              <a:xfrm>
                <a:off x="6527660" y="8805715"/>
                <a:ext cx="8618196" cy="199801"/>
              </a:xfrm>
              <a:custGeom>
                <a:rect b="b" l="l" r="r" t="t"/>
                <a:pathLst>
                  <a:path extrusionOk="0" h="199801" w="8618196">
                    <a:moveTo>
                      <a:pt x="8607768" y="28199"/>
                    </a:moveTo>
                    <a:cubicBezTo>
                      <a:pt x="8608064" y="-23709"/>
                      <a:pt x="9269359" y="-18779"/>
                      <a:pt x="10424" y="171606"/>
                    </a:cubicBezTo>
                    <a:cubicBezTo>
                      <a:pt x="10145" y="223514"/>
                      <a:pt x="-651168" y="218567"/>
                      <a:pt x="8607768" y="2819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6" name="Google Shape;2916;p13"/>
              <p:cNvSpPr/>
              <p:nvPr/>
            </p:nvSpPr>
            <p:spPr>
              <a:xfrm>
                <a:off x="6533483" y="7455519"/>
                <a:ext cx="8617492" cy="169018"/>
              </a:xfrm>
              <a:custGeom>
                <a:rect b="b" l="l" r="r" t="t"/>
                <a:pathLst>
                  <a:path extrusionOk="0" h="169018" w="8617492">
                    <a:moveTo>
                      <a:pt x="8607261" y="28886"/>
                    </a:moveTo>
                    <a:cubicBezTo>
                      <a:pt x="8606930" y="-23021"/>
                      <a:pt x="9268417" y="-15600"/>
                      <a:pt x="10232" y="140140"/>
                    </a:cubicBezTo>
                    <a:cubicBezTo>
                      <a:pt x="10563" y="192029"/>
                      <a:pt x="-650924" y="184627"/>
                      <a:pt x="8607261" y="2888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7" name="Google Shape;2917;p13"/>
              <p:cNvSpPr/>
              <p:nvPr/>
            </p:nvSpPr>
            <p:spPr>
              <a:xfrm>
                <a:off x="6524635" y="6105372"/>
                <a:ext cx="8617585" cy="138589"/>
              </a:xfrm>
              <a:custGeom>
                <a:rect b="b" l="l" r="r" t="t"/>
                <a:pathLst>
                  <a:path extrusionOk="0" h="138589" w="8617585">
                    <a:moveTo>
                      <a:pt x="8607357" y="29735"/>
                    </a:moveTo>
                    <a:cubicBezTo>
                      <a:pt x="8607026" y="-22173"/>
                      <a:pt x="9268443" y="-12279"/>
                      <a:pt x="10223" y="108850"/>
                    </a:cubicBezTo>
                    <a:cubicBezTo>
                      <a:pt x="10572" y="160758"/>
                      <a:pt x="-650846" y="150881"/>
                      <a:pt x="8607357" y="297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918" name="Google Shape;2918;p13"/>
          <p:cNvGrpSpPr/>
          <p:nvPr/>
        </p:nvGrpSpPr>
        <p:grpSpPr>
          <a:xfrm>
            <a:off x="-2231131" y="-635576"/>
            <a:ext cx="6968026" cy="6049844"/>
            <a:chOff x="3490390" y="1173264"/>
            <a:chExt cx="11300724" cy="7940470"/>
          </a:xfrm>
        </p:grpSpPr>
        <p:sp>
          <p:nvSpPr>
            <p:cNvPr id="2919" name="Google Shape;2919;p13"/>
            <p:cNvSpPr/>
            <p:nvPr/>
          </p:nvSpPr>
          <p:spPr>
            <a:xfrm>
              <a:off x="3490390" y="1173264"/>
              <a:ext cx="11300724" cy="7940470"/>
            </a:xfrm>
            <a:custGeom>
              <a:rect b="b" l="l" r="r" t="t"/>
              <a:pathLst>
                <a:path extrusionOk="0" h="7940470" w="11300724">
                  <a:moveTo>
                    <a:pt x="11091367" y="2989"/>
                  </a:moveTo>
                  <a:cubicBezTo>
                    <a:pt x="11395582" y="2172054"/>
                    <a:pt x="10833143" y="2510206"/>
                    <a:pt x="11300725" y="7566487"/>
                  </a:cubicBezTo>
                  <a:cubicBezTo>
                    <a:pt x="10885057" y="7640095"/>
                    <a:pt x="10450269" y="7577731"/>
                    <a:pt x="10024025" y="7577731"/>
                  </a:cubicBezTo>
                  <a:cubicBezTo>
                    <a:pt x="9197932" y="7577731"/>
                    <a:pt x="6789700" y="7891442"/>
                    <a:pt x="4693481" y="7891442"/>
                  </a:cubicBezTo>
                  <a:cubicBezTo>
                    <a:pt x="3203501" y="7891442"/>
                    <a:pt x="1711869" y="7805606"/>
                    <a:pt x="220713" y="7915582"/>
                  </a:cubicBezTo>
                  <a:cubicBezTo>
                    <a:pt x="161382" y="8144902"/>
                    <a:pt x="0" y="6781239"/>
                    <a:pt x="0" y="4168747"/>
                  </a:cubicBezTo>
                  <a:cubicBezTo>
                    <a:pt x="0" y="3330695"/>
                    <a:pt x="23551" y="2055853"/>
                    <a:pt x="23551" y="1626798"/>
                  </a:cubicBezTo>
                  <a:cubicBezTo>
                    <a:pt x="23551" y="1431828"/>
                    <a:pt x="-18660" y="215127"/>
                    <a:pt x="40306" y="141423"/>
                  </a:cubicBezTo>
                  <a:cubicBezTo>
                    <a:pt x="893286" y="162561"/>
                    <a:pt x="1663051" y="31273"/>
                    <a:pt x="2611063" y="31273"/>
                  </a:cubicBezTo>
                  <a:cubicBezTo>
                    <a:pt x="4219165" y="31273"/>
                    <a:pt x="5827935" y="120429"/>
                    <a:pt x="7437832" y="120429"/>
                  </a:cubicBezTo>
                  <a:cubicBezTo>
                    <a:pt x="9093689" y="120413"/>
                    <a:pt x="9873792" y="-22230"/>
                    <a:pt x="11091367" y="298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0" name="Google Shape;2920;p13"/>
            <p:cNvSpPr/>
            <p:nvPr/>
          </p:nvSpPr>
          <p:spPr>
            <a:xfrm>
              <a:off x="4017323" y="1644869"/>
              <a:ext cx="10246087" cy="6760382"/>
            </a:xfrm>
            <a:custGeom>
              <a:rect b="b" l="l" r="r" t="t"/>
              <a:pathLst>
                <a:path extrusionOk="0" h="6760382" w="10246087">
                  <a:moveTo>
                    <a:pt x="4160148" y="6760382"/>
                  </a:moveTo>
                  <a:cubicBezTo>
                    <a:pt x="3225650" y="6760382"/>
                    <a:pt x="2268539" y="6727128"/>
                    <a:pt x="1316588" y="6727128"/>
                  </a:cubicBezTo>
                  <a:cubicBezTo>
                    <a:pt x="128060" y="6727128"/>
                    <a:pt x="96520" y="6787602"/>
                    <a:pt x="89040" y="6684852"/>
                  </a:cubicBezTo>
                  <a:cubicBezTo>
                    <a:pt x="-59431" y="4648759"/>
                    <a:pt x="22610" y="1870677"/>
                    <a:pt x="22610" y="959572"/>
                  </a:cubicBezTo>
                  <a:cubicBezTo>
                    <a:pt x="22610" y="244740"/>
                    <a:pt x="-35577" y="135765"/>
                    <a:pt x="73461" y="130286"/>
                  </a:cubicBezTo>
                  <a:cubicBezTo>
                    <a:pt x="1577083" y="54836"/>
                    <a:pt x="984042" y="-22187"/>
                    <a:pt x="4483626" y="74782"/>
                  </a:cubicBezTo>
                  <a:cubicBezTo>
                    <a:pt x="9577418" y="215900"/>
                    <a:pt x="10162232" y="-141214"/>
                    <a:pt x="10173620" y="66858"/>
                  </a:cubicBezTo>
                  <a:cubicBezTo>
                    <a:pt x="10278687" y="1987862"/>
                    <a:pt x="9928545" y="2606376"/>
                    <a:pt x="10245846" y="6373571"/>
                  </a:cubicBezTo>
                  <a:cubicBezTo>
                    <a:pt x="10249181" y="6413130"/>
                    <a:pt x="10217657" y="6448783"/>
                    <a:pt x="10174525" y="6446813"/>
                  </a:cubicBezTo>
                  <a:cubicBezTo>
                    <a:pt x="8846641" y="6386101"/>
                    <a:pt x="6607494" y="6760382"/>
                    <a:pt x="4160148" y="676038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1" name="Google Shape;2921;p13"/>
            <p:cNvSpPr/>
            <p:nvPr/>
          </p:nvSpPr>
          <p:spPr>
            <a:xfrm>
              <a:off x="3687948" y="1376432"/>
              <a:ext cx="10830699" cy="7526209"/>
            </a:xfrm>
            <a:custGeom>
              <a:rect b="b" l="l" r="r" t="t"/>
              <a:pathLst>
                <a:path extrusionOk="0" h="7526209" w="10830699">
                  <a:moveTo>
                    <a:pt x="598409" y="7526209"/>
                  </a:moveTo>
                  <a:cubicBezTo>
                    <a:pt x="524389" y="7526209"/>
                    <a:pt x="460658" y="7525225"/>
                    <a:pt x="405663" y="7523160"/>
                  </a:cubicBezTo>
                  <a:cubicBezTo>
                    <a:pt x="150424" y="7513552"/>
                    <a:pt x="71115" y="7481886"/>
                    <a:pt x="66160" y="7387616"/>
                  </a:cubicBezTo>
                  <a:cubicBezTo>
                    <a:pt x="23028" y="6565064"/>
                    <a:pt x="334" y="5873831"/>
                    <a:pt x="29745" y="5173942"/>
                  </a:cubicBezTo>
                  <a:cubicBezTo>
                    <a:pt x="122903" y="2956346"/>
                    <a:pt x="55838" y="1657445"/>
                    <a:pt x="19804" y="959621"/>
                  </a:cubicBezTo>
                  <a:cubicBezTo>
                    <a:pt x="-5479" y="470091"/>
                    <a:pt x="-15928" y="267482"/>
                    <a:pt x="46801" y="204483"/>
                  </a:cubicBezTo>
                  <a:cubicBezTo>
                    <a:pt x="62015" y="189221"/>
                    <a:pt x="82009" y="182043"/>
                    <a:pt x="106133" y="183202"/>
                  </a:cubicBezTo>
                  <a:cubicBezTo>
                    <a:pt x="810992" y="216838"/>
                    <a:pt x="1766452" y="169243"/>
                    <a:pt x="2872797" y="114136"/>
                  </a:cubicBezTo>
                  <a:cubicBezTo>
                    <a:pt x="3947094" y="60633"/>
                    <a:pt x="5164716" y="0"/>
                    <a:pt x="6431586" y="0"/>
                  </a:cubicBezTo>
                  <a:cubicBezTo>
                    <a:pt x="6921750" y="0"/>
                    <a:pt x="7427161" y="18136"/>
                    <a:pt x="7915928" y="35669"/>
                  </a:cubicBezTo>
                  <a:cubicBezTo>
                    <a:pt x="8411285" y="53439"/>
                    <a:pt x="8923525" y="71814"/>
                    <a:pt x="9426998" y="71814"/>
                  </a:cubicBezTo>
                  <a:cubicBezTo>
                    <a:pt x="9955769" y="71814"/>
                    <a:pt x="10269831" y="56679"/>
                    <a:pt x="10457479" y="47627"/>
                  </a:cubicBezTo>
                  <a:cubicBezTo>
                    <a:pt x="10718196" y="35049"/>
                    <a:pt x="10745448" y="33731"/>
                    <a:pt x="10750895" y="111706"/>
                  </a:cubicBezTo>
                  <a:cubicBezTo>
                    <a:pt x="10869209" y="1804280"/>
                    <a:pt x="10828394" y="3771863"/>
                    <a:pt x="10801397" y="5073861"/>
                  </a:cubicBezTo>
                  <a:cubicBezTo>
                    <a:pt x="10792964" y="5481016"/>
                    <a:pt x="10785659" y="5832636"/>
                    <a:pt x="10785659" y="6075455"/>
                  </a:cubicBezTo>
                  <a:cubicBezTo>
                    <a:pt x="10785659" y="6369427"/>
                    <a:pt x="10796633" y="6576466"/>
                    <a:pt x="10803890" y="6713471"/>
                  </a:cubicBezTo>
                  <a:cubicBezTo>
                    <a:pt x="10810210" y="6832594"/>
                    <a:pt x="10814022" y="6904487"/>
                    <a:pt x="10807130" y="6949827"/>
                  </a:cubicBezTo>
                  <a:cubicBezTo>
                    <a:pt x="10799682" y="6998931"/>
                    <a:pt x="10778751" y="7019893"/>
                    <a:pt x="10734903" y="7022180"/>
                  </a:cubicBezTo>
                  <a:cubicBezTo>
                    <a:pt x="10141608" y="7053227"/>
                    <a:pt x="9799819" y="7100140"/>
                    <a:pt x="9437956" y="7149800"/>
                  </a:cubicBezTo>
                  <a:cubicBezTo>
                    <a:pt x="8833194" y="7232793"/>
                    <a:pt x="8147742" y="7326856"/>
                    <a:pt x="6090717" y="7372863"/>
                  </a:cubicBezTo>
                  <a:cubicBezTo>
                    <a:pt x="4211130" y="7414900"/>
                    <a:pt x="2895697" y="7458937"/>
                    <a:pt x="2025263" y="7488079"/>
                  </a:cubicBezTo>
                  <a:cubicBezTo>
                    <a:pt x="1332362" y="7511297"/>
                    <a:pt x="887157" y="7526209"/>
                    <a:pt x="598409" y="7526209"/>
                  </a:cubicBezTo>
                  <a:close/>
                  <a:moveTo>
                    <a:pt x="101019" y="209533"/>
                  </a:moveTo>
                  <a:cubicBezTo>
                    <a:pt x="86107" y="209533"/>
                    <a:pt x="74768" y="213900"/>
                    <a:pt x="65557" y="223159"/>
                  </a:cubicBezTo>
                  <a:cubicBezTo>
                    <a:pt x="11101" y="277837"/>
                    <a:pt x="22853" y="505220"/>
                    <a:pt x="46246" y="958255"/>
                  </a:cubicBezTo>
                  <a:cubicBezTo>
                    <a:pt x="82311" y="1656508"/>
                    <a:pt x="149424" y="2956203"/>
                    <a:pt x="56203" y="5175038"/>
                  </a:cubicBezTo>
                  <a:cubicBezTo>
                    <a:pt x="26839" y="5873878"/>
                    <a:pt x="49517" y="6564413"/>
                    <a:pt x="92618" y="7386219"/>
                  </a:cubicBezTo>
                  <a:cubicBezTo>
                    <a:pt x="96128" y="7453205"/>
                    <a:pt x="144024" y="7486825"/>
                    <a:pt x="406679" y="7496703"/>
                  </a:cubicBezTo>
                  <a:cubicBezTo>
                    <a:pt x="675257" y="7506835"/>
                    <a:pt x="1154464" y="7490763"/>
                    <a:pt x="2024421" y="7461637"/>
                  </a:cubicBezTo>
                  <a:cubicBezTo>
                    <a:pt x="2894919" y="7432480"/>
                    <a:pt x="4210431" y="7388442"/>
                    <a:pt x="6090177" y="7346405"/>
                  </a:cubicBezTo>
                  <a:cubicBezTo>
                    <a:pt x="8145693" y="7300430"/>
                    <a:pt x="8830351" y="7206479"/>
                    <a:pt x="9434415" y="7123580"/>
                  </a:cubicBezTo>
                  <a:cubicBezTo>
                    <a:pt x="9796849" y="7073841"/>
                    <a:pt x="10139178" y="7026866"/>
                    <a:pt x="10733569" y="6995755"/>
                  </a:cubicBezTo>
                  <a:cubicBezTo>
                    <a:pt x="10760806" y="6994341"/>
                    <a:pt x="10774860" y="6986496"/>
                    <a:pt x="10781022" y="6945841"/>
                  </a:cubicBezTo>
                  <a:cubicBezTo>
                    <a:pt x="10787501" y="6903169"/>
                    <a:pt x="10783737" y="6832292"/>
                    <a:pt x="10777512" y="6714853"/>
                  </a:cubicBezTo>
                  <a:cubicBezTo>
                    <a:pt x="10770239" y="6577578"/>
                    <a:pt x="10759233" y="6370094"/>
                    <a:pt x="10759233" y="6075423"/>
                  </a:cubicBezTo>
                  <a:cubicBezTo>
                    <a:pt x="10759233" y="5832334"/>
                    <a:pt x="10766522" y="5480587"/>
                    <a:pt x="10774971" y="5073289"/>
                  </a:cubicBezTo>
                  <a:cubicBezTo>
                    <a:pt x="10801969" y="3771768"/>
                    <a:pt x="10842751" y="1804899"/>
                    <a:pt x="10724517" y="113517"/>
                  </a:cubicBezTo>
                  <a:cubicBezTo>
                    <a:pt x="10721071" y="64318"/>
                    <a:pt x="10720880" y="61396"/>
                    <a:pt x="10458766" y="74021"/>
                  </a:cubicBezTo>
                  <a:cubicBezTo>
                    <a:pt x="10270878" y="83073"/>
                    <a:pt x="9956421" y="98239"/>
                    <a:pt x="9427014" y="98239"/>
                  </a:cubicBezTo>
                  <a:cubicBezTo>
                    <a:pt x="8923064" y="98239"/>
                    <a:pt x="8410587" y="79849"/>
                    <a:pt x="7914991" y="62063"/>
                  </a:cubicBezTo>
                  <a:cubicBezTo>
                    <a:pt x="7426462" y="44530"/>
                    <a:pt x="6921290" y="26410"/>
                    <a:pt x="6431601" y="26410"/>
                  </a:cubicBezTo>
                  <a:cubicBezTo>
                    <a:pt x="5165399" y="26410"/>
                    <a:pt x="3948126" y="87043"/>
                    <a:pt x="2874131" y="140514"/>
                  </a:cubicBezTo>
                  <a:cubicBezTo>
                    <a:pt x="1767087" y="195653"/>
                    <a:pt x="811007" y="243264"/>
                    <a:pt x="104894" y="209581"/>
                  </a:cubicBezTo>
                  <a:cubicBezTo>
                    <a:pt x="103576" y="209565"/>
                    <a:pt x="102273" y="209533"/>
                    <a:pt x="101019" y="2095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22" name="Google Shape;2922;p13"/>
          <p:cNvGrpSpPr/>
          <p:nvPr/>
        </p:nvGrpSpPr>
        <p:grpSpPr>
          <a:xfrm rot="-503654">
            <a:off x="3527463" y="3162184"/>
            <a:ext cx="1607850" cy="524781"/>
            <a:chOff x="12784044" y="7536755"/>
            <a:chExt cx="3215333" cy="1049411"/>
          </a:xfrm>
        </p:grpSpPr>
        <p:sp>
          <p:nvSpPr>
            <p:cNvPr id="2923" name="Google Shape;2923;p13"/>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4" name="Google Shape;2924;p13"/>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25" name="Google Shape;2925;p13"/>
          <p:cNvGrpSpPr/>
          <p:nvPr/>
        </p:nvGrpSpPr>
        <p:grpSpPr>
          <a:xfrm rot="372034">
            <a:off x="3793526" y="5398"/>
            <a:ext cx="1556944" cy="478745"/>
            <a:chOff x="6312805" y="554242"/>
            <a:chExt cx="1063659" cy="357747"/>
          </a:xfrm>
        </p:grpSpPr>
        <p:sp>
          <p:nvSpPr>
            <p:cNvPr id="2926" name="Google Shape;2926;p13"/>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927" name="Google Shape;2927;p13"/>
            <p:cNvGrpSpPr/>
            <p:nvPr/>
          </p:nvGrpSpPr>
          <p:grpSpPr>
            <a:xfrm>
              <a:off x="6343339" y="556165"/>
              <a:ext cx="996290" cy="350024"/>
              <a:chOff x="12686678" y="1112329"/>
              <a:chExt cx="1992581" cy="700049"/>
            </a:xfrm>
          </p:grpSpPr>
          <p:sp>
            <p:nvSpPr>
              <p:cNvPr id="2928" name="Google Shape;2928;p13"/>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9" name="Google Shape;2929;p13"/>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0" name="Google Shape;2930;p13"/>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1" name="Google Shape;2931;p13"/>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2" name="Google Shape;2932;p13"/>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3" name="Google Shape;2933;p13"/>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4" name="Google Shape;2934;p13"/>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5" name="Google Shape;2935;p13"/>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6" name="Google Shape;2936;p13"/>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7" name="Google Shape;2937;p13"/>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8" name="Google Shape;2938;p13"/>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9" name="Google Shape;2939;p13"/>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40" name="Google Shape;2940;p13"/>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941" name="Google Shape;2941;p13"/>
          <p:cNvSpPr txBox="1"/>
          <p:nvPr/>
        </p:nvSpPr>
        <p:spPr>
          <a:xfrm>
            <a:off x="-336574" y="421250"/>
            <a:ext cx="3687900" cy="1847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lang="nl" sz="4000">
                <a:solidFill>
                  <a:srgbClr val="191918"/>
                </a:solidFill>
                <a:latin typeface="Mali Medium"/>
                <a:ea typeface="Mali Medium"/>
                <a:cs typeface="Mali Medium"/>
                <a:sym typeface="Mali Medium"/>
              </a:rPr>
              <a:t>G</a:t>
            </a:r>
            <a:r>
              <a:rPr b="0" i="0" lang="nl" sz="4000" u="none" cap="none" strike="noStrike">
                <a:solidFill>
                  <a:srgbClr val="191918"/>
                </a:solidFill>
                <a:latin typeface="Mali Medium"/>
                <a:ea typeface="Mali Medium"/>
                <a:cs typeface="Mali Medium"/>
                <a:sym typeface="Mali Medium"/>
              </a:rPr>
              <a:t>ebruikerservaring (UX)</a:t>
            </a:r>
            <a:r>
              <a:rPr lang="nl" sz="4000">
                <a:solidFill>
                  <a:srgbClr val="191918"/>
                </a:solidFill>
                <a:latin typeface="Mali Medium"/>
                <a:ea typeface="Mali Medium"/>
                <a:cs typeface="Mali Medium"/>
                <a:sym typeface="Mali Medium"/>
              </a:rPr>
              <a:t> </a:t>
            </a:r>
            <a:r>
              <a:rPr lang="nl" sz="4000">
                <a:solidFill>
                  <a:schemeClr val="dk1"/>
                </a:solidFill>
                <a:latin typeface="Mali Medium"/>
                <a:ea typeface="Mali Medium"/>
                <a:cs typeface="Mali Medium"/>
                <a:sym typeface="Mali Medium"/>
              </a:rPr>
              <a:t>o</a:t>
            </a:r>
            <a:r>
              <a:rPr lang="nl" sz="4000">
                <a:solidFill>
                  <a:schemeClr val="dk1"/>
                </a:solidFill>
                <a:latin typeface="Mali Medium"/>
                <a:ea typeface="Mali Medium"/>
                <a:cs typeface="Mali Medium"/>
                <a:sym typeface="Mali Medium"/>
              </a:rPr>
              <a:t>ntwerp</a:t>
            </a:r>
            <a:endParaRPr b="0" i="0" sz="4000" u="none" cap="none" strike="noStrike">
              <a:solidFill>
                <a:srgbClr val="191918"/>
              </a:solidFill>
              <a:latin typeface="Mali Medium"/>
              <a:ea typeface="Mali Medium"/>
              <a:cs typeface="Mali Medium"/>
              <a:sym typeface="Mali Medium"/>
            </a:endParaRPr>
          </a:p>
        </p:txBody>
      </p:sp>
      <p:sp>
        <p:nvSpPr>
          <p:cNvPr id="2942" name="Google Shape;2942;p13"/>
          <p:cNvSpPr txBox="1"/>
          <p:nvPr/>
        </p:nvSpPr>
        <p:spPr>
          <a:xfrm>
            <a:off x="5592173" y="482825"/>
            <a:ext cx="3192900" cy="3781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Medium"/>
                <a:ea typeface="Nunito Medium"/>
                <a:cs typeface="Nunito Medium"/>
                <a:sym typeface="Nunito Medium"/>
              </a:rPr>
              <a:t>Gebruiksvriendelijk ontwerp van websites en applicaties, creatie van prototypes.</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000000"/>
                </a:solidFill>
                <a:latin typeface="Nunito"/>
                <a:ea typeface="Nunito"/>
                <a:cs typeface="Nunito"/>
                <a:sym typeface="Nunito"/>
              </a:rPr>
              <a:t>Vereiste vaardigheden: </a:t>
            </a:r>
            <a:r>
              <a:rPr b="0" i="0" lang="nl" sz="2000" u="none" cap="none" strike="noStrike">
                <a:solidFill>
                  <a:srgbClr val="000000"/>
                </a:solidFill>
                <a:latin typeface="Nunito Medium"/>
                <a:ea typeface="Nunito Medium"/>
                <a:cs typeface="Nunito Medium"/>
                <a:sym typeface="Nunito Medium"/>
              </a:rPr>
              <a:t>Gebruikersgericht denken, empathie</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Softwarekennis: </a:t>
            </a:r>
            <a:r>
              <a:rPr b="0" i="0" lang="nl" sz="1800" u="none" cap="none" strike="noStrike">
                <a:solidFill>
                  <a:srgbClr val="000000"/>
                </a:solidFill>
                <a:latin typeface="Nunito Medium"/>
                <a:ea typeface="Nunito Medium"/>
                <a:cs typeface="Nunito Medium"/>
                <a:sym typeface="Nunito Medium"/>
              </a:rPr>
              <a:t>Figma, Sketch, Adobe XD, InVision</a:t>
            </a:r>
            <a:endParaRPr b="0" i="0" sz="2000" u="none" cap="none" strike="noStrike">
              <a:solidFill>
                <a:srgbClr val="000000"/>
              </a:solidFill>
              <a:latin typeface="Nunito Medium"/>
              <a:ea typeface="Nunito Medium"/>
              <a:cs typeface="Nunito Medium"/>
              <a:sym typeface="Nunito Medium"/>
            </a:endParaRPr>
          </a:p>
        </p:txBody>
      </p:sp>
      <p:pic>
        <p:nvPicPr>
          <p:cNvPr id="2943" name="Google Shape;2943;p13"/>
          <p:cNvPicPr preferRelativeResize="0"/>
          <p:nvPr/>
        </p:nvPicPr>
        <p:blipFill rotWithShape="1">
          <a:blip r:embed="rId3">
            <a:alphaModFix/>
          </a:blip>
          <a:srcRect b="0" l="0" r="0" t="0"/>
          <a:stretch/>
        </p:blipFill>
        <p:spPr>
          <a:xfrm>
            <a:off x="1276512" y="2672150"/>
            <a:ext cx="1829475" cy="1829475"/>
          </a:xfrm>
          <a:prstGeom prst="rect">
            <a:avLst/>
          </a:prstGeom>
          <a:noFill/>
          <a:ln>
            <a:noFill/>
          </a:ln>
        </p:spPr>
      </p:pic>
      <p:sp>
        <p:nvSpPr>
          <p:cNvPr id="2944" name="Google Shape;2944;p1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2948" name="Shape 2948"/>
        <p:cNvGrpSpPr/>
        <p:nvPr/>
      </p:nvGrpSpPr>
      <p:grpSpPr>
        <a:xfrm>
          <a:off x="0" y="0"/>
          <a:ext cx="0" cy="0"/>
          <a:chOff x="0" y="0"/>
          <a:chExt cx="0" cy="0"/>
        </a:xfrm>
      </p:grpSpPr>
      <p:grpSp>
        <p:nvGrpSpPr>
          <p:cNvPr id="2949" name="Google Shape;2949;p14"/>
          <p:cNvGrpSpPr/>
          <p:nvPr/>
        </p:nvGrpSpPr>
        <p:grpSpPr>
          <a:xfrm rot="-147850">
            <a:off x="4843591" y="-432107"/>
            <a:ext cx="4041387" cy="4080071"/>
            <a:chOff x="9685972" y="-864111"/>
            <a:chExt cx="8081765" cy="8159124"/>
          </a:xfrm>
        </p:grpSpPr>
        <p:sp>
          <p:nvSpPr>
            <p:cNvPr id="2950" name="Google Shape;2950;p14"/>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951" name="Google Shape;2951;p14"/>
            <p:cNvGrpSpPr/>
            <p:nvPr/>
          </p:nvGrpSpPr>
          <p:grpSpPr>
            <a:xfrm>
              <a:off x="9685972" y="-314528"/>
              <a:ext cx="8081765" cy="7148015"/>
              <a:chOff x="9685972" y="-314528"/>
              <a:chExt cx="8081765" cy="7148015"/>
            </a:xfrm>
          </p:grpSpPr>
          <p:sp>
            <p:nvSpPr>
              <p:cNvPr id="2952" name="Google Shape;2952;p14"/>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3" name="Google Shape;2953;p14"/>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4" name="Google Shape;2954;p14"/>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5" name="Google Shape;2955;p14"/>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6" name="Google Shape;2956;p14"/>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7" name="Google Shape;2957;p14"/>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8" name="Google Shape;2958;p14"/>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9" name="Google Shape;2959;p14"/>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0" name="Google Shape;2960;p14"/>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1" name="Google Shape;2961;p14"/>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2" name="Google Shape;2962;p14"/>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3" name="Google Shape;2963;p14"/>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964" name="Google Shape;2964;p14"/>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14"/>
          <p:cNvSpPr txBox="1"/>
          <p:nvPr/>
        </p:nvSpPr>
        <p:spPr>
          <a:xfrm>
            <a:off x="456274" y="552100"/>
            <a:ext cx="4115700" cy="3370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User Experience (UX) Design </a:t>
            </a:r>
            <a:r>
              <a:rPr b="1" lang="nl" sz="1800">
                <a:solidFill>
                  <a:srgbClr val="13A699"/>
                </a:solidFill>
                <a:latin typeface="Mali"/>
                <a:ea typeface="Mali"/>
                <a:cs typeface="Mali"/>
                <a:sym typeface="Mali"/>
              </a:rPr>
              <a:t>opwindend</a:t>
            </a:r>
            <a:r>
              <a:rPr b="1" i="0" lang="nl" sz="1800" u="none" cap="none" strike="noStrike">
                <a:solidFill>
                  <a:srgbClr val="13A699"/>
                </a:solidFill>
                <a:latin typeface="Mali"/>
                <a:ea typeface="Mali"/>
                <a:cs typeface="Mali"/>
                <a:sym typeface="Mali"/>
              </a:rPr>
              <a:t>?</a:t>
            </a:r>
            <a:endParaRPr b="1" i="0" sz="18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Gebruikersfocus: </a:t>
            </a:r>
            <a:r>
              <a:rPr b="0" i="0" lang="nl" sz="1200" u="none" cap="none" strike="noStrike">
                <a:solidFill>
                  <a:srgbClr val="000000"/>
                </a:solidFill>
                <a:latin typeface="Mali Medium"/>
                <a:ea typeface="Mali Medium"/>
                <a:cs typeface="Mali Medium"/>
                <a:sym typeface="Mali Medium"/>
              </a:rPr>
              <a:t>de essentie van UX-design is het focussen op de behoeften en ervaringen van gebruikers, wat ontwerpers voortdurende uitdaging en voldoening biedt.</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Gebruikersfeedback </a:t>
            </a:r>
            <a:r>
              <a:rPr b="0" i="0" lang="nl" sz="1200" u="none" cap="none" strike="noStrike">
                <a:solidFill>
                  <a:srgbClr val="000000"/>
                </a:solidFill>
                <a:latin typeface="Mali Medium"/>
                <a:ea typeface="Mali Medium"/>
                <a:cs typeface="Mali Medium"/>
                <a:sym typeface="Mali Medium"/>
              </a:rPr>
              <a:t>: ontwerpers krijgen directe feedback van gebruikers, waardoor ze de impact van hun werk kunnen zien.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Creatief en strategisch denken </a:t>
            </a:r>
            <a:r>
              <a:rPr b="0" i="0" lang="nl" sz="1200" u="none" cap="none" strike="noStrike">
                <a:solidFill>
                  <a:srgbClr val="000000"/>
                </a:solidFill>
                <a:latin typeface="Mali Medium"/>
                <a:ea typeface="Mali Medium"/>
                <a:cs typeface="Mali Medium"/>
                <a:sym typeface="Mali Medium"/>
              </a:rPr>
              <a:t>: UX-design verbindt creatief ontwerp met zakelijk denken, dus ontwerpers moeten beide gebieden kennen.</a:t>
            </a:r>
            <a:endParaRPr b="0" i="0" sz="1200" u="none" cap="none" strike="noStrike">
              <a:solidFill>
                <a:srgbClr val="000000"/>
              </a:solidFill>
              <a:latin typeface="Mali Medium"/>
              <a:ea typeface="Mali Medium"/>
              <a:cs typeface="Mali Medium"/>
              <a:sym typeface="Mali Medium"/>
            </a:endParaRPr>
          </a:p>
        </p:txBody>
      </p:sp>
      <p:grpSp>
        <p:nvGrpSpPr>
          <p:cNvPr id="2966" name="Google Shape;2966;p14"/>
          <p:cNvGrpSpPr/>
          <p:nvPr/>
        </p:nvGrpSpPr>
        <p:grpSpPr>
          <a:xfrm rot="335380">
            <a:off x="7494925" y="3284096"/>
            <a:ext cx="1730248" cy="2684807"/>
            <a:chOff x="16070406" y="6554499"/>
            <a:chExt cx="2936096" cy="4555909"/>
          </a:xfrm>
        </p:grpSpPr>
        <p:sp>
          <p:nvSpPr>
            <p:cNvPr id="2967" name="Google Shape;2967;p14"/>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8" name="Google Shape;2968;p14"/>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9" name="Google Shape;2969;p14"/>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0" name="Google Shape;2970;p14"/>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1" name="Google Shape;2971;p14"/>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2" name="Google Shape;2972;p14"/>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3" name="Google Shape;2973;p1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4" name="Google Shape;2974;p1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5" name="Google Shape;2975;p14"/>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6" name="Google Shape;2976;p14"/>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7" name="Google Shape;2977;p14"/>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8" name="Google Shape;2978;p14"/>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9" name="Google Shape;2979;p14"/>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80" name="Google Shape;2980;p14"/>
          <p:cNvGrpSpPr/>
          <p:nvPr/>
        </p:nvGrpSpPr>
        <p:grpSpPr>
          <a:xfrm>
            <a:off x="4437463" y="3602834"/>
            <a:ext cx="1414352" cy="486865"/>
            <a:chOff x="6540201" y="1793051"/>
            <a:chExt cx="1005011" cy="360187"/>
          </a:xfrm>
        </p:grpSpPr>
        <p:sp>
          <p:nvSpPr>
            <p:cNvPr id="2981" name="Google Shape;2981;p14"/>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982" name="Google Shape;2982;p14"/>
            <p:cNvGrpSpPr/>
            <p:nvPr/>
          </p:nvGrpSpPr>
          <p:grpSpPr>
            <a:xfrm rot="-83194">
              <a:off x="6544750" y="1808211"/>
              <a:ext cx="962211" cy="333435"/>
              <a:chOff x="13088213" y="3615325"/>
              <a:chExt cx="1924244" cy="666809"/>
            </a:xfrm>
          </p:grpSpPr>
          <p:sp>
            <p:nvSpPr>
              <p:cNvPr id="2983" name="Google Shape;2983;p14"/>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4" name="Google Shape;2984;p14"/>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5" name="Google Shape;2985;p14"/>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6" name="Google Shape;2986;p14"/>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7" name="Google Shape;2987;p14"/>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8" name="Google Shape;2988;p14"/>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9" name="Google Shape;2989;p14"/>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0" name="Google Shape;2990;p14"/>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1" name="Google Shape;2991;p14"/>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2" name="Google Shape;2992;p14"/>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3" name="Google Shape;2993;p14"/>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4" name="Google Shape;2994;p14"/>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5" name="Google Shape;2995;p14"/>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6" name="Google Shape;2996;p14"/>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7" name="Google Shape;2997;p14"/>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8" name="Google Shape;2998;p14"/>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9" name="Google Shape;2999;p14"/>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0" name="Google Shape;3000;p14"/>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1" name="Google Shape;3001;p14"/>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2" name="Google Shape;3002;p14"/>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3" name="Google Shape;3003;p14"/>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4" name="Google Shape;3004;p14"/>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5" name="Google Shape;3005;p14"/>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6" name="Google Shape;3006;p14"/>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7" name="Google Shape;3007;p14"/>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3008" name="Google Shape;3008;p14"/>
          <p:cNvPicPr preferRelativeResize="0"/>
          <p:nvPr/>
        </p:nvPicPr>
        <p:blipFill rotWithShape="1">
          <a:blip r:embed="rId3">
            <a:alphaModFix/>
          </a:blip>
          <a:srcRect b="0" l="0" r="0" t="0"/>
          <a:stretch/>
        </p:blipFill>
        <p:spPr>
          <a:xfrm>
            <a:off x="5291663" y="816525"/>
            <a:ext cx="3286176" cy="2190801"/>
          </a:xfrm>
          <a:prstGeom prst="rect">
            <a:avLst/>
          </a:prstGeom>
          <a:noFill/>
          <a:ln>
            <a:noFill/>
          </a:ln>
        </p:spPr>
      </p:pic>
      <p:sp>
        <p:nvSpPr>
          <p:cNvPr id="3009" name="Google Shape;3009;p1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013" name="Shape 3013"/>
        <p:cNvGrpSpPr/>
        <p:nvPr/>
      </p:nvGrpSpPr>
      <p:grpSpPr>
        <a:xfrm>
          <a:off x="0" y="0"/>
          <a:ext cx="0" cy="0"/>
          <a:chOff x="0" y="0"/>
          <a:chExt cx="0" cy="0"/>
        </a:xfrm>
      </p:grpSpPr>
      <p:grpSp>
        <p:nvGrpSpPr>
          <p:cNvPr id="3014" name="Google Shape;3014;p15"/>
          <p:cNvGrpSpPr/>
          <p:nvPr/>
        </p:nvGrpSpPr>
        <p:grpSpPr>
          <a:xfrm rot="190523">
            <a:off x="2192702" y="1464722"/>
            <a:ext cx="2949190" cy="4481700"/>
            <a:chOff x="4384527" y="2929295"/>
            <a:chExt cx="5897580" cy="8962186"/>
          </a:xfrm>
        </p:grpSpPr>
        <p:sp>
          <p:nvSpPr>
            <p:cNvPr id="3015" name="Google Shape;3015;p15"/>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16" name="Google Shape;3016;p15"/>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17" name="Google Shape;3017;p15"/>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18" name="Google Shape;3018;p15"/>
          <p:cNvGrpSpPr/>
          <p:nvPr/>
        </p:nvGrpSpPr>
        <p:grpSpPr>
          <a:xfrm>
            <a:off x="2693357" y="1993306"/>
            <a:ext cx="2337906" cy="3303218"/>
            <a:chOff x="2693357" y="1993306"/>
            <a:chExt cx="2337906" cy="3303218"/>
          </a:xfrm>
        </p:grpSpPr>
        <p:sp>
          <p:nvSpPr>
            <p:cNvPr id="3019" name="Google Shape;3019;p15"/>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nvGrpSpPr>
            <p:cNvPr id="3020" name="Google Shape;3020;p15"/>
            <p:cNvGrpSpPr/>
            <p:nvPr/>
          </p:nvGrpSpPr>
          <p:grpSpPr>
            <a:xfrm rot="-104517">
              <a:off x="2906174" y="2255820"/>
              <a:ext cx="1846311" cy="2734812"/>
              <a:chOff x="5813364" y="4509254"/>
              <a:chExt cx="3692393" cy="5469285"/>
            </a:xfrm>
          </p:grpSpPr>
          <p:grpSp>
            <p:nvGrpSpPr>
              <p:cNvPr id="3021" name="Google Shape;3021;p15"/>
              <p:cNvGrpSpPr/>
              <p:nvPr/>
            </p:nvGrpSpPr>
            <p:grpSpPr>
              <a:xfrm>
                <a:off x="5813407" y="4509254"/>
                <a:ext cx="3692347" cy="74343"/>
                <a:chOff x="5813407" y="4509254"/>
                <a:chExt cx="3692347" cy="74343"/>
              </a:xfrm>
            </p:grpSpPr>
            <p:grpSp>
              <p:nvGrpSpPr>
                <p:cNvPr id="3022" name="Google Shape;3022;p15"/>
                <p:cNvGrpSpPr/>
                <p:nvPr/>
              </p:nvGrpSpPr>
              <p:grpSpPr>
                <a:xfrm>
                  <a:off x="5813407" y="4509254"/>
                  <a:ext cx="66144" cy="74309"/>
                  <a:chOff x="5813407" y="4509254"/>
                  <a:chExt cx="66144" cy="74309"/>
                </a:xfrm>
              </p:grpSpPr>
              <p:sp>
                <p:nvSpPr>
                  <p:cNvPr id="3023" name="Google Shape;3023;p15"/>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24" name="Google Shape;3024;p15"/>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25" name="Google Shape;3025;p15"/>
                <p:cNvGrpSpPr/>
                <p:nvPr/>
              </p:nvGrpSpPr>
              <p:grpSpPr>
                <a:xfrm>
                  <a:off x="6266715" y="4509277"/>
                  <a:ext cx="66124" cy="74320"/>
                  <a:chOff x="6266715" y="4509277"/>
                  <a:chExt cx="66124" cy="74320"/>
                </a:xfrm>
              </p:grpSpPr>
              <p:sp>
                <p:nvSpPr>
                  <p:cNvPr id="3026" name="Google Shape;3026;p15"/>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27" name="Google Shape;3027;p15"/>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28" name="Google Shape;3028;p15"/>
                <p:cNvGrpSpPr/>
                <p:nvPr/>
              </p:nvGrpSpPr>
              <p:grpSpPr>
                <a:xfrm>
                  <a:off x="6719996" y="4509277"/>
                  <a:ext cx="66124" cy="74320"/>
                  <a:chOff x="6719996" y="4509277"/>
                  <a:chExt cx="66124" cy="74320"/>
                </a:xfrm>
              </p:grpSpPr>
              <p:sp>
                <p:nvSpPr>
                  <p:cNvPr id="3029" name="Google Shape;3029;p15"/>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30" name="Google Shape;3030;p15"/>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31" name="Google Shape;3031;p15"/>
                <p:cNvGrpSpPr/>
                <p:nvPr/>
              </p:nvGrpSpPr>
              <p:grpSpPr>
                <a:xfrm>
                  <a:off x="7173265" y="4509277"/>
                  <a:ext cx="66124" cy="74320"/>
                  <a:chOff x="7173265" y="4509277"/>
                  <a:chExt cx="66124" cy="74320"/>
                </a:xfrm>
              </p:grpSpPr>
              <p:sp>
                <p:nvSpPr>
                  <p:cNvPr id="3032" name="Google Shape;3032;p15"/>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33" name="Google Shape;3033;p15"/>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34" name="Google Shape;3034;p15"/>
                <p:cNvGrpSpPr/>
                <p:nvPr/>
              </p:nvGrpSpPr>
              <p:grpSpPr>
                <a:xfrm>
                  <a:off x="7626547" y="4509277"/>
                  <a:ext cx="66124" cy="74320"/>
                  <a:chOff x="7626547" y="4509277"/>
                  <a:chExt cx="66124" cy="74320"/>
                </a:xfrm>
              </p:grpSpPr>
              <p:sp>
                <p:nvSpPr>
                  <p:cNvPr id="3035" name="Google Shape;3035;p15"/>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36" name="Google Shape;3036;p15"/>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37" name="Google Shape;3037;p15"/>
                <p:cNvGrpSpPr/>
                <p:nvPr/>
              </p:nvGrpSpPr>
              <p:grpSpPr>
                <a:xfrm>
                  <a:off x="8079816" y="4509277"/>
                  <a:ext cx="66124" cy="74320"/>
                  <a:chOff x="8079816" y="4509277"/>
                  <a:chExt cx="66124" cy="74320"/>
                </a:xfrm>
              </p:grpSpPr>
              <p:sp>
                <p:nvSpPr>
                  <p:cNvPr id="3038" name="Google Shape;3038;p15"/>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39" name="Google Shape;3039;p15"/>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40" name="Google Shape;3040;p15"/>
                <p:cNvGrpSpPr/>
                <p:nvPr/>
              </p:nvGrpSpPr>
              <p:grpSpPr>
                <a:xfrm>
                  <a:off x="8533098" y="4509277"/>
                  <a:ext cx="66124" cy="74320"/>
                  <a:chOff x="8533098" y="4509277"/>
                  <a:chExt cx="66124" cy="74320"/>
                </a:xfrm>
              </p:grpSpPr>
              <p:sp>
                <p:nvSpPr>
                  <p:cNvPr id="3041" name="Google Shape;3041;p15"/>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42" name="Google Shape;3042;p15"/>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43" name="Google Shape;3043;p15"/>
                <p:cNvGrpSpPr/>
                <p:nvPr/>
              </p:nvGrpSpPr>
              <p:grpSpPr>
                <a:xfrm>
                  <a:off x="8986367" y="4509277"/>
                  <a:ext cx="66124" cy="74320"/>
                  <a:chOff x="8986367" y="4509277"/>
                  <a:chExt cx="66124" cy="74320"/>
                </a:xfrm>
              </p:grpSpPr>
              <p:sp>
                <p:nvSpPr>
                  <p:cNvPr id="3044" name="Google Shape;3044;p15"/>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45" name="Google Shape;3045;p15"/>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46" name="Google Shape;3046;p15"/>
                <p:cNvGrpSpPr/>
                <p:nvPr/>
              </p:nvGrpSpPr>
              <p:grpSpPr>
                <a:xfrm>
                  <a:off x="9439610" y="4509254"/>
                  <a:ext cx="66144" cy="74309"/>
                  <a:chOff x="9439610" y="4509254"/>
                  <a:chExt cx="66144" cy="74309"/>
                </a:xfrm>
              </p:grpSpPr>
              <p:sp>
                <p:nvSpPr>
                  <p:cNvPr id="3047" name="Google Shape;3047;p15"/>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48" name="Google Shape;3048;p15"/>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049" name="Google Shape;3049;p15"/>
              <p:cNvGrpSpPr/>
              <p:nvPr/>
            </p:nvGrpSpPr>
            <p:grpSpPr>
              <a:xfrm>
                <a:off x="5813364" y="4999688"/>
                <a:ext cx="3692393" cy="74355"/>
                <a:chOff x="5813364" y="4999688"/>
                <a:chExt cx="3692393" cy="74355"/>
              </a:xfrm>
            </p:grpSpPr>
            <p:grpSp>
              <p:nvGrpSpPr>
                <p:cNvPr id="3050" name="Google Shape;3050;p15"/>
                <p:cNvGrpSpPr/>
                <p:nvPr/>
              </p:nvGrpSpPr>
              <p:grpSpPr>
                <a:xfrm>
                  <a:off x="5813364" y="4999688"/>
                  <a:ext cx="66193" cy="74337"/>
                  <a:chOff x="5813364" y="4999688"/>
                  <a:chExt cx="66193" cy="74337"/>
                </a:xfrm>
              </p:grpSpPr>
              <p:sp>
                <p:nvSpPr>
                  <p:cNvPr id="3051" name="Google Shape;3051;p15"/>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52" name="Google Shape;3052;p15"/>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53" name="Google Shape;3053;p15"/>
                <p:cNvGrpSpPr/>
                <p:nvPr/>
              </p:nvGrpSpPr>
              <p:grpSpPr>
                <a:xfrm>
                  <a:off x="6266715" y="4999723"/>
                  <a:ext cx="66124" cy="74320"/>
                  <a:chOff x="6266715" y="4999723"/>
                  <a:chExt cx="66124" cy="74320"/>
                </a:xfrm>
              </p:grpSpPr>
              <p:sp>
                <p:nvSpPr>
                  <p:cNvPr id="3054" name="Google Shape;3054;p15"/>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55" name="Google Shape;3055;p15"/>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56" name="Google Shape;3056;p15"/>
                <p:cNvGrpSpPr/>
                <p:nvPr/>
              </p:nvGrpSpPr>
              <p:grpSpPr>
                <a:xfrm>
                  <a:off x="6719996" y="4999723"/>
                  <a:ext cx="66124" cy="74320"/>
                  <a:chOff x="6719996" y="4999723"/>
                  <a:chExt cx="66124" cy="74320"/>
                </a:xfrm>
              </p:grpSpPr>
              <p:sp>
                <p:nvSpPr>
                  <p:cNvPr id="3057" name="Google Shape;3057;p15"/>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58" name="Google Shape;3058;p15"/>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59" name="Google Shape;3059;p15"/>
                <p:cNvGrpSpPr/>
                <p:nvPr/>
              </p:nvGrpSpPr>
              <p:grpSpPr>
                <a:xfrm>
                  <a:off x="7173265" y="4999723"/>
                  <a:ext cx="66124" cy="74320"/>
                  <a:chOff x="7173265" y="4999723"/>
                  <a:chExt cx="66124" cy="74320"/>
                </a:xfrm>
              </p:grpSpPr>
              <p:sp>
                <p:nvSpPr>
                  <p:cNvPr id="3060" name="Google Shape;3060;p15"/>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61" name="Google Shape;3061;p15"/>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62" name="Google Shape;3062;p15"/>
                <p:cNvGrpSpPr/>
                <p:nvPr/>
              </p:nvGrpSpPr>
              <p:grpSpPr>
                <a:xfrm>
                  <a:off x="7626547" y="4999723"/>
                  <a:ext cx="66124" cy="74320"/>
                  <a:chOff x="7626547" y="4999723"/>
                  <a:chExt cx="66124" cy="74320"/>
                </a:xfrm>
              </p:grpSpPr>
              <p:sp>
                <p:nvSpPr>
                  <p:cNvPr id="3063" name="Google Shape;3063;p15"/>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64" name="Google Shape;3064;p15"/>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65" name="Google Shape;3065;p15"/>
                <p:cNvGrpSpPr/>
                <p:nvPr/>
              </p:nvGrpSpPr>
              <p:grpSpPr>
                <a:xfrm>
                  <a:off x="8079816" y="4999723"/>
                  <a:ext cx="66124" cy="74320"/>
                  <a:chOff x="8079816" y="4999723"/>
                  <a:chExt cx="66124" cy="74320"/>
                </a:xfrm>
              </p:grpSpPr>
              <p:sp>
                <p:nvSpPr>
                  <p:cNvPr id="3066" name="Google Shape;3066;p15"/>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67" name="Google Shape;3067;p15"/>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68" name="Google Shape;3068;p15"/>
                <p:cNvGrpSpPr/>
                <p:nvPr/>
              </p:nvGrpSpPr>
              <p:grpSpPr>
                <a:xfrm>
                  <a:off x="8533098" y="4999723"/>
                  <a:ext cx="66124" cy="74320"/>
                  <a:chOff x="8533098" y="4999723"/>
                  <a:chExt cx="66124" cy="74320"/>
                </a:xfrm>
              </p:grpSpPr>
              <p:sp>
                <p:nvSpPr>
                  <p:cNvPr id="3069" name="Google Shape;3069;p15"/>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70" name="Google Shape;3070;p15"/>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71" name="Google Shape;3071;p15"/>
                <p:cNvGrpSpPr/>
                <p:nvPr/>
              </p:nvGrpSpPr>
              <p:grpSpPr>
                <a:xfrm>
                  <a:off x="8986367" y="4999723"/>
                  <a:ext cx="66124" cy="74320"/>
                  <a:chOff x="8986367" y="4999723"/>
                  <a:chExt cx="66124" cy="74320"/>
                </a:xfrm>
              </p:grpSpPr>
              <p:sp>
                <p:nvSpPr>
                  <p:cNvPr id="3072" name="Google Shape;3072;p15"/>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73" name="Google Shape;3073;p15"/>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74" name="Google Shape;3074;p15"/>
                <p:cNvGrpSpPr/>
                <p:nvPr/>
              </p:nvGrpSpPr>
              <p:grpSpPr>
                <a:xfrm>
                  <a:off x="9439566" y="4999688"/>
                  <a:ext cx="66191" cy="74337"/>
                  <a:chOff x="9439566" y="4999688"/>
                  <a:chExt cx="66191" cy="74337"/>
                </a:xfrm>
              </p:grpSpPr>
              <p:sp>
                <p:nvSpPr>
                  <p:cNvPr id="3075" name="Google Shape;3075;p15"/>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76" name="Google Shape;3076;p15"/>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077" name="Google Shape;3077;p15"/>
              <p:cNvGrpSpPr/>
              <p:nvPr/>
            </p:nvGrpSpPr>
            <p:grpSpPr>
              <a:xfrm>
                <a:off x="5813364" y="5490135"/>
                <a:ext cx="3692393" cy="74355"/>
                <a:chOff x="5813364" y="5490135"/>
                <a:chExt cx="3692393" cy="74355"/>
              </a:xfrm>
            </p:grpSpPr>
            <p:grpSp>
              <p:nvGrpSpPr>
                <p:cNvPr id="3078" name="Google Shape;3078;p15"/>
                <p:cNvGrpSpPr/>
                <p:nvPr/>
              </p:nvGrpSpPr>
              <p:grpSpPr>
                <a:xfrm>
                  <a:off x="5813364" y="5490135"/>
                  <a:ext cx="66193" cy="74337"/>
                  <a:chOff x="5813364" y="5490135"/>
                  <a:chExt cx="66193" cy="74337"/>
                </a:xfrm>
              </p:grpSpPr>
              <p:sp>
                <p:nvSpPr>
                  <p:cNvPr id="3079" name="Google Shape;3079;p15"/>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80" name="Google Shape;3080;p15"/>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81" name="Google Shape;3081;p15"/>
                <p:cNvGrpSpPr/>
                <p:nvPr/>
              </p:nvGrpSpPr>
              <p:grpSpPr>
                <a:xfrm>
                  <a:off x="6266715" y="5490170"/>
                  <a:ext cx="66124" cy="74320"/>
                  <a:chOff x="6266715" y="5490170"/>
                  <a:chExt cx="66124" cy="74320"/>
                </a:xfrm>
              </p:grpSpPr>
              <p:sp>
                <p:nvSpPr>
                  <p:cNvPr id="3082" name="Google Shape;3082;p15"/>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83" name="Google Shape;3083;p15"/>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84" name="Google Shape;3084;p15"/>
                <p:cNvGrpSpPr/>
                <p:nvPr/>
              </p:nvGrpSpPr>
              <p:grpSpPr>
                <a:xfrm>
                  <a:off x="6719996" y="5490170"/>
                  <a:ext cx="66124" cy="74320"/>
                  <a:chOff x="6719996" y="5490170"/>
                  <a:chExt cx="66124" cy="74320"/>
                </a:xfrm>
              </p:grpSpPr>
              <p:sp>
                <p:nvSpPr>
                  <p:cNvPr id="3085" name="Google Shape;3085;p15"/>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86" name="Google Shape;3086;p15"/>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87" name="Google Shape;3087;p15"/>
                <p:cNvGrpSpPr/>
                <p:nvPr/>
              </p:nvGrpSpPr>
              <p:grpSpPr>
                <a:xfrm>
                  <a:off x="7173265" y="5490170"/>
                  <a:ext cx="66124" cy="74320"/>
                  <a:chOff x="7173265" y="5490170"/>
                  <a:chExt cx="66124" cy="74320"/>
                </a:xfrm>
              </p:grpSpPr>
              <p:sp>
                <p:nvSpPr>
                  <p:cNvPr id="3088" name="Google Shape;3088;p15"/>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89" name="Google Shape;3089;p15"/>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90" name="Google Shape;3090;p15"/>
                <p:cNvGrpSpPr/>
                <p:nvPr/>
              </p:nvGrpSpPr>
              <p:grpSpPr>
                <a:xfrm>
                  <a:off x="7626547" y="5490170"/>
                  <a:ext cx="66124" cy="74320"/>
                  <a:chOff x="7626547" y="5490170"/>
                  <a:chExt cx="66124" cy="74320"/>
                </a:xfrm>
              </p:grpSpPr>
              <p:sp>
                <p:nvSpPr>
                  <p:cNvPr id="3091" name="Google Shape;3091;p15"/>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92" name="Google Shape;3092;p15"/>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93" name="Google Shape;3093;p15"/>
                <p:cNvGrpSpPr/>
                <p:nvPr/>
              </p:nvGrpSpPr>
              <p:grpSpPr>
                <a:xfrm>
                  <a:off x="8079816" y="5490170"/>
                  <a:ext cx="66124" cy="74320"/>
                  <a:chOff x="8079816" y="5490170"/>
                  <a:chExt cx="66124" cy="74320"/>
                </a:xfrm>
              </p:grpSpPr>
              <p:sp>
                <p:nvSpPr>
                  <p:cNvPr id="3094" name="Google Shape;3094;p15"/>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95" name="Google Shape;3095;p15"/>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96" name="Google Shape;3096;p15"/>
                <p:cNvGrpSpPr/>
                <p:nvPr/>
              </p:nvGrpSpPr>
              <p:grpSpPr>
                <a:xfrm>
                  <a:off x="8533098" y="5490170"/>
                  <a:ext cx="66124" cy="74320"/>
                  <a:chOff x="8533098" y="5490170"/>
                  <a:chExt cx="66124" cy="74320"/>
                </a:xfrm>
              </p:grpSpPr>
              <p:sp>
                <p:nvSpPr>
                  <p:cNvPr id="3097" name="Google Shape;3097;p15"/>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098" name="Google Shape;3098;p15"/>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099" name="Google Shape;3099;p15"/>
                <p:cNvGrpSpPr/>
                <p:nvPr/>
              </p:nvGrpSpPr>
              <p:grpSpPr>
                <a:xfrm>
                  <a:off x="8986367" y="5490170"/>
                  <a:ext cx="66124" cy="74320"/>
                  <a:chOff x="8986367" y="5490170"/>
                  <a:chExt cx="66124" cy="74320"/>
                </a:xfrm>
              </p:grpSpPr>
              <p:sp>
                <p:nvSpPr>
                  <p:cNvPr id="3100" name="Google Shape;3100;p15"/>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01" name="Google Shape;3101;p15"/>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02" name="Google Shape;3102;p15"/>
                <p:cNvGrpSpPr/>
                <p:nvPr/>
              </p:nvGrpSpPr>
              <p:grpSpPr>
                <a:xfrm>
                  <a:off x="9439566" y="5490135"/>
                  <a:ext cx="66191" cy="74337"/>
                  <a:chOff x="9439566" y="5490135"/>
                  <a:chExt cx="66191" cy="74337"/>
                </a:xfrm>
              </p:grpSpPr>
              <p:sp>
                <p:nvSpPr>
                  <p:cNvPr id="3103" name="Google Shape;3103;p15"/>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04" name="Google Shape;3104;p15"/>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105" name="Google Shape;3105;p15"/>
              <p:cNvGrpSpPr/>
              <p:nvPr/>
            </p:nvGrpSpPr>
            <p:grpSpPr>
              <a:xfrm>
                <a:off x="5813364" y="5980595"/>
                <a:ext cx="3692393" cy="74355"/>
                <a:chOff x="5813364" y="5980595"/>
                <a:chExt cx="3692393" cy="74355"/>
              </a:xfrm>
            </p:grpSpPr>
            <p:grpSp>
              <p:nvGrpSpPr>
                <p:cNvPr id="3106" name="Google Shape;3106;p15"/>
                <p:cNvGrpSpPr/>
                <p:nvPr/>
              </p:nvGrpSpPr>
              <p:grpSpPr>
                <a:xfrm>
                  <a:off x="5813364" y="5980595"/>
                  <a:ext cx="66193" cy="74337"/>
                  <a:chOff x="5813364" y="5980595"/>
                  <a:chExt cx="66193" cy="74337"/>
                </a:xfrm>
              </p:grpSpPr>
              <p:sp>
                <p:nvSpPr>
                  <p:cNvPr id="3107" name="Google Shape;3107;p15"/>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08" name="Google Shape;3108;p15"/>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09" name="Google Shape;3109;p15"/>
                <p:cNvGrpSpPr/>
                <p:nvPr/>
              </p:nvGrpSpPr>
              <p:grpSpPr>
                <a:xfrm>
                  <a:off x="6266715" y="5980630"/>
                  <a:ext cx="66124" cy="74320"/>
                  <a:chOff x="6266715" y="5980630"/>
                  <a:chExt cx="66124" cy="74320"/>
                </a:xfrm>
              </p:grpSpPr>
              <p:sp>
                <p:nvSpPr>
                  <p:cNvPr id="3110" name="Google Shape;3110;p15"/>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11" name="Google Shape;3111;p15"/>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12" name="Google Shape;3112;p15"/>
                <p:cNvGrpSpPr/>
                <p:nvPr/>
              </p:nvGrpSpPr>
              <p:grpSpPr>
                <a:xfrm>
                  <a:off x="6719996" y="5980630"/>
                  <a:ext cx="66124" cy="74320"/>
                  <a:chOff x="6719996" y="5980630"/>
                  <a:chExt cx="66124" cy="74320"/>
                </a:xfrm>
              </p:grpSpPr>
              <p:sp>
                <p:nvSpPr>
                  <p:cNvPr id="3113" name="Google Shape;3113;p15"/>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14" name="Google Shape;3114;p15"/>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15" name="Google Shape;3115;p15"/>
                <p:cNvGrpSpPr/>
                <p:nvPr/>
              </p:nvGrpSpPr>
              <p:grpSpPr>
                <a:xfrm>
                  <a:off x="7173265" y="5980630"/>
                  <a:ext cx="66124" cy="74320"/>
                  <a:chOff x="7173265" y="5980630"/>
                  <a:chExt cx="66124" cy="74320"/>
                </a:xfrm>
              </p:grpSpPr>
              <p:sp>
                <p:nvSpPr>
                  <p:cNvPr id="3116" name="Google Shape;3116;p15"/>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17" name="Google Shape;3117;p15"/>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18" name="Google Shape;3118;p15"/>
                <p:cNvGrpSpPr/>
                <p:nvPr/>
              </p:nvGrpSpPr>
              <p:grpSpPr>
                <a:xfrm>
                  <a:off x="7626547" y="5980630"/>
                  <a:ext cx="66124" cy="74320"/>
                  <a:chOff x="7626547" y="5980630"/>
                  <a:chExt cx="66124" cy="74320"/>
                </a:xfrm>
              </p:grpSpPr>
              <p:sp>
                <p:nvSpPr>
                  <p:cNvPr id="3119" name="Google Shape;3119;p15"/>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20" name="Google Shape;3120;p15"/>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21" name="Google Shape;3121;p15"/>
                <p:cNvGrpSpPr/>
                <p:nvPr/>
              </p:nvGrpSpPr>
              <p:grpSpPr>
                <a:xfrm>
                  <a:off x="8079816" y="5980630"/>
                  <a:ext cx="66124" cy="74320"/>
                  <a:chOff x="8079816" y="5980630"/>
                  <a:chExt cx="66124" cy="74320"/>
                </a:xfrm>
              </p:grpSpPr>
              <p:sp>
                <p:nvSpPr>
                  <p:cNvPr id="3122" name="Google Shape;3122;p15"/>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23" name="Google Shape;3123;p15"/>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24" name="Google Shape;3124;p15"/>
                <p:cNvGrpSpPr/>
                <p:nvPr/>
              </p:nvGrpSpPr>
              <p:grpSpPr>
                <a:xfrm>
                  <a:off x="8533098" y="5980630"/>
                  <a:ext cx="66124" cy="74320"/>
                  <a:chOff x="8533098" y="5980630"/>
                  <a:chExt cx="66124" cy="74320"/>
                </a:xfrm>
              </p:grpSpPr>
              <p:sp>
                <p:nvSpPr>
                  <p:cNvPr id="3125" name="Google Shape;3125;p15"/>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26" name="Google Shape;3126;p15"/>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27" name="Google Shape;3127;p15"/>
                <p:cNvGrpSpPr/>
                <p:nvPr/>
              </p:nvGrpSpPr>
              <p:grpSpPr>
                <a:xfrm>
                  <a:off x="8986367" y="5980630"/>
                  <a:ext cx="66124" cy="74320"/>
                  <a:chOff x="8986367" y="5980630"/>
                  <a:chExt cx="66124" cy="74320"/>
                </a:xfrm>
              </p:grpSpPr>
              <p:sp>
                <p:nvSpPr>
                  <p:cNvPr id="3128" name="Google Shape;3128;p15"/>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29" name="Google Shape;3129;p15"/>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30" name="Google Shape;3130;p15"/>
                <p:cNvGrpSpPr/>
                <p:nvPr/>
              </p:nvGrpSpPr>
              <p:grpSpPr>
                <a:xfrm>
                  <a:off x="9439566" y="5980595"/>
                  <a:ext cx="66191" cy="74337"/>
                  <a:chOff x="9439566" y="5980595"/>
                  <a:chExt cx="66191" cy="74337"/>
                </a:xfrm>
              </p:grpSpPr>
              <p:sp>
                <p:nvSpPr>
                  <p:cNvPr id="3131" name="Google Shape;3131;p15"/>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32" name="Google Shape;3132;p15"/>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133" name="Google Shape;3133;p15"/>
              <p:cNvGrpSpPr/>
              <p:nvPr/>
            </p:nvGrpSpPr>
            <p:grpSpPr>
              <a:xfrm>
                <a:off x="5813364" y="6471042"/>
                <a:ext cx="3692393" cy="74355"/>
                <a:chOff x="5813364" y="6471042"/>
                <a:chExt cx="3692393" cy="74355"/>
              </a:xfrm>
            </p:grpSpPr>
            <p:grpSp>
              <p:nvGrpSpPr>
                <p:cNvPr id="3134" name="Google Shape;3134;p15"/>
                <p:cNvGrpSpPr/>
                <p:nvPr/>
              </p:nvGrpSpPr>
              <p:grpSpPr>
                <a:xfrm>
                  <a:off x="5813364" y="6471042"/>
                  <a:ext cx="66193" cy="74337"/>
                  <a:chOff x="5813364" y="6471042"/>
                  <a:chExt cx="66193" cy="74337"/>
                </a:xfrm>
              </p:grpSpPr>
              <p:sp>
                <p:nvSpPr>
                  <p:cNvPr id="3135" name="Google Shape;3135;p15"/>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36" name="Google Shape;3136;p15"/>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37" name="Google Shape;3137;p15"/>
                <p:cNvGrpSpPr/>
                <p:nvPr/>
              </p:nvGrpSpPr>
              <p:grpSpPr>
                <a:xfrm>
                  <a:off x="6266715" y="6471077"/>
                  <a:ext cx="66124" cy="74320"/>
                  <a:chOff x="6266715" y="6471077"/>
                  <a:chExt cx="66124" cy="74320"/>
                </a:xfrm>
              </p:grpSpPr>
              <p:sp>
                <p:nvSpPr>
                  <p:cNvPr id="3138" name="Google Shape;3138;p15"/>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39" name="Google Shape;3139;p15"/>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40" name="Google Shape;3140;p15"/>
                <p:cNvGrpSpPr/>
                <p:nvPr/>
              </p:nvGrpSpPr>
              <p:grpSpPr>
                <a:xfrm>
                  <a:off x="6719996" y="6471077"/>
                  <a:ext cx="66124" cy="74320"/>
                  <a:chOff x="6719996" y="6471077"/>
                  <a:chExt cx="66124" cy="74320"/>
                </a:xfrm>
              </p:grpSpPr>
              <p:sp>
                <p:nvSpPr>
                  <p:cNvPr id="3141" name="Google Shape;3141;p15"/>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42" name="Google Shape;3142;p15"/>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43" name="Google Shape;3143;p15"/>
                <p:cNvGrpSpPr/>
                <p:nvPr/>
              </p:nvGrpSpPr>
              <p:grpSpPr>
                <a:xfrm>
                  <a:off x="7173265" y="6471077"/>
                  <a:ext cx="66124" cy="74320"/>
                  <a:chOff x="7173265" y="6471077"/>
                  <a:chExt cx="66124" cy="74320"/>
                </a:xfrm>
              </p:grpSpPr>
              <p:sp>
                <p:nvSpPr>
                  <p:cNvPr id="3144" name="Google Shape;3144;p15"/>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45" name="Google Shape;3145;p15"/>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46" name="Google Shape;3146;p15"/>
                <p:cNvGrpSpPr/>
                <p:nvPr/>
              </p:nvGrpSpPr>
              <p:grpSpPr>
                <a:xfrm>
                  <a:off x="7626547" y="6471077"/>
                  <a:ext cx="66124" cy="74320"/>
                  <a:chOff x="7626547" y="6471077"/>
                  <a:chExt cx="66124" cy="74320"/>
                </a:xfrm>
              </p:grpSpPr>
              <p:sp>
                <p:nvSpPr>
                  <p:cNvPr id="3147" name="Google Shape;3147;p15"/>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48" name="Google Shape;3148;p15"/>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49" name="Google Shape;3149;p15"/>
                <p:cNvGrpSpPr/>
                <p:nvPr/>
              </p:nvGrpSpPr>
              <p:grpSpPr>
                <a:xfrm>
                  <a:off x="8079816" y="6471077"/>
                  <a:ext cx="66124" cy="74320"/>
                  <a:chOff x="8079816" y="6471077"/>
                  <a:chExt cx="66124" cy="74320"/>
                </a:xfrm>
              </p:grpSpPr>
              <p:sp>
                <p:nvSpPr>
                  <p:cNvPr id="3150" name="Google Shape;3150;p15"/>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51" name="Google Shape;3151;p15"/>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52" name="Google Shape;3152;p15"/>
                <p:cNvGrpSpPr/>
                <p:nvPr/>
              </p:nvGrpSpPr>
              <p:grpSpPr>
                <a:xfrm>
                  <a:off x="8533098" y="6471077"/>
                  <a:ext cx="66124" cy="74320"/>
                  <a:chOff x="8533098" y="6471077"/>
                  <a:chExt cx="66124" cy="74320"/>
                </a:xfrm>
              </p:grpSpPr>
              <p:sp>
                <p:nvSpPr>
                  <p:cNvPr id="3153" name="Google Shape;3153;p15"/>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54" name="Google Shape;3154;p15"/>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55" name="Google Shape;3155;p15"/>
                <p:cNvGrpSpPr/>
                <p:nvPr/>
              </p:nvGrpSpPr>
              <p:grpSpPr>
                <a:xfrm>
                  <a:off x="8986367" y="6471077"/>
                  <a:ext cx="66124" cy="74320"/>
                  <a:chOff x="8986367" y="6471077"/>
                  <a:chExt cx="66124" cy="74320"/>
                </a:xfrm>
              </p:grpSpPr>
              <p:sp>
                <p:nvSpPr>
                  <p:cNvPr id="3156" name="Google Shape;3156;p15"/>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57" name="Google Shape;3157;p15"/>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58" name="Google Shape;3158;p15"/>
                <p:cNvGrpSpPr/>
                <p:nvPr/>
              </p:nvGrpSpPr>
              <p:grpSpPr>
                <a:xfrm>
                  <a:off x="9439566" y="6471042"/>
                  <a:ext cx="66191" cy="74337"/>
                  <a:chOff x="9439566" y="6471042"/>
                  <a:chExt cx="66191" cy="74337"/>
                </a:xfrm>
              </p:grpSpPr>
              <p:sp>
                <p:nvSpPr>
                  <p:cNvPr id="3159" name="Google Shape;3159;p15"/>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60" name="Google Shape;3160;p15"/>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161" name="Google Shape;3161;p15"/>
              <p:cNvGrpSpPr/>
              <p:nvPr/>
            </p:nvGrpSpPr>
            <p:grpSpPr>
              <a:xfrm>
                <a:off x="5813364" y="6961489"/>
                <a:ext cx="3692393" cy="74355"/>
                <a:chOff x="5813364" y="6961489"/>
                <a:chExt cx="3692393" cy="74355"/>
              </a:xfrm>
            </p:grpSpPr>
            <p:grpSp>
              <p:nvGrpSpPr>
                <p:cNvPr id="3162" name="Google Shape;3162;p15"/>
                <p:cNvGrpSpPr/>
                <p:nvPr/>
              </p:nvGrpSpPr>
              <p:grpSpPr>
                <a:xfrm>
                  <a:off x="5813364" y="6961489"/>
                  <a:ext cx="66193" cy="74337"/>
                  <a:chOff x="5813364" y="6961489"/>
                  <a:chExt cx="66193" cy="74337"/>
                </a:xfrm>
              </p:grpSpPr>
              <p:sp>
                <p:nvSpPr>
                  <p:cNvPr id="3163" name="Google Shape;3163;p15"/>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64" name="Google Shape;3164;p15"/>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65" name="Google Shape;3165;p15"/>
                <p:cNvGrpSpPr/>
                <p:nvPr/>
              </p:nvGrpSpPr>
              <p:grpSpPr>
                <a:xfrm>
                  <a:off x="6266715" y="6961524"/>
                  <a:ext cx="66124" cy="74320"/>
                  <a:chOff x="6266715" y="6961524"/>
                  <a:chExt cx="66124" cy="74320"/>
                </a:xfrm>
              </p:grpSpPr>
              <p:sp>
                <p:nvSpPr>
                  <p:cNvPr id="3166" name="Google Shape;3166;p15"/>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67" name="Google Shape;3167;p15"/>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68" name="Google Shape;3168;p15"/>
                <p:cNvGrpSpPr/>
                <p:nvPr/>
              </p:nvGrpSpPr>
              <p:grpSpPr>
                <a:xfrm>
                  <a:off x="6719996" y="6961524"/>
                  <a:ext cx="66124" cy="74320"/>
                  <a:chOff x="6719996" y="6961524"/>
                  <a:chExt cx="66124" cy="74320"/>
                </a:xfrm>
              </p:grpSpPr>
              <p:sp>
                <p:nvSpPr>
                  <p:cNvPr id="3169" name="Google Shape;3169;p15"/>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70" name="Google Shape;3170;p15"/>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71" name="Google Shape;3171;p15"/>
                <p:cNvGrpSpPr/>
                <p:nvPr/>
              </p:nvGrpSpPr>
              <p:grpSpPr>
                <a:xfrm>
                  <a:off x="7173265" y="6961524"/>
                  <a:ext cx="66124" cy="74320"/>
                  <a:chOff x="7173265" y="6961524"/>
                  <a:chExt cx="66124" cy="74320"/>
                </a:xfrm>
              </p:grpSpPr>
              <p:sp>
                <p:nvSpPr>
                  <p:cNvPr id="3172" name="Google Shape;3172;p15"/>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73" name="Google Shape;3173;p15"/>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74" name="Google Shape;3174;p15"/>
                <p:cNvGrpSpPr/>
                <p:nvPr/>
              </p:nvGrpSpPr>
              <p:grpSpPr>
                <a:xfrm>
                  <a:off x="7626547" y="6961524"/>
                  <a:ext cx="66124" cy="74320"/>
                  <a:chOff x="7626547" y="6961524"/>
                  <a:chExt cx="66124" cy="74320"/>
                </a:xfrm>
              </p:grpSpPr>
              <p:sp>
                <p:nvSpPr>
                  <p:cNvPr id="3175" name="Google Shape;3175;p15"/>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76" name="Google Shape;3176;p15"/>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77" name="Google Shape;3177;p15"/>
                <p:cNvGrpSpPr/>
                <p:nvPr/>
              </p:nvGrpSpPr>
              <p:grpSpPr>
                <a:xfrm>
                  <a:off x="8079816" y="6961524"/>
                  <a:ext cx="66124" cy="74320"/>
                  <a:chOff x="8079816" y="6961524"/>
                  <a:chExt cx="66124" cy="74320"/>
                </a:xfrm>
              </p:grpSpPr>
              <p:sp>
                <p:nvSpPr>
                  <p:cNvPr id="3178" name="Google Shape;3178;p15"/>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79" name="Google Shape;3179;p15"/>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80" name="Google Shape;3180;p15"/>
                <p:cNvGrpSpPr/>
                <p:nvPr/>
              </p:nvGrpSpPr>
              <p:grpSpPr>
                <a:xfrm>
                  <a:off x="8533098" y="6961524"/>
                  <a:ext cx="66124" cy="74320"/>
                  <a:chOff x="8533098" y="6961524"/>
                  <a:chExt cx="66124" cy="74320"/>
                </a:xfrm>
              </p:grpSpPr>
              <p:sp>
                <p:nvSpPr>
                  <p:cNvPr id="3181" name="Google Shape;3181;p15"/>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82" name="Google Shape;3182;p15"/>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83" name="Google Shape;3183;p15"/>
                <p:cNvGrpSpPr/>
                <p:nvPr/>
              </p:nvGrpSpPr>
              <p:grpSpPr>
                <a:xfrm>
                  <a:off x="8986367" y="6961524"/>
                  <a:ext cx="66124" cy="74320"/>
                  <a:chOff x="8986367" y="6961524"/>
                  <a:chExt cx="66124" cy="74320"/>
                </a:xfrm>
              </p:grpSpPr>
              <p:sp>
                <p:nvSpPr>
                  <p:cNvPr id="3184" name="Google Shape;3184;p15"/>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85" name="Google Shape;3185;p15"/>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86" name="Google Shape;3186;p15"/>
                <p:cNvGrpSpPr/>
                <p:nvPr/>
              </p:nvGrpSpPr>
              <p:grpSpPr>
                <a:xfrm>
                  <a:off x="9439566" y="6961489"/>
                  <a:ext cx="66191" cy="74337"/>
                  <a:chOff x="9439566" y="6961489"/>
                  <a:chExt cx="66191" cy="74337"/>
                </a:xfrm>
              </p:grpSpPr>
              <p:sp>
                <p:nvSpPr>
                  <p:cNvPr id="3187" name="Google Shape;3187;p15"/>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88" name="Google Shape;3188;p15"/>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189" name="Google Shape;3189;p15"/>
              <p:cNvGrpSpPr/>
              <p:nvPr/>
            </p:nvGrpSpPr>
            <p:grpSpPr>
              <a:xfrm>
                <a:off x="5813364" y="7451936"/>
                <a:ext cx="3692393" cy="74355"/>
                <a:chOff x="5813364" y="7451936"/>
                <a:chExt cx="3692393" cy="74355"/>
              </a:xfrm>
            </p:grpSpPr>
            <p:grpSp>
              <p:nvGrpSpPr>
                <p:cNvPr id="3190" name="Google Shape;3190;p15"/>
                <p:cNvGrpSpPr/>
                <p:nvPr/>
              </p:nvGrpSpPr>
              <p:grpSpPr>
                <a:xfrm>
                  <a:off x="5813364" y="7451936"/>
                  <a:ext cx="66193" cy="74337"/>
                  <a:chOff x="5813364" y="7451936"/>
                  <a:chExt cx="66193" cy="74337"/>
                </a:xfrm>
              </p:grpSpPr>
              <p:sp>
                <p:nvSpPr>
                  <p:cNvPr id="3191" name="Google Shape;3191;p15"/>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92" name="Google Shape;3192;p15"/>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93" name="Google Shape;3193;p15"/>
                <p:cNvGrpSpPr/>
                <p:nvPr/>
              </p:nvGrpSpPr>
              <p:grpSpPr>
                <a:xfrm>
                  <a:off x="6266715" y="7451971"/>
                  <a:ext cx="66124" cy="74320"/>
                  <a:chOff x="6266715" y="7451971"/>
                  <a:chExt cx="66124" cy="74320"/>
                </a:xfrm>
              </p:grpSpPr>
              <p:sp>
                <p:nvSpPr>
                  <p:cNvPr id="3194" name="Google Shape;3194;p15"/>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95" name="Google Shape;3195;p15"/>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96" name="Google Shape;3196;p15"/>
                <p:cNvGrpSpPr/>
                <p:nvPr/>
              </p:nvGrpSpPr>
              <p:grpSpPr>
                <a:xfrm>
                  <a:off x="6719996" y="7451971"/>
                  <a:ext cx="66124" cy="74320"/>
                  <a:chOff x="6719996" y="7451971"/>
                  <a:chExt cx="66124" cy="74320"/>
                </a:xfrm>
              </p:grpSpPr>
              <p:sp>
                <p:nvSpPr>
                  <p:cNvPr id="3197" name="Google Shape;3197;p15"/>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198" name="Google Shape;3198;p15"/>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199" name="Google Shape;3199;p15"/>
                <p:cNvGrpSpPr/>
                <p:nvPr/>
              </p:nvGrpSpPr>
              <p:grpSpPr>
                <a:xfrm>
                  <a:off x="7173265" y="7451971"/>
                  <a:ext cx="66124" cy="74320"/>
                  <a:chOff x="7173265" y="7451971"/>
                  <a:chExt cx="66124" cy="74320"/>
                </a:xfrm>
              </p:grpSpPr>
              <p:sp>
                <p:nvSpPr>
                  <p:cNvPr id="3200" name="Google Shape;3200;p15"/>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01" name="Google Shape;3201;p15"/>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02" name="Google Shape;3202;p15"/>
                <p:cNvGrpSpPr/>
                <p:nvPr/>
              </p:nvGrpSpPr>
              <p:grpSpPr>
                <a:xfrm>
                  <a:off x="7626547" y="7451971"/>
                  <a:ext cx="66124" cy="74320"/>
                  <a:chOff x="7626547" y="7451971"/>
                  <a:chExt cx="66124" cy="74320"/>
                </a:xfrm>
              </p:grpSpPr>
              <p:sp>
                <p:nvSpPr>
                  <p:cNvPr id="3203" name="Google Shape;3203;p15"/>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04" name="Google Shape;3204;p15"/>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05" name="Google Shape;3205;p15"/>
                <p:cNvGrpSpPr/>
                <p:nvPr/>
              </p:nvGrpSpPr>
              <p:grpSpPr>
                <a:xfrm>
                  <a:off x="8079816" y="7451971"/>
                  <a:ext cx="66124" cy="74320"/>
                  <a:chOff x="8079816" y="7451971"/>
                  <a:chExt cx="66124" cy="74320"/>
                </a:xfrm>
              </p:grpSpPr>
              <p:sp>
                <p:nvSpPr>
                  <p:cNvPr id="3206" name="Google Shape;3206;p15"/>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07" name="Google Shape;3207;p15"/>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08" name="Google Shape;3208;p15"/>
                <p:cNvGrpSpPr/>
                <p:nvPr/>
              </p:nvGrpSpPr>
              <p:grpSpPr>
                <a:xfrm>
                  <a:off x="8533098" y="7451971"/>
                  <a:ext cx="66124" cy="74320"/>
                  <a:chOff x="8533098" y="7451971"/>
                  <a:chExt cx="66124" cy="74320"/>
                </a:xfrm>
              </p:grpSpPr>
              <p:sp>
                <p:nvSpPr>
                  <p:cNvPr id="3209" name="Google Shape;3209;p15"/>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10" name="Google Shape;3210;p15"/>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11" name="Google Shape;3211;p15"/>
                <p:cNvGrpSpPr/>
                <p:nvPr/>
              </p:nvGrpSpPr>
              <p:grpSpPr>
                <a:xfrm>
                  <a:off x="8986367" y="7451971"/>
                  <a:ext cx="66124" cy="74320"/>
                  <a:chOff x="8986367" y="7451971"/>
                  <a:chExt cx="66124" cy="74320"/>
                </a:xfrm>
              </p:grpSpPr>
              <p:sp>
                <p:nvSpPr>
                  <p:cNvPr id="3212" name="Google Shape;3212;p15"/>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13" name="Google Shape;3213;p15"/>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14" name="Google Shape;3214;p15"/>
                <p:cNvGrpSpPr/>
                <p:nvPr/>
              </p:nvGrpSpPr>
              <p:grpSpPr>
                <a:xfrm>
                  <a:off x="9439566" y="7451936"/>
                  <a:ext cx="66191" cy="74337"/>
                  <a:chOff x="9439566" y="7451936"/>
                  <a:chExt cx="66191" cy="74337"/>
                </a:xfrm>
              </p:grpSpPr>
              <p:sp>
                <p:nvSpPr>
                  <p:cNvPr id="3215" name="Google Shape;3215;p15"/>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16" name="Google Shape;3216;p15"/>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217" name="Google Shape;3217;p15"/>
              <p:cNvGrpSpPr/>
              <p:nvPr/>
            </p:nvGrpSpPr>
            <p:grpSpPr>
              <a:xfrm>
                <a:off x="5813364" y="7942383"/>
                <a:ext cx="3692393" cy="74355"/>
                <a:chOff x="5813364" y="7942383"/>
                <a:chExt cx="3692393" cy="74355"/>
              </a:xfrm>
            </p:grpSpPr>
            <p:grpSp>
              <p:nvGrpSpPr>
                <p:cNvPr id="3218" name="Google Shape;3218;p15"/>
                <p:cNvGrpSpPr/>
                <p:nvPr/>
              </p:nvGrpSpPr>
              <p:grpSpPr>
                <a:xfrm>
                  <a:off x="5813364" y="7942383"/>
                  <a:ext cx="66193" cy="74337"/>
                  <a:chOff x="5813364" y="7942383"/>
                  <a:chExt cx="66193" cy="74337"/>
                </a:xfrm>
              </p:grpSpPr>
              <p:sp>
                <p:nvSpPr>
                  <p:cNvPr id="3219" name="Google Shape;3219;p15"/>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20" name="Google Shape;3220;p15"/>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21" name="Google Shape;3221;p15"/>
                <p:cNvGrpSpPr/>
                <p:nvPr/>
              </p:nvGrpSpPr>
              <p:grpSpPr>
                <a:xfrm>
                  <a:off x="6266715" y="7942418"/>
                  <a:ext cx="66124" cy="74320"/>
                  <a:chOff x="6266715" y="7942418"/>
                  <a:chExt cx="66124" cy="74320"/>
                </a:xfrm>
              </p:grpSpPr>
              <p:sp>
                <p:nvSpPr>
                  <p:cNvPr id="3222" name="Google Shape;3222;p15"/>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23" name="Google Shape;3223;p15"/>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24" name="Google Shape;3224;p15"/>
                <p:cNvGrpSpPr/>
                <p:nvPr/>
              </p:nvGrpSpPr>
              <p:grpSpPr>
                <a:xfrm>
                  <a:off x="6719996" y="7942418"/>
                  <a:ext cx="66124" cy="74320"/>
                  <a:chOff x="6719996" y="7942418"/>
                  <a:chExt cx="66124" cy="74320"/>
                </a:xfrm>
              </p:grpSpPr>
              <p:sp>
                <p:nvSpPr>
                  <p:cNvPr id="3225" name="Google Shape;3225;p15"/>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26" name="Google Shape;3226;p15"/>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27" name="Google Shape;3227;p15"/>
                <p:cNvGrpSpPr/>
                <p:nvPr/>
              </p:nvGrpSpPr>
              <p:grpSpPr>
                <a:xfrm>
                  <a:off x="7173265" y="7942418"/>
                  <a:ext cx="66124" cy="74320"/>
                  <a:chOff x="7173265" y="7942418"/>
                  <a:chExt cx="66124" cy="74320"/>
                </a:xfrm>
              </p:grpSpPr>
              <p:sp>
                <p:nvSpPr>
                  <p:cNvPr id="3228" name="Google Shape;3228;p15"/>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29" name="Google Shape;3229;p15"/>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30" name="Google Shape;3230;p15"/>
                <p:cNvGrpSpPr/>
                <p:nvPr/>
              </p:nvGrpSpPr>
              <p:grpSpPr>
                <a:xfrm>
                  <a:off x="7626547" y="7942418"/>
                  <a:ext cx="66124" cy="74320"/>
                  <a:chOff x="7626547" y="7942418"/>
                  <a:chExt cx="66124" cy="74320"/>
                </a:xfrm>
              </p:grpSpPr>
              <p:sp>
                <p:nvSpPr>
                  <p:cNvPr id="3231" name="Google Shape;3231;p15"/>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32" name="Google Shape;3232;p15"/>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33" name="Google Shape;3233;p15"/>
                <p:cNvGrpSpPr/>
                <p:nvPr/>
              </p:nvGrpSpPr>
              <p:grpSpPr>
                <a:xfrm>
                  <a:off x="8079816" y="7942418"/>
                  <a:ext cx="66124" cy="74320"/>
                  <a:chOff x="8079816" y="7942418"/>
                  <a:chExt cx="66124" cy="74320"/>
                </a:xfrm>
              </p:grpSpPr>
              <p:sp>
                <p:nvSpPr>
                  <p:cNvPr id="3234" name="Google Shape;3234;p15"/>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35" name="Google Shape;3235;p15"/>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36" name="Google Shape;3236;p15"/>
                <p:cNvGrpSpPr/>
                <p:nvPr/>
              </p:nvGrpSpPr>
              <p:grpSpPr>
                <a:xfrm>
                  <a:off x="8533098" y="7942418"/>
                  <a:ext cx="66124" cy="74320"/>
                  <a:chOff x="8533098" y="7942418"/>
                  <a:chExt cx="66124" cy="74320"/>
                </a:xfrm>
              </p:grpSpPr>
              <p:sp>
                <p:nvSpPr>
                  <p:cNvPr id="3237" name="Google Shape;3237;p15"/>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38" name="Google Shape;3238;p15"/>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39" name="Google Shape;3239;p15"/>
                <p:cNvGrpSpPr/>
                <p:nvPr/>
              </p:nvGrpSpPr>
              <p:grpSpPr>
                <a:xfrm>
                  <a:off x="8986367" y="7942418"/>
                  <a:ext cx="66124" cy="74320"/>
                  <a:chOff x="8986367" y="7942418"/>
                  <a:chExt cx="66124" cy="74320"/>
                </a:xfrm>
              </p:grpSpPr>
              <p:sp>
                <p:nvSpPr>
                  <p:cNvPr id="3240" name="Google Shape;3240;p15"/>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41" name="Google Shape;3241;p15"/>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42" name="Google Shape;3242;p15"/>
                <p:cNvGrpSpPr/>
                <p:nvPr/>
              </p:nvGrpSpPr>
              <p:grpSpPr>
                <a:xfrm>
                  <a:off x="9439566" y="7942383"/>
                  <a:ext cx="66191" cy="74337"/>
                  <a:chOff x="9439566" y="7942383"/>
                  <a:chExt cx="66191" cy="74337"/>
                </a:xfrm>
              </p:grpSpPr>
              <p:sp>
                <p:nvSpPr>
                  <p:cNvPr id="3243" name="Google Shape;3243;p15"/>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44" name="Google Shape;3244;p15"/>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245" name="Google Shape;3245;p15"/>
              <p:cNvGrpSpPr/>
              <p:nvPr/>
            </p:nvGrpSpPr>
            <p:grpSpPr>
              <a:xfrm>
                <a:off x="5813364" y="8432843"/>
                <a:ext cx="3692393" cy="74355"/>
                <a:chOff x="5813364" y="8432843"/>
                <a:chExt cx="3692393" cy="74355"/>
              </a:xfrm>
            </p:grpSpPr>
            <p:grpSp>
              <p:nvGrpSpPr>
                <p:cNvPr id="3246" name="Google Shape;3246;p15"/>
                <p:cNvGrpSpPr/>
                <p:nvPr/>
              </p:nvGrpSpPr>
              <p:grpSpPr>
                <a:xfrm>
                  <a:off x="5813364" y="8432843"/>
                  <a:ext cx="66193" cy="74337"/>
                  <a:chOff x="5813364" y="8432843"/>
                  <a:chExt cx="66193" cy="74337"/>
                </a:xfrm>
              </p:grpSpPr>
              <p:sp>
                <p:nvSpPr>
                  <p:cNvPr id="3247" name="Google Shape;3247;p15"/>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48" name="Google Shape;3248;p15"/>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49" name="Google Shape;3249;p15"/>
                <p:cNvGrpSpPr/>
                <p:nvPr/>
              </p:nvGrpSpPr>
              <p:grpSpPr>
                <a:xfrm>
                  <a:off x="6266715" y="8432878"/>
                  <a:ext cx="66124" cy="74320"/>
                  <a:chOff x="6266715" y="8432878"/>
                  <a:chExt cx="66124" cy="74320"/>
                </a:xfrm>
              </p:grpSpPr>
              <p:sp>
                <p:nvSpPr>
                  <p:cNvPr id="3250" name="Google Shape;3250;p15"/>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51" name="Google Shape;3251;p15"/>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52" name="Google Shape;3252;p15"/>
                <p:cNvGrpSpPr/>
                <p:nvPr/>
              </p:nvGrpSpPr>
              <p:grpSpPr>
                <a:xfrm>
                  <a:off x="6719996" y="8432878"/>
                  <a:ext cx="66124" cy="74320"/>
                  <a:chOff x="6719996" y="8432878"/>
                  <a:chExt cx="66124" cy="74320"/>
                </a:xfrm>
              </p:grpSpPr>
              <p:sp>
                <p:nvSpPr>
                  <p:cNvPr id="3253" name="Google Shape;3253;p15"/>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54" name="Google Shape;3254;p15"/>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55" name="Google Shape;3255;p15"/>
                <p:cNvGrpSpPr/>
                <p:nvPr/>
              </p:nvGrpSpPr>
              <p:grpSpPr>
                <a:xfrm>
                  <a:off x="7173265" y="8432878"/>
                  <a:ext cx="66124" cy="74320"/>
                  <a:chOff x="7173265" y="8432878"/>
                  <a:chExt cx="66124" cy="74320"/>
                </a:xfrm>
              </p:grpSpPr>
              <p:sp>
                <p:nvSpPr>
                  <p:cNvPr id="3256" name="Google Shape;3256;p15"/>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57" name="Google Shape;3257;p15"/>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58" name="Google Shape;3258;p15"/>
                <p:cNvGrpSpPr/>
                <p:nvPr/>
              </p:nvGrpSpPr>
              <p:grpSpPr>
                <a:xfrm>
                  <a:off x="7626547" y="8432878"/>
                  <a:ext cx="66124" cy="74320"/>
                  <a:chOff x="7626547" y="8432878"/>
                  <a:chExt cx="66124" cy="74320"/>
                </a:xfrm>
              </p:grpSpPr>
              <p:sp>
                <p:nvSpPr>
                  <p:cNvPr id="3259" name="Google Shape;3259;p15"/>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60" name="Google Shape;3260;p15"/>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61" name="Google Shape;3261;p15"/>
                <p:cNvGrpSpPr/>
                <p:nvPr/>
              </p:nvGrpSpPr>
              <p:grpSpPr>
                <a:xfrm>
                  <a:off x="8079816" y="8432878"/>
                  <a:ext cx="66124" cy="74320"/>
                  <a:chOff x="8079816" y="8432878"/>
                  <a:chExt cx="66124" cy="74320"/>
                </a:xfrm>
              </p:grpSpPr>
              <p:sp>
                <p:nvSpPr>
                  <p:cNvPr id="3262" name="Google Shape;3262;p15"/>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63" name="Google Shape;3263;p15"/>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64" name="Google Shape;3264;p15"/>
                <p:cNvGrpSpPr/>
                <p:nvPr/>
              </p:nvGrpSpPr>
              <p:grpSpPr>
                <a:xfrm>
                  <a:off x="8533098" y="8432878"/>
                  <a:ext cx="66124" cy="74320"/>
                  <a:chOff x="8533098" y="8432878"/>
                  <a:chExt cx="66124" cy="74320"/>
                </a:xfrm>
              </p:grpSpPr>
              <p:sp>
                <p:nvSpPr>
                  <p:cNvPr id="3265" name="Google Shape;3265;p15"/>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66" name="Google Shape;3266;p15"/>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67" name="Google Shape;3267;p15"/>
                <p:cNvGrpSpPr/>
                <p:nvPr/>
              </p:nvGrpSpPr>
              <p:grpSpPr>
                <a:xfrm>
                  <a:off x="8986367" y="8432878"/>
                  <a:ext cx="66124" cy="74320"/>
                  <a:chOff x="8986367" y="8432878"/>
                  <a:chExt cx="66124" cy="74320"/>
                </a:xfrm>
              </p:grpSpPr>
              <p:sp>
                <p:nvSpPr>
                  <p:cNvPr id="3268" name="Google Shape;3268;p15"/>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69" name="Google Shape;3269;p15"/>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70" name="Google Shape;3270;p15"/>
                <p:cNvGrpSpPr/>
                <p:nvPr/>
              </p:nvGrpSpPr>
              <p:grpSpPr>
                <a:xfrm>
                  <a:off x="9439566" y="8432843"/>
                  <a:ext cx="66191" cy="74337"/>
                  <a:chOff x="9439566" y="8432843"/>
                  <a:chExt cx="66191" cy="74337"/>
                </a:xfrm>
              </p:grpSpPr>
              <p:sp>
                <p:nvSpPr>
                  <p:cNvPr id="3271" name="Google Shape;3271;p15"/>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72" name="Google Shape;3272;p15"/>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273" name="Google Shape;3273;p15"/>
              <p:cNvGrpSpPr/>
              <p:nvPr/>
            </p:nvGrpSpPr>
            <p:grpSpPr>
              <a:xfrm>
                <a:off x="5813364" y="8923290"/>
                <a:ext cx="3692393" cy="74355"/>
                <a:chOff x="5813364" y="8923290"/>
                <a:chExt cx="3692393" cy="74355"/>
              </a:xfrm>
            </p:grpSpPr>
            <p:grpSp>
              <p:nvGrpSpPr>
                <p:cNvPr id="3274" name="Google Shape;3274;p15"/>
                <p:cNvGrpSpPr/>
                <p:nvPr/>
              </p:nvGrpSpPr>
              <p:grpSpPr>
                <a:xfrm>
                  <a:off x="5813364" y="8923290"/>
                  <a:ext cx="66193" cy="74337"/>
                  <a:chOff x="5813364" y="8923290"/>
                  <a:chExt cx="66193" cy="74337"/>
                </a:xfrm>
              </p:grpSpPr>
              <p:sp>
                <p:nvSpPr>
                  <p:cNvPr id="3275" name="Google Shape;3275;p15"/>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76" name="Google Shape;3276;p15"/>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77" name="Google Shape;3277;p15"/>
                <p:cNvGrpSpPr/>
                <p:nvPr/>
              </p:nvGrpSpPr>
              <p:grpSpPr>
                <a:xfrm>
                  <a:off x="6266715" y="8923325"/>
                  <a:ext cx="66124" cy="74320"/>
                  <a:chOff x="6266715" y="8923325"/>
                  <a:chExt cx="66124" cy="74320"/>
                </a:xfrm>
              </p:grpSpPr>
              <p:sp>
                <p:nvSpPr>
                  <p:cNvPr id="3278" name="Google Shape;3278;p15"/>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79" name="Google Shape;3279;p15"/>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80" name="Google Shape;3280;p15"/>
                <p:cNvGrpSpPr/>
                <p:nvPr/>
              </p:nvGrpSpPr>
              <p:grpSpPr>
                <a:xfrm>
                  <a:off x="6719996" y="8923325"/>
                  <a:ext cx="66124" cy="74320"/>
                  <a:chOff x="6719996" y="8923325"/>
                  <a:chExt cx="66124" cy="74320"/>
                </a:xfrm>
              </p:grpSpPr>
              <p:sp>
                <p:nvSpPr>
                  <p:cNvPr id="3281" name="Google Shape;3281;p15"/>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82" name="Google Shape;3282;p15"/>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83" name="Google Shape;3283;p15"/>
                <p:cNvGrpSpPr/>
                <p:nvPr/>
              </p:nvGrpSpPr>
              <p:grpSpPr>
                <a:xfrm>
                  <a:off x="7173265" y="8923325"/>
                  <a:ext cx="66124" cy="74320"/>
                  <a:chOff x="7173265" y="8923325"/>
                  <a:chExt cx="66124" cy="74320"/>
                </a:xfrm>
              </p:grpSpPr>
              <p:sp>
                <p:nvSpPr>
                  <p:cNvPr id="3284" name="Google Shape;3284;p15"/>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85" name="Google Shape;3285;p15"/>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86" name="Google Shape;3286;p15"/>
                <p:cNvGrpSpPr/>
                <p:nvPr/>
              </p:nvGrpSpPr>
              <p:grpSpPr>
                <a:xfrm>
                  <a:off x="7626547" y="8923325"/>
                  <a:ext cx="66124" cy="74320"/>
                  <a:chOff x="7626547" y="8923325"/>
                  <a:chExt cx="66124" cy="74320"/>
                </a:xfrm>
              </p:grpSpPr>
              <p:sp>
                <p:nvSpPr>
                  <p:cNvPr id="3287" name="Google Shape;3287;p15"/>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88" name="Google Shape;3288;p15"/>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89" name="Google Shape;3289;p15"/>
                <p:cNvGrpSpPr/>
                <p:nvPr/>
              </p:nvGrpSpPr>
              <p:grpSpPr>
                <a:xfrm>
                  <a:off x="8079816" y="8923325"/>
                  <a:ext cx="66124" cy="74320"/>
                  <a:chOff x="8079816" y="8923325"/>
                  <a:chExt cx="66124" cy="74320"/>
                </a:xfrm>
              </p:grpSpPr>
              <p:sp>
                <p:nvSpPr>
                  <p:cNvPr id="3290" name="Google Shape;3290;p15"/>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91" name="Google Shape;3291;p15"/>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92" name="Google Shape;3292;p15"/>
                <p:cNvGrpSpPr/>
                <p:nvPr/>
              </p:nvGrpSpPr>
              <p:grpSpPr>
                <a:xfrm>
                  <a:off x="8533098" y="8923325"/>
                  <a:ext cx="66124" cy="74320"/>
                  <a:chOff x="8533098" y="8923325"/>
                  <a:chExt cx="66124" cy="74320"/>
                </a:xfrm>
              </p:grpSpPr>
              <p:sp>
                <p:nvSpPr>
                  <p:cNvPr id="3293" name="Google Shape;3293;p15"/>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94" name="Google Shape;3294;p15"/>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95" name="Google Shape;3295;p15"/>
                <p:cNvGrpSpPr/>
                <p:nvPr/>
              </p:nvGrpSpPr>
              <p:grpSpPr>
                <a:xfrm>
                  <a:off x="8986367" y="8923325"/>
                  <a:ext cx="66124" cy="74320"/>
                  <a:chOff x="8986367" y="8923325"/>
                  <a:chExt cx="66124" cy="74320"/>
                </a:xfrm>
              </p:grpSpPr>
              <p:sp>
                <p:nvSpPr>
                  <p:cNvPr id="3296" name="Google Shape;3296;p15"/>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297" name="Google Shape;3297;p15"/>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298" name="Google Shape;3298;p15"/>
                <p:cNvGrpSpPr/>
                <p:nvPr/>
              </p:nvGrpSpPr>
              <p:grpSpPr>
                <a:xfrm>
                  <a:off x="9439566" y="8923290"/>
                  <a:ext cx="66191" cy="74337"/>
                  <a:chOff x="9439566" y="8923290"/>
                  <a:chExt cx="66191" cy="74337"/>
                </a:xfrm>
              </p:grpSpPr>
              <p:sp>
                <p:nvSpPr>
                  <p:cNvPr id="3299" name="Google Shape;3299;p15"/>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00" name="Google Shape;3300;p15"/>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301" name="Google Shape;3301;p15"/>
              <p:cNvGrpSpPr/>
              <p:nvPr/>
            </p:nvGrpSpPr>
            <p:grpSpPr>
              <a:xfrm>
                <a:off x="6266715" y="9413737"/>
                <a:ext cx="3239042" cy="74355"/>
                <a:chOff x="6266715" y="9413737"/>
                <a:chExt cx="3239042" cy="74355"/>
              </a:xfrm>
            </p:grpSpPr>
            <p:grpSp>
              <p:nvGrpSpPr>
                <p:cNvPr id="3302" name="Google Shape;3302;p15"/>
                <p:cNvGrpSpPr/>
                <p:nvPr/>
              </p:nvGrpSpPr>
              <p:grpSpPr>
                <a:xfrm>
                  <a:off x="6266715" y="9413772"/>
                  <a:ext cx="66124" cy="74320"/>
                  <a:chOff x="6266715" y="9413772"/>
                  <a:chExt cx="66124" cy="74320"/>
                </a:xfrm>
              </p:grpSpPr>
              <p:sp>
                <p:nvSpPr>
                  <p:cNvPr id="3303" name="Google Shape;3303;p15"/>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04" name="Google Shape;3304;p15"/>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05" name="Google Shape;3305;p15"/>
                <p:cNvGrpSpPr/>
                <p:nvPr/>
              </p:nvGrpSpPr>
              <p:grpSpPr>
                <a:xfrm>
                  <a:off x="6719996" y="9413772"/>
                  <a:ext cx="66124" cy="74320"/>
                  <a:chOff x="6719996" y="9413772"/>
                  <a:chExt cx="66124" cy="74320"/>
                </a:xfrm>
              </p:grpSpPr>
              <p:sp>
                <p:nvSpPr>
                  <p:cNvPr id="3306" name="Google Shape;3306;p15"/>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07" name="Google Shape;3307;p15"/>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08" name="Google Shape;3308;p15"/>
                <p:cNvGrpSpPr/>
                <p:nvPr/>
              </p:nvGrpSpPr>
              <p:grpSpPr>
                <a:xfrm>
                  <a:off x="7173265" y="9413772"/>
                  <a:ext cx="66124" cy="74320"/>
                  <a:chOff x="7173265" y="9413772"/>
                  <a:chExt cx="66124" cy="74320"/>
                </a:xfrm>
              </p:grpSpPr>
              <p:sp>
                <p:nvSpPr>
                  <p:cNvPr id="3309" name="Google Shape;3309;p15"/>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10" name="Google Shape;3310;p15"/>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11" name="Google Shape;3311;p15"/>
                <p:cNvGrpSpPr/>
                <p:nvPr/>
              </p:nvGrpSpPr>
              <p:grpSpPr>
                <a:xfrm>
                  <a:off x="7626547" y="9413772"/>
                  <a:ext cx="66124" cy="74320"/>
                  <a:chOff x="7626547" y="9413772"/>
                  <a:chExt cx="66124" cy="74320"/>
                </a:xfrm>
              </p:grpSpPr>
              <p:sp>
                <p:nvSpPr>
                  <p:cNvPr id="3312" name="Google Shape;3312;p15"/>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13" name="Google Shape;3313;p15"/>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14" name="Google Shape;3314;p15"/>
                <p:cNvGrpSpPr/>
                <p:nvPr/>
              </p:nvGrpSpPr>
              <p:grpSpPr>
                <a:xfrm>
                  <a:off x="8079816" y="9413772"/>
                  <a:ext cx="66124" cy="74320"/>
                  <a:chOff x="8079816" y="9413772"/>
                  <a:chExt cx="66124" cy="74320"/>
                </a:xfrm>
              </p:grpSpPr>
              <p:sp>
                <p:nvSpPr>
                  <p:cNvPr id="3315" name="Google Shape;3315;p15"/>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16" name="Google Shape;3316;p15"/>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17" name="Google Shape;3317;p15"/>
                <p:cNvGrpSpPr/>
                <p:nvPr/>
              </p:nvGrpSpPr>
              <p:grpSpPr>
                <a:xfrm>
                  <a:off x="8533098" y="9413772"/>
                  <a:ext cx="66124" cy="74320"/>
                  <a:chOff x="8533098" y="9413772"/>
                  <a:chExt cx="66124" cy="74320"/>
                </a:xfrm>
              </p:grpSpPr>
              <p:sp>
                <p:nvSpPr>
                  <p:cNvPr id="3318" name="Google Shape;3318;p15"/>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19" name="Google Shape;3319;p15"/>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20" name="Google Shape;3320;p15"/>
                <p:cNvGrpSpPr/>
                <p:nvPr/>
              </p:nvGrpSpPr>
              <p:grpSpPr>
                <a:xfrm>
                  <a:off x="8986367" y="9413772"/>
                  <a:ext cx="66124" cy="74320"/>
                  <a:chOff x="8986367" y="9413772"/>
                  <a:chExt cx="66124" cy="74320"/>
                </a:xfrm>
              </p:grpSpPr>
              <p:sp>
                <p:nvSpPr>
                  <p:cNvPr id="3321" name="Google Shape;3321;p15"/>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22" name="Google Shape;3322;p15"/>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23" name="Google Shape;3323;p15"/>
                <p:cNvGrpSpPr/>
                <p:nvPr/>
              </p:nvGrpSpPr>
              <p:grpSpPr>
                <a:xfrm>
                  <a:off x="9439566" y="9413737"/>
                  <a:ext cx="66191" cy="74337"/>
                  <a:chOff x="9439566" y="9413737"/>
                  <a:chExt cx="66191" cy="74337"/>
                </a:xfrm>
              </p:grpSpPr>
              <p:sp>
                <p:nvSpPr>
                  <p:cNvPr id="3324" name="Google Shape;3324;p15"/>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25" name="Google Shape;3325;p15"/>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326" name="Google Shape;3326;p15"/>
              <p:cNvGrpSpPr/>
              <p:nvPr/>
            </p:nvGrpSpPr>
            <p:grpSpPr>
              <a:xfrm>
                <a:off x="6719996" y="9904197"/>
                <a:ext cx="2785758" cy="74342"/>
                <a:chOff x="6719996" y="9904197"/>
                <a:chExt cx="2785758" cy="74342"/>
              </a:xfrm>
            </p:grpSpPr>
            <p:grpSp>
              <p:nvGrpSpPr>
                <p:cNvPr id="3327" name="Google Shape;3327;p15"/>
                <p:cNvGrpSpPr/>
                <p:nvPr/>
              </p:nvGrpSpPr>
              <p:grpSpPr>
                <a:xfrm>
                  <a:off x="6719996" y="9904219"/>
                  <a:ext cx="66124" cy="74320"/>
                  <a:chOff x="6719996" y="9904219"/>
                  <a:chExt cx="66124" cy="74320"/>
                </a:xfrm>
              </p:grpSpPr>
              <p:sp>
                <p:nvSpPr>
                  <p:cNvPr id="3328" name="Google Shape;3328;p15"/>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29" name="Google Shape;3329;p15"/>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30" name="Google Shape;3330;p15"/>
                <p:cNvGrpSpPr/>
                <p:nvPr/>
              </p:nvGrpSpPr>
              <p:grpSpPr>
                <a:xfrm>
                  <a:off x="7173265" y="9904219"/>
                  <a:ext cx="66124" cy="74320"/>
                  <a:chOff x="7173265" y="9904219"/>
                  <a:chExt cx="66124" cy="74320"/>
                </a:xfrm>
              </p:grpSpPr>
              <p:sp>
                <p:nvSpPr>
                  <p:cNvPr id="3331" name="Google Shape;3331;p15"/>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32" name="Google Shape;3332;p15"/>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33" name="Google Shape;3333;p15"/>
                <p:cNvGrpSpPr/>
                <p:nvPr/>
              </p:nvGrpSpPr>
              <p:grpSpPr>
                <a:xfrm>
                  <a:off x="7626547" y="9904219"/>
                  <a:ext cx="66124" cy="74320"/>
                  <a:chOff x="7626547" y="9904219"/>
                  <a:chExt cx="66124" cy="74320"/>
                </a:xfrm>
              </p:grpSpPr>
              <p:sp>
                <p:nvSpPr>
                  <p:cNvPr id="3334" name="Google Shape;3334;p15"/>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35" name="Google Shape;3335;p15"/>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36" name="Google Shape;3336;p15"/>
                <p:cNvGrpSpPr/>
                <p:nvPr/>
              </p:nvGrpSpPr>
              <p:grpSpPr>
                <a:xfrm>
                  <a:off x="8079816" y="9904219"/>
                  <a:ext cx="66124" cy="74320"/>
                  <a:chOff x="8079816" y="9904219"/>
                  <a:chExt cx="66124" cy="74320"/>
                </a:xfrm>
              </p:grpSpPr>
              <p:sp>
                <p:nvSpPr>
                  <p:cNvPr id="3337" name="Google Shape;3337;p15"/>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38" name="Google Shape;3338;p15"/>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39" name="Google Shape;3339;p15"/>
                <p:cNvGrpSpPr/>
                <p:nvPr/>
              </p:nvGrpSpPr>
              <p:grpSpPr>
                <a:xfrm>
                  <a:off x="8533098" y="9904219"/>
                  <a:ext cx="66124" cy="74320"/>
                  <a:chOff x="8533098" y="9904219"/>
                  <a:chExt cx="66124" cy="74320"/>
                </a:xfrm>
              </p:grpSpPr>
              <p:sp>
                <p:nvSpPr>
                  <p:cNvPr id="3340" name="Google Shape;3340;p15"/>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41" name="Google Shape;3341;p15"/>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42" name="Google Shape;3342;p15"/>
                <p:cNvGrpSpPr/>
                <p:nvPr/>
              </p:nvGrpSpPr>
              <p:grpSpPr>
                <a:xfrm>
                  <a:off x="8986367" y="9904219"/>
                  <a:ext cx="66124" cy="74320"/>
                  <a:chOff x="8986367" y="9904219"/>
                  <a:chExt cx="66124" cy="74320"/>
                </a:xfrm>
              </p:grpSpPr>
              <p:sp>
                <p:nvSpPr>
                  <p:cNvPr id="3343" name="Google Shape;3343;p15"/>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44" name="Google Shape;3344;p15"/>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45" name="Google Shape;3345;p15"/>
                <p:cNvGrpSpPr/>
                <p:nvPr/>
              </p:nvGrpSpPr>
              <p:grpSpPr>
                <a:xfrm>
                  <a:off x="9439610" y="9904197"/>
                  <a:ext cx="66144" cy="74309"/>
                  <a:chOff x="9439610" y="9904197"/>
                  <a:chExt cx="66144" cy="74309"/>
                </a:xfrm>
              </p:grpSpPr>
              <p:sp>
                <p:nvSpPr>
                  <p:cNvPr id="3346" name="Google Shape;3346;p15"/>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47" name="Google Shape;3347;p15"/>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sp>
          <p:nvSpPr>
            <p:cNvPr id="3348" name="Google Shape;3348;p15"/>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sp>
        <p:nvSpPr>
          <p:cNvPr id="3349" name="Google Shape;3349;p15"/>
          <p:cNvSpPr/>
          <p:nvPr/>
        </p:nvSpPr>
        <p:spPr>
          <a:xfrm rot="-100041">
            <a:off x="-261514" y="-242120"/>
            <a:ext cx="4753112" cy="5605176"/>
          </a:xfrm>
          <a:prstGeom prst="rect">
            <a:avLst/>
          </a:prstGeom>
          <a:solidFill>
            <a:srgbClr val="AAF0D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350" name="Google Shape;3350;p15"/>
          <p:cNvGrpSpPr/>
          <p:nvPr/>
        </p:nvGrpSpPr>
        <p:grpSpPr>
          <a:xfrm>
            <a:off x="3910150" y="4040420"/>
            <a:ext cx="1353429" cy="461308"/>
            <a:chOff x="7820300" y="8080841"/>
            <a:chExt cx="2706857" cy="922617"/>
          </a:xfrm>
        </p:grpSpPr>
        <p:grpSp>
          <p:nvGrpSpPr>
            <p:cNvPr id="3351" name="Google Shape;3351;p15"/>
            <p:cNvGrpSpPr/>
            <p:nvPr/>
          </p:nvGrpSpPr>
          <p:grpSpPr>
            <a:xfrm>
              <a:off x="7820300" y="8080841"/>
              <a:ext cx="2706857" cy="922617"/>
              <a:chOff x="7820300" y="8080841"/>
              <a:chExt cx="2706857" cy="922617"/>
            </a:xfrm>
          </p:grpSpPr>
          <p:sp>
            <p:nvSpPr>
              <p:cNvPr id="3352" name="Google Shape;3352;p15"/>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53" name="Google Shape;3353;p15"/>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54" name="Google Shape;3354;p15"/>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55" name="Google Shape;3355;p15"/>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356" name="Google Shape;3356;p15"/>
            <p:cNvGrpSpPr/>
            <p:nvPr/>
          </p:nvGrpSpPr>
          <p:grpSpPr>
            <a:xfrm>
              <a:off x="7820300" y="8080841"/>
              <a:ext cx="2706857" cy="922617"/>
              <a:chOff x="7820300" y="8080841"/>
              <a:chExt cx="2706857" cy="922617"/>
            </a:xfrm>
          </p:grpSpPr>
          <p:sp>
            <p:nvSpPr>
              <p:cNvPr id="3357" name="Google Shape;3357;p15"/>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58" name="Google Shape;3358;p15"/>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59" name="Google Shape;3359;p15"/>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360" name="Google Shape;3360;p15"/>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sp>
        <p:nvSpPr>
          <p:cNvPr id="3361" name="Google Shape;3361;p15"/>
          <p:cNvSpPr txBox="1"/>
          <p:nvPr/>
        </p:nvSpPr>
        <p:spPr>
          <a:xfrm>
            <a:off x="347301" y="479025"/>
            <a:ext cx="3687900" cy="1077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500"/>
              <a:buFont typeface="Arial"/>
              <a:buNone/>
            </a:pPr>
            <a:r>
              <a:rPr lang="nl" sz="3500">
                <a:solidFill>
                  <a:srgbClr val="191918"/>
                </a:solidFill>
                <a:latin typeface="Mali Medium"/>
                <a:ea typeface="Mali Medium"/>
                <a:cs typeface="Mali Medium"/>
                <a:sym typeface="Mali Medium"/>
              </a:rPr>
              <a:t>Content</a:t>
            </a:r>
            <a:r>
              <a:rPr b="0" i="0" lang="nl" sz="3500" u="none" cap="none" strike="noStrike">
                <a:solidFill>
                  <a:srgbClr val="191918"/>
                </a:solidFill>
                <a:latin typeface="Mali Medium"/>
                <a:ea typeface="Mali Medium"/>
                <a:cs typeface="Mali Medium"/>
                <a:sym typeface="Mali Medium"/>
              </a:rPr>
              <a:t>creatie en -</a:t>
            </a:r>
            <a:r>
              <a:rPr lang="nl" sz="3500">
                <a:solidFill>
                  <a:srgbClr val="191918"/>
                </a:solidFill>
                <a:latin typeface="Mali Medium"/>
                <a:ea typeface="Mali Medium"/>
                <a:cs typeface="Mali Medium"/>
                <a:sym typeface="Mali Medium"/>
              </a:rPr>
              <a:t>management</a:t>
            </a:r>
            <a:endParaRPr b="0" i="0" sz="3500" u="none" cap="none" strike="noStrike">
              <a:solidFill>
                <a:srgbClr val="191918"/>
              </a:solidFill>
              <a:latin typeface="Mali Medium"/>
              <a:ea typeface="Mali Medium"/>
              <a:cs typeface="Mali Medium"/>
              <a:sym typeface="Mali Medium"/>
            </a:endParaRPr>
          </a:p>
        </p:txBody>
      </p:sp>
      <p:sp>
        <p:nvSpPr>
          <p:cNvPr id="3362" name="Google Shape;3362;p15"/>
          <p:cNvSpPr txBox="1"/>
          <p:nvPr/>
        </p:nvSpPr>
        <p:spPr>
          <a:xfrm>
            <a:off x="5592173" y="482825"/>
            <a:ext cx="3192900" cy="4556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Medium"/>
                <a:ea typeface="Nunito Medium"/>
                <a:cs typeface="Nunito Medium"/>
                <a:sym typeface="Nunito Medium"/>
              </a:rPr>
              <a:t>Creatie en </a:t>
            </a:r>
            <a:r>
              <a:rPr lang="nl" sz="2000">
                <a:latin typeface="Nunito Medium"/>
                <a:ea typeface="Nunito Medium"/>
                <a:cs typeface="Nunito Medium"/>
                <a:sym typeface="Nunito Medium"/>
              </a:rPr>
              <a:t>management </a:t>
            </a:r>
            <a:r>
              <a:rPr b="0" i="0" lang="nl" sz="2000" u="none" cap="none" strike="noStrike">
                <a:solidFill>
                  <a:srgbClr val="000000"/>
                </a:solidFill>
                <a:latin typeface="Nunito Medium"/>
                <a:ea typeface="Nunito Medium"/>
                <a:cs typeface="Nunito Medium"/>
                <a:sym typeface="Nunito Medium"/>
              </a:rPr>
              <a:t>van inhoud, bijv. blogs, video's, posts op sociale media.</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br>
              <a:rPr b="0" i="0" lang="nl" sz="2000" u="none" cap="none" strike="noStrike">
                <a:solidFill>
                  <a:srgbClr val="000000"/>
                </a:solidFill>
                <a:latin typeface="Nunito Medium"/>
                <a:ea typeface="Nunito Medium"/>
                <a:cs typeface="Nunito Medium"/>
                <a:sym typeface="Nunito Medium"/>
              </a:rPr>
            </a:br>
            <a:r>
              <a:rPr b="1" i="0" lang="nl" sz="2000" u="none" cap="none" strike="noStrike">
                <a:solidFill>
                  <a:srgbClr val="000000"/>
                </a:solidFill>
                <a:latin typeface="Nunito"/>
                <a:ea typeface="Nunito"/>
                <a:cs typeface="Nunito"/>
                <a:sym typeface="Nunito"/>
              </a:rPr>
              <a:t>Vereiste vaardigheden: </a:t>
            </a:r>
            <a:r>
              <a:rPr b="0" i="0" lang="nl" sz="2000" u="none" cap="none" strike="noStrike">
                <a:solidFill>
                  <a:srgbClr val="000000"/>
                </a:solidFill>
                <a:latin typeface="Nunito Medium"/>
                <a:ea typeface="Nunito Medium"/>
                <a:cs typeface="Nunito Medium"/>
                <a:sym typeface="Nunito Medium"/>
              </a:rPr>
              <a:t>Schrijfvaardigheid, creativiteit, SEO-kennis.</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br>
              <a:rPr b="0" i="0" lang="nl" sz="2000" u="none" cap="none" strike="noStrike">
                <a:solidFill>
                  <a:srgbClr val="000000"/>
                </a:solidFill>
                <a:latin typeface="Nunito Medium"/>
                <a:ea typeface="Nunito Medium"/>
                <a:cs typeface="Nunito Medium"/>
                <a:sym typeface="Nunito Medium"/>
              </a:rPr>
            </a:br>
            <a:r>
              <a:rPr b="1" i="0" lang="nl" sz="2000" u="none" cap="none" strike="noStrike">
                <a:solidFill>
                  <a:srgbClr val="000000"/>
                </a:solidFill>
                <a:latin typeface="Nunito"/>
                <a:ea typeface="Nunito"/>
                <a:cs typeface="Nunito"/>
                <a:sym typeface="Nunito"/>
              </a:rPr>
              <a:t>Softwarekennis: </a:t>
            </a:r>
            <a:r>
              <a:rPr b="0" i="0" lang="nl" sz="2000" u="none" cap="none" strike="noStrike">
                <a:solidFill>
                  <a:srgbClr val="000000"/>
                </a:solidFill>
                <a:latin typeface="Nunito Medium"/>
                <a:ea typeface="Nunito Medium"/>
                <a:cs typeface="Nunito Medium"/>
                <a:sym typeface="Nunito Medium"/>
              </a:rPr>
              <a:t>WordPress, Google Analytics, Hootsuite, Adobe-software.</a:t>
            </a:r>
            <a:endParaRPr b="0" i="0" sz="2000" u="none" cap="none" strike="noStrike">
              <a:solidFill>
                <a:srgbClr val="000000"/>
              </a:solidFill>
              <a:latin typeface="Nunito Medium"/>
              <a:ea typeface="Nunito Medium"/>
              <a:cs typeface="Nunito Medium"/>
              <a:sym typeface="Nunito Medium"/>
            </a:endParaRPr>
          </a:p>
        </p:txBody>
      </p:sp>
      <p:pic>
        <p:nvPicPr>
          <p:cNvPr id="3363" name="Google Shape;3363;p15"/>
          <p:cNvPicPr preferRelativeResize="0"/>
          <p:nvPr/>
        </p:nvPicPr>
        <p:blipFill rotWithShape="1">
          <a:blip r:embed="rId3">
            <a:alphaModFix/>
          </a:blip>
          <a:srcRect b="0" l="0" r="0" t="0"/>
          <a:stretch/>
        </p:blipFill>
        <p:spPr>
          <a:xfrm>
            <a:off x="1276512" y="2367350"/>
            <a:ext cx="1829475" cy="1829475"/>
          </a:xfrm>
          <a:prstGeom prst="rect">
            <a:avLst/>
          </a:prstGeom>
          <a:noFill/>
          <a:ln>
            <a:noFill/>
          </a:ln>
        </p:spPr>
      </p:pic>
      <p:grpSp>
        <p:nvGrpSpPr>
          <p:cNvPr id="3364" name="Google Shape;3364;p15"/>
          <p:cNvGrpSpPr/>
          <p:nvPr/>
        </p:nvGrpSpPr>
        <p:grpSpPr>
          <a:xfrm rot="903043">
            <a:off x="3928373" y="159208"/>
            <a:ext cx="1287256" cy="461306"/>
            <a:chOff x="6540201" y="1793051"/>
            <a:chExt cx="1005011" cy="360187"/>
          </a:xfrm>
        </p:grpSpPr>
        <p:sp>
          <p:nvSpPr>
            <p:cNvPr id="3365" name="Google Shape;3365;p15"/>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366" name="Google Shape;3366;p15"/>
            <p:cNvGrpSpPr/>
            <p:nvPr/>
          </p:nvGrpSpPr>
          <p:grpSpPr>
            <a:xfrm rot="-83194">
              <a:off x="6544750" y="1808211"/>
              <a:ext cx="962211" cy="333435"/>
              <a:chOff x="13088213" y="3615325"/>
              <a:chExt cx="1924244" cy="666809"/>
            </a:xfrm>
          </p:grpSpPr>
          <p:sp>
            <p:nvSpPr>
              <p:cNvPr id="3367" name="Google Shape;3367;p15"/>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8" name="Google Shape;3368;p15"/>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9" name="Google Shape;3369;p15"/>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0" name="Google Shape;3370;p15"/>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1" name="Google Shape;3371;p15"/>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2" name="Google Shape;3372;p15"/>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3" name="Google Shape;3373;p15"/>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4" name="Google Shape;3374;p15"/>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5" name="Google Shape;3375;p15"/>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6" name="Google Shape;3376;p15"/>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7" name="Google Shape;3377;p15"/>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8" name="Google Shape;3378;p15"/>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9" name="Google Shape;3379;p15"/>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0" name="Google Shape;3380;p15"/>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1" name="Google Shape;3381;p15"/>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2" name="Google Shape;3382;p15"/>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3" name="Google Shape;3383;p15"/>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4" name="Google Shape;3384;p15"/>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5" name="Google Shape;3385;p15"/>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6" name="Google Shape;3386;p15"/>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7" name="Google Shape;3387;p15"/>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8" name="Google Shape;3388;p15"/>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9" name="Google Shape;3389;p15"/>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0" name="Google Shape;3390;p15"/>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1" name="Google Shape;3391;p15"/>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3392" name="Google Shape;3392;p1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3396" name="Shape 3396"/>
        <p:cNvGrpSpPr/>
        <p:nvPr/>
      </p:nvGrpSpPr>
      <p:grpSpPr>
        <a:xfrm>
          <a:off x="0" y="0"/>
          <a:ext cx="0" cy="0"/>
          <a:chOff x="0" y="0"/>
          <a:chExt cx="0" cy="0"/>
        </a:xfrm>
      </p:grpSpPr>
      <p:grpSp>
        <p:nvGrpSpPr>
          <p:cNvPr id="3397" name="Google Shape;3397;p16"/>
          <p:cNvGrpSpPr/>
          <p:nvPr/>
        </p:nvGrpSpPr>
        <p:grpSpPr>
          <a:xfrm rot="-147850">
            <a:off x="4843591" y="-432107"/>
            <a:ext cx="4041387" cy="4080071"/>
            <a:chOff x="9685972" y="-864111"/>
            <a:chExt cx="8081765" cy="8159124"/>
          </a:xfrm>
        </p:grpSpPr>
        <p:sp>
          <p:nvSpPr>
            <p:cNvPr id="3398" name="Google Shape;3398;p16"/>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399" name="Google Shape;3399;p16"/>
            <p:cNvGrpSpPr/>
            <p:nvPr/>
          </p:nvGrpSpPr>
          <p:grpSpPr>
            <a:xfrm>
              <a:off x="9685972" y="-314528"/>
              <a:ext cx="8081765" cy="7148015"/>
              <a:chOff x="9685972" y="-314528"/>
              <a:chExt cx="8081765" cy="7148015"/>
            </a:xfrm>
          </p:grpSpPr>
          <p:sp>
            <p:nvSpPr>
              <p:cNvPr id="3400" name="Google Shape;3400;p16"/>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1" name="Google Shape;3401;p16"/>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2" name="Google Shape;3402;p16"/>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3" name="Google Shape;3403;p16"/>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4" name="Google Shape;3404;p16"/>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5" name="Google Shape;3405;p16"/>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6" name="Google Shape;3406;p16"/>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7" name="Google Shape;3407;p16"/>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8" name="Google Shape;3408;p16"/>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9" name="Google Shape;3409;p16"/>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0" name="Google Shape;3410;p16"/>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1" name="Google Shape;3411;p16"/>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3412" name="Google Shape;3412;p16"/>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16"/>
          <p:cNvSpPr txBox="1"/>
          <p:nvPr/>
        </p:nvSpPr>
        <p:spPr>
          <a:xfrm>
            <a:off x="456275" y="552100"/>
            <a:ext cx="4213200" cy="3583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contentcreatie interessant?</a:t>
            </a:r>
            <a:endParaRPr b="1" i="0" sz="18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br>
              <a:rPr b="0" i="0" lang="nl" sz="1200" u="none" cap="none" strike="noStrike">
                <a:solidFill>
                  <a:srgbClr val="000000"/>
                </a:solidFill>
                <a:latin typeface="Mali Medium"/>
                <a:ea typeface="Mali Medium"/>
                <a:cs typeface="Mali Medium"/>
                <a:sym typeface="Mali Medium"/>
              </a:rPr>
            </a:br>
            <a:r>
              <a:rPr b="1" i="0" lang="nl" sz="1200" u="none" cap="none" strike="noStrike">
                <a:solidFill>
                  <a:srgbClr val="000000"/>
                </a:solidFill>
                <a:latin typeface="Mali"/>
                <a:ea typeface="Mali"/>
                <a:cs typeface="Mali"/>
                <a:sym typeface="Mali"/>
              </a:rPr>
              <a:t>De</a:t>
            </a:r>
            <a:r>
              <a:rPr b="0" i="0" lang="nl" sz="1200" u="none" cap="none" strike="noStrike">
                <a:solidFill>
                  <a:srgbClr val="000000"/>
                </a:solidFill>
                <a:latin typeface="Mali Medium"/>
                <a:ea typeface="Mali Medium"/>
                <a:cs typeface="Mali Medium"/>
                <a:sym typeface="Mali Medium"/>
              </a:rPr>
              <a:t> </a:t>
            </a:r>
            <a:r>
              <a:rPr b="1" i="0" lang="nl" sz="1200" u="none" cap="none" strike="noStrike">
                <a:solidFill>
                  <a:srgbClr val="000000"/>
                </a:solidFill>
                <a:latin typeface="Mali"/>
                <a:ea typeface="Mali"/>
                <a:cs typeface="Mali"/>
                <a:sym typeface="Mali"/>
              </a:rPr>
              <a:t>creatieve expressie: </a:t>
            </a:r>
            <a:r>
              <a:rPr b="0" i="0" lang="nl" sz="1200" u="none" cap="none" strike="noStrike">
                <a:solidFill>
                  <a:srgbClr val="000000"/>
                </a:solidFill>
                <a:latin typeface="Mali Medium"/>
                <a:ea typeface="Mali Medium"/>
                <a:cs typeface="Mali Medium"/>
                <a:sym typeface="Mali Medium"/>
              </a:rPr>
              <a:t>de productie van inhoud biedt de mogelijkheid om creatieve ideeën te realiseren en een unieke stem te creëren via verschillende media.</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De relatie met de doelgroep: </a:t>
            </a:r>
            <a:r>
              <a:rPr b="0" i="0" lang="nl" sz="1200" u="none" cap="none" strike="noStrike">
                <a:solidFill>
                  <a:srgbClr val="000000"/>
                </a:solidFill>
                <a:latin typeface="Mali Medium"/>
                <a:ea typeface="Mali Medium"/>
                <a:cs typeface="Mali Medium"/>
                <a:sym typeface="Mali Medium"/>
              </a:rPr>
              <a:t>op dit gebied ontstaat er een directe relatie tussen het merk en de doelgroep, waardoor het mogelijk </a:t>
            </a:r>
            <a:r>
              <a:rPr lang="nl" sz="1200">
                <a:latin typeface="Mali Medium"/>
                <a:ea typeface="Mali Medium"/>
                <a:cs typeface="Mali Medium"/>
                <a:sym typeface="Mali Medium"/>
              </a:rPr>
              <a:t>is </a:t>
            </a:r>
            <a:r>
              <a:rPr b="0" i="0" lang="nl" sz="1200" u="none" cap="none" strike="noStrike">
                <a:solidFill>
                  <a:srgbClr val="000000"/>
                </a:solidFill>
                <a:latin typeface="Mali Medium"/>
                <a:ea typeface="Mali Medium"/>
                <a:cs typeface="Mali Medium"/>
                <a:sym typeface="Mali Medium"/>
              </a:rPr>
              <a:t>de behoeften van de doelgroep te begrijpen en te </a:t>
            </a:r>
            <a:r>
              <a:rPr lang="nl" sz="1200">
                <a:latin typeface="Mali Medium"/>
                <a:ea typeface="Mali Medium"/>
                <a:cs typeface="Mali Medium"/>
                <a:sym typeface="Mali Medium"/>
              </a:rPr>
              <a:t>voldoen</a:t>
            </a:r>
            <a:r>
              <a:rPr b="0" i="0" lang="nl" sz="1200" u="none" cap="none" strike="noStrike">
                <a:solidFill>
                  <a:srgbClr val="000000"/>
                </a:solidFill>
                <a:latin typeface="Mali Medium"/>
                <a:ea typeface="Mali Medium"/>
                <a:cs typeface="Mali Medium"/>
                <a:sym typeface="Mali Medium"/>
              </a:rPr>
              <a:t>.</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Diverse inhoudsformaten: </a:t>
            </a:r>
            <a:r>
              <a:rPr b="0" i="0" lang="nl" sz="1200" u="none" cap="none" strike="noStrike">
                <a:solidFill>
                  <a:srgbClr val="000000"/>
                </a:solidFill>
                <a:latin typeface="Mali Medium"/>
                <a:ea typeface="Mali Medium"/>
                <a:cs typeface="Mali Medium"/>
                <a:sym typeface="Mali Medium"/>
              </a:rPr>
              <a:t>Contentmakers kunnen in verschillende formaten werken, waaronder blogs, video's, podcasts, infographics en posts op sociale media.</a:t>
            </a:r>
            <a:endParaRPr b="0" i="0" sz="1200" u="none" cap="none" strike="noStrike">
              <a:solidFill>
                <a:srgbClr val="000000"/>
              </a:solidFill>
              <a:latin typeface="Mali Medium"/>
              <a:ea typeface="Mali Medium"/>
              <a:cs typeface="Mali Medium"/>
              <a:sym typeface="Mali Medium"/>
            </a:endParaRPr>
          </a:p>
        </p:txBody>
      </p:sp>
      <p:pic>
        <p:nvPicPr>
          <p:cNvPr id="3414" name="Google Shape;3414;p16"/>
          <p:cNvPicPr preferRelativeResize="0"/>
          <p:nvPr/>
        </p:nvPicPr>
        <p:blipFill rotWithShape="1">
          <a:blip r:embed="rId3">
            <a:alphaModFix/>
          </a:blip>
          <a:srcRect b="0" l="0" r="0" t="0"/>
          <a:stretch/>
        </p:blipFill>
        <p:spPr>
          <a:xfrm>
            <a:off x="5386375" y="438145"/>
            <a:ext cx="3096750" cy="3102651"/>
          </a:xfrm>
          <a:prstGeom prst="rect">
            <a:avLst/>
          </a:prstGeom>
          <a:noFill/>
          <a:ln>
            <a:noFill/>
          </a:ln>
        </p:spPr>
      </p:pic>
      <p:grpSp>
        <p:nvGrpSpPr>
          <p:cNvPr id="3415" name="Google Shape;3415;p16"/>
          <p:cNvGrpSpPr/>
          <p:nvPr/>
        </p:nvGrpSpPr>
        <p:grpSpPr>
          <a:xfrm>
            <a:off x="4427625" y="3683906"/>
            <a:ext cx="1414352" cy="486865"/>
            <a:chOff x="6540201" y="1793051"/>
            <a:chExt cx="1005011" cy="360187"/>
          </a:xfrm>
        </p:grpSpPr>
        <p:sp>
          <p:nvSpPr>
            <p:cNvPr id="3416" name="Google Shape;3416;p16"/>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417" name="Google Shape;3417;p16"/>
            <p:cNvGrpSpPr/>
            <p:nvPr/>
          </p:nvGrpSpPr>
          <p:grpSpPr>
            <a:xfrm rot="-83194">
              <a:off x="6544750" y="1808211"/>
              <a:ext cx="962211" cy="333435"/>
              <a:chOff x="13088213" y="3615325"/>
              <a:chExt cx="1924244" cy="666809"/>
            </a:xfrm>
          </p:grpSpPr>
          <p:sp>
            <p:nvSpPr>
              <p:cNvPr id="3418" name="Google Shape;3418;p16"/>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9" name="Google Shape;3419;p16"/>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0" name="Google Shape;3420;p16"/>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1" name="Google Shape;3421;p16"/>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2" name="Google Shape;3422;p16"/>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3" name="Google Shape;3423;p16"/>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4" name="Google Shape;3424;p16"/>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5" name="Google Shape;3425;p16"/>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6" name="Google Shape;3426;p16"/>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7" name="Google Shape;3427;p16"/>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8" name="Google Shape;3428;p16"/>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9" name="Google Shape;3429;p16"/>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0" name="Google Shape;3430;p16"/>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1" name="Google Shape;3431;p16"/>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2" name="Google Shape;3432;p16"/>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3" name="Google Shape;3433;p16"/>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4" name="Google Shape;3434;p16"/>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5" name="Google Shape;3435;p16"/>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6" name="Google Shape;3436;p16"/>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7" name="Google Shape;3437;p16"/>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8" name="Google Shape;3438;p16"/>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9" name="Google Shape;3439;p16"/>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0" name="Google Shape;3440;p16"/>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1" name="Google Shape;3441;p16"/>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2" name="Google Shape;3442;p16"/>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443" name="Google Shape;3443;p16"/>
          <p:cNvGrpSpPr/>
          <p:nvPr/>
        </p:nvGrpSpPr>
        <p:grpSpPr>
          <a:xfrm rot="335380">
            <a:off x="7494925" y="3284096"/>
            <a:ext cx="1730248" cy="2684807"/>
            <a:chOff x="16070406" y="6554499"/>
            <a:chExt cx="2936096" cy="4555909"/>
          </a:xfrm>
        </p:grpSpPr>
        <p:sp>
          <p:nvSpPr>
            <p:cNvPr id="3444" name="Google Shape;3444;p16"/>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5" name="Google Shape;3445;p16"/>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6" name="Google Shape;3446;p16"/>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7" name="Google Shape;3447;p16"/>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8" name="Google Shape;3448;p16"/>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9" name="Google Shape;3449;p16"/>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0" name="Google Shape;3450;p16"/>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1" name="Google Shape;3451;p16"/>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2" name="Google Shape;3452;p16"/>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3" name="Google Shape;3453;p16"/>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4" name="Google Shape;3454;p16"/>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5" name="Google Shape;3455;p16"/>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6" name="Google Shape;3456;p16"/>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457" name="Google Shape;3457;p1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461" name="Shape 3461"/>
        <p:cNvGrpSpPr/>
        <p:nvPr/>
      </p:nvGrpSpPr>
      <p:grpSpPr>
        <a:xfrm>
          <a:off x="0" y="0"/>
          <a:ext cx="0" cy="0"/>
          <a:chOff x="0" y="0"/>
          <a:chExt cx="0" cy="0"/>
        </a:xfrm>
      </p:grpSpPr>
      <p:grpSp>
        <p:nvGrpSpPr>
          <p:cNvPr id="3462" name="Google Shape;3462;p17"/>
          <p:cNvGrpSpPr/>
          <p:nvPr/>
        </p:nvGrpSpPr>
        <p:grpSpPr>
          <a:xfrm>
            <a:off x="839505" y="-201514"/>
            <a:ext cx="4497701" cy="4548235"/>
            <a:chOff x="3169580" y="302961"/>
            <a:chExt cx="4497701" cy="4548235"/>
          </a:xfrm>
        </p:grpSpPr>
        <p:sp>
          <p:nvSpPr>
            <p:cNvPr id="3463" name="Google Shape;3463;p17"/>
            <p:cNvSpPr/>
            <p:nvPr/>
          </p:nvSpPr>
          <p:spPr>
            <a:xfrm rot="-154594">
              <a:off x="3265383" y="397547"/>
              <a:ext cx="4306095" cy="4359064"/>
            </a:xfrm>
            <a:custGeom>
              <a:rect b="b" l="l" r="r" t="t"/>
              <a:pathLst>
                <a:path extrusionOk="0" h="8709315" w="8603484">
                  <a:moveTo>
                    <a:pt x="2" y="8567242"/>
                  </a:moveTo>
                  <a:cubicBezTo>
                    <a:pt x="-434" y="8646618"/>
                    <a:pt x="64632" y="8710771"/>
                    <a:pt x="144064" y="8709291"/>
                  </a:cubicBezTo>
                  <a:cubicBezTo>
                    <a:pt x="8742175" y="8548813"/>
                    <a:pt x="8595759" y="8699432"/>
                    <a:pt x="8597137" y="8452906"/>
                  </a:cubicBezTo>
                  <a:cubicBezTo>
                    <a:pt x="8599124" y="8093995"/>
                    <a:pt x="8603483" y="143176"/>
                    <a:pt x="8603483" y="144343"/>
                  </a:cubicBezTo>
                  <a:cubicBezTo>
                    <a:pt x="8603918" y="65698"/>
                    <a:pt x="8539986" y="1841"/>
                    <a:pt x="8461286" y="2277"/>
                  </a:cubicBezTo>
                  <a:cubicBezTo>
                    <a:pt x="-132309" y="49603"/>
                    <a:pt x="7708" y="-100040"/>
                    <a:pt x="6331" y="149064"/>
                  </a:cubicBezTo>
                  <a:cubicBezTo>
                    <a:pt x="4343" y="513008"/>
                    <a:pt x="-15" y="8568391"/>
                    <a:pt x="2" y="8567242"/>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464" name="Google Shape;3464;p17"/>
            <p:cNvGrpSpPr/>
            <p:nvPr/>
          </p:nvGrpSpPr>
          <p:grpSpPr>
            <a:xfrm rot="-159556">
              <a:off x="3263687" y="687707"/>
              <a:ext cx="4313702" cy="3815307"/>
              <a:chOff x="6524635" y="1375490"/>
              <a:chExt cx="8626741" cy="7630026"/>
            </a:xfrm>
          </p:grpSpPr>
          <p:sp>
            <p:nvSpPr>
              <p:cNvPr id="3465" name="Google Shape;3465;p17"/>
              <p:cNvSpPr/>
              <p:nvPr/>
            </p:nvSpPr>
            <p:spPr>
              <a:xfrm>
                <a:off x="6529232" y="3403924"/>
                <a:ext cx="8617765" cy="79416"/>
              </a:xfrm>
              <a:custGeom>
                <a:rect b="b" l="l" r="r" t="t"/>
                <a:pathLst>
                  <a:path extrusionOk="0" h="79416" w="8617765">
                    <a:moveTo>
                      <a:pt x="8607538" y="32288"/>
                    </a:moveTo>
                    <a:cubicBezTo>
                      <a:pt x="8607206" y="-19602"/>
                      <a:pt x="9268624" y="-4779"/>
                      <a:pt x="10229" y="47129"/>
                    </a:cubicBezTo>
                    <a:cubicBezTo>
                      <a:pt x="10560" y="99019"/>
                      <a:pt x="-650875" y="84196"/>
                      <a:pt x="8607538" y="32288"/>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6" name="Google Shape;3466;p17"/>
              <p:cNvSpPr/>
              <p:nvPr/>
            </p:nvSpPr>
            <p:spPr>
              <a:xfrm>
                <a:off x="6533648" y="4079397"/>
                <a:ext cx="8617728" cy="93892"/>
              </a:xfrm>
              <a:custGeom>
                <a:rect b="b" l="l" r="r" t="t"/>
                <a:pathLst>
                  <a:path extrusionOk="0" h="93892" w="8617728">
                    <a:moveTo>
                      <a:pt x="8607497" y="31491"/>
                    </a:moveTo>
                    <a:cubicBezTo>
                      <a:pt x="8607167" y="-20416"/>
                      <a:pt x="9268654" y="-6813"/>
                      <a:pt x="10224" y="62409"/>
                    </a:cubicBezTo>
                    <a:cubicBezTo>
                      <a:pt x="10573" y="114299"/>
                      <a:pt x="-650880" y="100713"/>
                      <a:pt x="8607497" y="314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7" name="Google Shape;3467;p17"/>
              <p:cNvSpPr/>
              <p:nvPr/>
            </p:nvSpPr>
            <p:spPr>
              <a:xfrm>
                <a:off x="6530729" y="4754793"/>
                <a:ext cx="8618032" cy="108624"/>
              </a:xfrm>
              <a:custGeom>
                <a:rect b="b" l="l" r="r" t="t"/>
                <a:pathLst>
                  <a:path extrusionOk="0" h="108624" w="8618032">
                    <a:moveTo>
                      <a:pt x="8607592" y="30823"/>
                    </a:moveTo>
                    <a:cubicBezTo>
                      <a:pt x="8607923" y="-21084"/>
                      <a:pt x="9269201" y="-8735"/>
                      <a:pt x="10440" y="77801"/>
                    </a:cubicBezTo>
                    <a:cubicBezTo>
                      <a:pt x="10109" y="129709"/>
                      <a:pt x="-651169" y="117359"/>
                      <a:pt x="8607592" y="30823"/>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8" name="Google Shape;3468;p17"/>
              <p:cNvSpPr/>
              <p:nvPr/>
            </p:nvSpPr>
            <p:spPr>
              <a:xfrm>
                <a:off x="6529515" y="1375490"/>
                <a:ext cx="8617764" cy="39807"/>
              </a:xfrm>
              <a:custGeom>
                <a:rect b="b" l="l" r="r" t="t"/>
                <a:pathLst>
                  <a:path extrusionOk="0" h="39807" w="8617764">
                    <a:moveTo>
                      <a:pt x="10243" y="36591"/>
                    </a:moveTo>
                    <a:cubicBezTo>
                      <a:pt x="9268724" y="36591"/>
                      <a:pt x="8607237" y="55124"/>
                      <a:pt x="8607516" y="3217"/>
                    </a:cubicBezTo>
                    <a:cubicBezTo>
                      <a:pt x="-650948" y="3217"/>
                      <a:pt x="10539" y="-15317"/>
                      <a:pt x="10243" y="365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9" name="Google Shape;3469;p17"/>
              <p:cNvSpPr/>
              <p:nvPr/>
            </p:nvSpPr>
            <p:spPr>
              <a:xfrm>
                <a:off x="6524821" y="2728237"/>
                <a:ext cx="8617818" cy="65345"/>
              </a:xfrm>
              <a:custGeom>
                <a:rect b="b" l="l" r="r" t="t"/>
                <a:pathLst>
                  <a:path extrusionOk="0" h="65345" w="8617818">
                    <a:moveTo>
                      <a:pt x="8607590" y="33282"/>
                    </a:moveTo>
                    <a:cubicBezTo>
                      <a:pt x="8607258" y="-18608"/>
                      <a:pt x="9268693" y="-2548"/>
                      <a:pt x="10229" y="32063"/>
                    </a:cubicBezTo>
                    <a:cubicBezTo>
                      <a:pt x="10560" y="83953"/>
                      <a:pt x="-650875" y="67893"/>
                      <a:pt x="8607590" y="33282"/>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0" name="Google Shape;3470;p17"/>
              <p:cNvSpPr/>
              <p:nvPr/>
            </p:nvSpPr>
            <p:spPr>
              <a:xfrm>
                <a:off x="6525739" y="2052192"/>
                <a:ext cx="8617825" cy="51909"/>
              </a:xfrm>
              <a:custGeom>
                <a:rect b="b" l="l" r="r" t="t"/>
                <a:pathLst>
                  <a:path extrusionOk="0" h="51909" w="8617825">
                    <a:moveTo>
                      <a:pt x="8607404" y="34600"/>
                    </a:moveTo>
                    <a:cubicBezTo>
                      <a:pt x="8607683" y="-17290"/>
                      <a:pt x="9268908" y="-11"/>
                      <a:pt x="10427" y="17303"/>
                    </a:cubicBezTo>
                    <a:cubicBezTo>
                      <a:pt x="10131" y="69211"/>
                      <a:pt x="-651095" y="51914"/>
                      <a:pt x="8607404" y="34600"/>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1" name="Google Shape;3471;p17"/>
              <p:cNvSpPr/>
              <p:nvPr/>
            </p:nvSpPr>
            <p:spPr>
              <a:xfrm>
                <a:off x="6529059" y="6780473"/>
                <a:ext cx="8617537" cy="153763"/>
              </a:xfrm>
              <a:custGeom>
                <a:rect b="b" l="l" r="r" t="t"/>
                <a:pathLst>
                  <a:path extrusionOk="0" h="153763" w="8617537">
                    <a:moveTo>
                      <a:pt x="8607310" y="29291"/>
                    </a:moveTo>
                    <a:cubicBezTo>
                      <a:pt x="8606978" y="-22616"/>
                      <a:pt x="9268379" y="-13977"/>
                      <a:pt x="10228" y="124484"/>
                    </a:cubicBezTo>
                    <a:cubicBezTo>
                      <a:pt x="10559" y="176374"/>
                      <a:pt x="-650841" y="167735"/>
                      <a:pt x="8607310" y="292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2" name="Google Shape;3472;p17"/>
              <p:cNvSpPr/>
              <p:nvPr/>
            </p:nvSpPr>
            <p:spPr>
              <a:xfrm>
                <a:off x="6531428" y="8130609"/>
                <a:ext cx="8618175" cy="184382"/>
              </a:xfrm>
              <a:custGeom>
                <a:rect b="b" l="l" r="r" t="t"/>
                <a:pathLst>
                  <a:path extrusionOk="0" h="184382" w="8618175">
                    <a:moveTo>
                      <a:pt x="8607748" y="28525"/>
                    </a:moveTo>
                    <a:cubicBezTo>
                      <a:pt x="8608045" y="-23383"/>
                      <a:pt x="9269287" y="-17199"/>
                      <a:pt x="10422" y="155855"/>
                    </a:cubicBezTo>
                    <a:cubicBezTo>
                      <a:pt x="10143" y="207762"/>
                      <a:pt x="-651117" y="201596"/>
                      <a:pt x="8607748" y="2852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3" name="Google Shape;3473;p17"/>
              <p:cNvSpPr/>
              <p:nvPr/>
            </p:nvSpPr>
            <p:spPr>
              <a:xfrm>
                <a:off x="6526310" y="5430117"/>
                <a:ext cx="8618071" cy="123543"/>
              </a:xfrm>
              <a:custGeom>
                <a:rect b="b" l="l" r="r" t="t"/>
                <a:pathLst>
                  <a:path extrusionOk="0" h="123543" w="8618071">
                    <a:moveTo>
                      <a:pt x="8607635" y="30244"/>
                    </a:moveTo>
                    <a:cubicBezTo>
                      <a:pt x="8607967" y="-21663"/>
                      <a:pt x="9269157" y="-10550"/>
                      <a:pt x="10431" y="93300"/>
                    </a:cubicBezTo>
                    <a:cubicBezTo>
                      <a:pt x="10118" y="145207"/>
                      <a:pt x="-651090" y="134094"/>
                      <a:pt x="8607635" y="3024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4" name="Google Shape;3474;p17"/>
              <p:cNvSpPr/>
              <p:nvPr/>
            </p:nvSpPr>
            <p:spPr>
              <a:xfrm>
                <a:off x="6527660" y="8805715"/>
                <a:ext cx="8618196" cy="199801"/>
              </a:xfrm>
              <a:custGeom>
                <a:rect b="b" l="l" r="r" t="t"/>
                <a:pathLst>
                  <a:path extrusionOk="0" h="199801" w="8618196">
                    <a:moveTo>
                      <a:pt x="8607768" y="28199"/>
                    </a:moveTo>
                    <a:cubicBezTo>
                      <a:pt x="8608064" y="-23709"/>
                      <a:pt x="9269359" y="-18779"/>
                      <a:pt x="10424" y="171606"/>
                    </a:cubicBezTo>
                    <a:cubicBezTo>
                      <a:pt x="10145" y="223514"/>
                      <a:pt x="-651168" y="218567"/>
                      <a:pt x="8607768" y="2819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5" name="Google Shape;3475;p17"/>
              <p:cNvSpPr/>
              <p:nvPr/>
            </p:nvSpPr>
            <p:spPr>
              <a:xfrm>
                <a:off x="6533483" y="7455519"/>
                <a:ext cx="8617492" cy="169018"/>
              </a:xfrm>
              <a:custGeom>
                <a:rect b="b" l="l" r="r" t="t"/>
                <a:pathLst>
                  <a:path extrusionOk="0" h="169018" w="8617492">
                    <a:moveTo>
                      <a:pt x="8607261" y="28886"/>
                    </a:moveTo>
                    <a:cubicBezTo>
                      <a:pt x="8606930" y="-23021"/>
                      <a:pt x="9268417" y="-15600"/>
                      <a:pt x="10232" y="140140"/>
                    </a:cubicBezTo>
                    <a:cubicBezTo>
                      <a:pt x="10563" y="192029"/>
                      <a:pt x="-650924" y="184627"/>
                      <a:pt x="8607261" y="2888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6" name="Google Shape;3476;p17"/>
              <p:cNvSpPr/>
              <p:nvPr/>
            </p:nvSpPr>
            <p:spPr>
              <a:xfrm>
                <a:off x="6524635" y="6105372"/>
                <a:ext cx="8617585" cy="138589"/>
              </a:xfrm>
              <a:custGeom>
                <a:rect b="b" l="l" r="r" t="t"/>
                <a:pathLst>
                  <a:path extrusionOk="0" h="138589" w="8617585">
                    <a:moveTo>
                      <a:pt x="8607357" y="29735"/>
                    </a:moveTo>
                    <a:cubicBezTo>
                      <a:pt x="8607026" y="-22173"/>
                      <a:pt x="9268443" y="-12279"/>
                      <a:pt x="10223" y="108850"/>
                    </a:cubicBezTo>
                    <a:cubicBezTo>
                      <a:pt x="10572" y="160758"/>
                      <a:pt x="-650846" y="150881"/>
                      <a:pt x="8607357" y="297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477" name="Google Shape;3477;p17"/>
          <p:cNvGrpSpPr/>
          <p:nvPr/>
        </p:nvGrpSpPr>
        <p:grpSpPr>
          <a:xfrm>
            <a:off x="-2231131" y="-635576"/>
            <a:ext cx="6968026" cy="6049844"/>
            <a:chOff x="3490390" y="1173264"/>
            <a:chExt cx="11300724" cy="7940470"/>
          </a:xfrm>
        </p:grpSpPr>
        <p:sp>
          <p:nvSpPr>
            <p:cNvPr id="3478" name="Google Shape;3478;p17"/>
            <p:cNvSpPr/>
            <p:nvPr/>
          </p:nvSpPr>
          <p:spPr>
            <a:xfrm>
              <a:off x="3490390" y="1173264"/>
              <a:ext cx="11300724" cy="7940470"/>
            </a:xfrm>
            <a:custGeom>
              <a:rect b="b" l="l" r="r" t="t"/>
              <a:pathLst>
                <a:path extrusionOk="0" h="7940470" w="11300724">
                  <a:moveTo>
                    <a:pt x="11091367" y="2989"/>
                  </a:moveTo>
                  <a:cubicBezTo>
                    <a:pt x="11395582" y="2172054"/>
                    <a:pt x="10833143" y="2510206"/>
                    <a:pt x="11300725" y="7566487"/>
                  </a:cubicBezTo>
                  <a:cubicBezTo>
                    <a:pt x="10885057" y="7640095"/>
                    <a:pt x="10450269" y="7577731"/>
                    <a:pt x="10024025" y="7577731"/>
                  </a:cubicBezTo>
                  <a:cubicBezTo>
                    <a:pt x="9197932" y="7577731"/>
                    <a:pt x="6789700" y="7891442"/>
                    <a:pt x="4693481" y="7891442"/>
                  </a:cubicBezTo>
                  <a:cubicBezTo>
                    <a:pt x="3203501" y="7891442"/>
                    <a:pt x="1711869" y="7805606"/>
                    <a:pt x="220713" y="7915582"/>
                  </a:cubicBezTo>
                  <a:cubicBezTo>
                    <a:pt x="161382" y="8144902"/>
                    <a:pt x="0" y="6781239"/>
                    <a:pt x="0" y="4168747"/>
                  </a:cubicBezTo>
                  <a:cubicBezTo>
                    <a:pt x="0" y="3330695"/>
                    <a:pt x="23551" y="2055853"/>
                    <a:pt x="23551" y="1626798"/>
                  </a:cubicBezTo>
                  <a:cubicBezTo>
                    <a:pt x="23551" y="1431828"/>
                    <a:pt x="-18660" y="215127"/>
                    <a:pt x="40306" y="141423"/>
                  </a:cubicBezTo>
                  <a:cubicBezTo>
                    <a:pt x="893286" y="162561"/>
                    <a:pt x="1663051" y="31273"/>
                    <a:pt x="2611063" y="31273"/>
                  </a:cubicBezTo>
                  <a:cubicBezTo>
                    <a:pt x="4219165" y="31273"/>
                    <a:pt x="5827935" y="120429"/>
                    <a:pt x="7437832" y="120429"/>
                  </a:cubicBezTo>
                  <a:cubicBezTo>
                    <a:pt x="9093689" y="120413"/>
                    <a:pt x="9873792" y="-22230"/>
                    <a:pt x="11091367" y="298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9" name="Google Shape;3479;p17"/>
            <p:cNvSpPr/>
            <p:nvPr/>
          </p:nvSpPr>
          <p:spPr>
            <a:xfrm>
              <a:off x="4017323" y="1644869"/>
              <a:ext cx="10246087" cy="6760382"/>
            </a:xfrm>
            <a:custGeom>
              <a:rect b="b" l="l" r="r" t="t"/>
              <a:pathLst>
                <a:path extrusionOk="0" h="6760382" w="10246087">
                  <a:moveTo>
                    <a:pt x="4160148" y="6760382"/>
                  </a:moveTo>
                  <a:cubicBezTo>
                    <a:pt x="3225650" y="6760382"/>
                    <a:pt x="2268539" y="6727128"/>
                    <a:pt x="1316588" y="6727128"/>
                  </a:cubicBezTo>
                  <a:cubicBezTo>
                    <a:pt x="128060" y="6727128"/>
                    <a:pt x="96520" y="6787602"/>
                    <a:pt x="89040" y="6684852"/>
                  </a:cubicBezTo>
                  <a:cubicBezTo>
                    <a:pt x="-59431" y="4648759"/>
                    <a:pt x="22610" y="1870677"/>
                    <a:pt x="22610" y="959572"/>
                  </a:cubicBezTo>
                  <a:cubicBezTo>
                    <a:pt x="22610" y="244740"/>
                    <a:pt x="-35577" y="135765"/>
                    <a:pt x="73461" y="130286"/>
                  </a:cubicBezTo>
                  <a:cubicBezTo>
                    <a:pt x="1577083" y="54836"/>
                    <a:pt x="984042" y="-22187"/>
                    <a:pt x="4483626" y="74782"/>
                  </a:cubicBezTo>
                  <a:cubicBezTo>
                    <a:pt x="9577418" y="215900"/>
                    <a:pt x="10162232" y="-141214"/>
                    <a:pt x="10173620" y="66858"/>
                  </a:cubicBezTo>
                  <a:cubicBezTo>
                    <a:pt x="10278687" y="1987862"/>
                    <a:pt x="9928545" y="2606376"/>
                    <a:pt x="10245846" y="6373571"/>
                  </a:cubicBezTo>
                  <a:cubicBezTo>
                    <a:pt x="10249181" y="6413130"/>
                    <a:pt x="10217657" y="6448783"/>
                    <a:pt x="10174525" y="6446813"/>
                  </a:cubicBezTo>
                  <a:cubicBezTo>
                    <a:pt x="8846641" y="6386101"/>
                    <a:pt x="6607494" y="6760382"/>
                    <a:pt x="4160148" y="676038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0" name="Google Shape;3480;p17"/>
            <p:cNvSpPr/>
            <p:nvPr/>
          </p:nvSpPr>
          <p:spPr>
            <a:xfrm>
              <a:off x="3687948" y="1376432"/>
              <a:ext cx="10830699" cy="7526209"/>
            </a:xfrm>
            <a:custGeom>
              <a:rect b="b" l="l" r="r" t="t"/>
              <a:pathLst>
                <a:path extrusionOk="0" h="7526209" w="10830699">
                  <a:moveTo>
                    <a:pt x="598409" y="7526209"/>
                  </a:moveTo>
                  <a:cubicBezTo>
                    <a:pt x="524389" y="7526209"/>
                    <a:pt x="460658" y="7525225"/>
                    <a:pt x="405663" y="7523160"/>
                  </a:cubicBezTo>
                  <a:cubicBezTo>
                    <a:pt x="150424" y="7513552"/>
                    <a:pt x="71115" y="7481886"/>
                    <a:pt x="66160" y="7387616"/>
                  </a:cubicBezTo>
                  <a:cubicBezTo>
                    <a:pt x="23028" y="6565064"/>
                    <a:pt x="334" y="5873831"/>
                    <a:pt x="29745" y="5173942"/>
                  </a:cubicBezTo>
                  <a:cubicBezTo>
                    <a:pt x="122903" y="2956346"/>
                    <a:pt x="55838" y="1657445"/>
                    <a:pt x="19804" y="959621"/>
                  </a:cubicBezTo>
                  <a:cubicBezTo>
                    <a:pt x="-5479" y="470091"/>
                    <a:pt x="-15928" y="267482"/>
                    <a:pt x="46801" y="204483"/>
                  </a:cubicBezTo>
                  <a:cubicBezTo>
                    <a:pt x="62015" y="189221"/>
                    <a:pt x="82009" y="182043"/>
                    <a:pt x="106133" y="183202"/>
                  </a:cubicBezTo>
                  <a:cubicBezTo>
                    <a:pt x="810992" y="216838"/>
                    <a:pt x="1766452" y="169243"/>
                    <a:pt x="2872797" y="114136"/>
                  </a:cubicBezTo>
                  <a:cubicBezTo>
                    <a:pt x="3947094" y="60633"/>
                    <a:pt x="5164716" y="0"/>
                    <a:pt x="6431586" y="0"/>
                  </a:cubicBezTo>
                  <a:cubicBezTo>
                    <a:pt x="6921750" y="0"/>
                    <a:pt x="7427161" y="18136"/>
                    <a:pt x="7915928" y="35669"/>
                  </a:cubicBezTo>
                  <a:cubicBezTo>
                    <a:pt x="8411285" y="53439"/>
                    <a:pt x="8923525" y="71814"/>
                    <a:pt x="9426998" y="71814"/>
                  </a:cubicBezTo>
                  <a:cubicBezTo>
                    <a:pt x="9955769" y="71814"/>
                    <a:pt x="10269831" y="56679"/>
                    <a:pt x="10457479" y="47627"/>
                  </a:cubicBezTo>
                  <a:cubicBezTo>
                    <a:pt x="10718196" y="35049"/>
                    <a:pt x="10745448" y="33731"/>
                    <a:pt x="10750895" y="111706"/>
                  </a:cubicBezTo>
                  <a:cubicBezTo>
                    <a:pt x="10869209" y="1804280"/>
                    <a:pt x="10828394" y="3771863"/>
                    <a:pt x="10801397" y="5073861"/>
                  </a:cubicBezTo>
                  <a:cubicBezTo>
                    <a:pt x="10792964" y="5481016"/>
                    <a:pt x="10785659" y="5832636"/>
                    <a:pt x="10785659" y="6075455"/>
                  </a:cubicBezTo>
                  <a:cubicBezTo>
                    <a:pt x="10785659" y="6369427"/>
                    <a:pt x="10796633" y="6576466"/>
                    <a:pt x="10803890" y="6713471"/>
                  </a:cubicBezTo>
                  <a:cubicBezTo>
                    <a:pt x="10810210" y="6832594"/>
                    <a:pt x="10814022" y="6904487"/>
                    <a:pt x="10807130" y="6949827"/>
                  </a:cubicBezTo>
                  <a:cubicBezTo>
                    <a:pt x="10799682" y="6998931"/>
                    <a:pt x="10778751" y="7019893"/>
                    <a:pt x="10734903" y="7022180"/>
                  </a:cubicBezTo>
                  <a:cubicBezTo>
                    <a:pt x="10141608" y="7053227"/>
                    <a:pt x="9799819" y="7100140"/>
                    <a:pt x="9437956" y="7149800"/>
                  </a:cubicBezTo>
                  <a:cubicBezTo>
                    <a:pt x="8833194" y="7232793"/>
                    <a:pt x="8147742" y="7326856"/>
                    <a:pt x="6090717" y="7372863"/>
                  </a:cubicBezTo>
                  <a:cubicBezTo>
                    <a:pt x="4211130" y="7414900"/>
                    <a:pt x="2895697" y="7458937"/>
                    <a:pt x="2025263" y="7488079"/>
                  </a:cubicBezTo>
                  <a:cubicBezTo>
                    <a:pt x="1332362" y="7511297"/>
                    <a:pt x="887157" y="7526209"/>
                    <a:pt x="598409" y="7526209"/>
                  </a:cubicBezTo>
                  <a:close/>
                  <a:moveTo>
                    <a:pt x="101019" y="209533"/>
                  </a:moveTo>
                  <a:cubicBezTo>
                    <a:pt x="86107" y="209533"/>
                    <a:pt x="74768" y="213900"/>
                    <a:pt x="65557" y="223159"/>
                  </a:cubicBezTo>
                  <a:cubicBezTo>
                    <a:pt x="11101" y="277837"/>
                    <a:pt x="22853" y="505220"/>
                    <a:pt x="46246" y="958255"/>
                  </a:cubicBezTo>
                  <a:cubicBezTo>
                    <a:pt x="82311" y="1656508"/>
                    <a:pt x="149424" y="2956203"/>
                    <a:pt x="56203" y="5175038"/>
                  </a:cubicBezTo>
                  <a:cubicBezTo>
                    <a:pt x="26839" y="5873878"/>
                    <a:pt x="49517" y="6564413"/>
                    <a:pt x="92618" y="7386219"/>
                  </a:cubicBezTo>
                  <a:cubicBezTo>
                    <a:pt x="96128" y="7453205"/>
                    <a:pt x="144024" y="7486825"/>
                    <a:pt x="406679" y="7496703"/>
                  </a:cubicBezTo>
                  <a:cubicBezTo>
                    <a:pt x="675257" y="7506835"/>
                    <a:pt x="1154464" y="7490763"/>
                    <a:pt x="2024421" y="7461637"/>
                  </a:cubicBezTo>
                  <a:cubicBezTo>
                    <a:pt x="2894919" y="7432480"/>
                    <a:pt x="4210431" y="7388442"/>
                    <a:pt x="6090177" y="7346405"/>
                  </a:cubicBezTo>
                  <a:cubicBezTo>
                    <a:pt x="8145693" y="7300430"/>
                    <a:pt x="8830351" y="7206479"/>
                    <a:pt x="9434415" y="7123580"/>
                  </a:cubicBezTo>
                  <a:cubicBezTo>
                    <a:pt x="9796849" y="7073841"/>
                    <a:pt x="10139178" y="7026866"/>
                    <a:pt x="10733569" y="6995755"/>
                  </a:cubicBezTo>
                  <a:cubicBezTo>
                    <a:pt x="10760806" y="6994341"/>
                    <a:pt x="10774860" y="6986496"/>
                    <a:pt x="10781022" y="6945841"/>
                  </a:cubicBezTo>
                  <a:cubicBezTo>
                    <a:pt x="10787501" y="6903169"/>
                    <a:pt x="10783737" y="6832292"/>
                    <a:pt x="10777512" y="6714853"/>
                  </a:cubicBezTo>
                  <a:cubicBezTo>
                    <a:pt x="10770239" y="6577578"/>
                    <a:pt x="10759233" y="6370094"/>
                    <a:pt x="10759233" y="6075423"/>
                  </a:cubicBezTo>
                  <a:cubicBezTo>
                    <a:pt x="10759233" y="5832334"/>
                    <a:pt x="10766522" y="5480587"/>
                    <a:pt x="10774971" y="5073289"/>
                  </a:cubicBezTo>
                  <a:cubicBezTo>
                    <a:pt x="10801969" y="3771768"/>
                    <a:pt x="10842751" y="1804899"/>
                    <a:pt x="10724517" y="113517"/>
                  </a:cubicBezTo>
                  <a:cubicBezTo>
                    <a:pt x="10721071" y="64318"/>
                    <a:pt x="10720880" y="61396"/>
                    <a:pt x="10458766" y="74021"/>
                  </a:cubicBezTo>
                  <a:cubicBezTo>
                    <a:pt x="10270878" y="83073"/>
                    <a:pt x="9956421" y="98239"/>
                    <a:pt x="9427014" y="98239"/>
                  </a:cubicBezTo>
                  <a:cubicBezTo>
                    <a:pt x="8923064" y="98239"/>
                    <a:pt x="8410587" y="79849"/>
                    <a:pt x="7914991" y="62063"/>
                  </a:cubicBezTo>
                  <a:cubicBezTo>
                    <a:pt x="7426462" y="44530"/>
                    <a:pt x="6921290" y="26410"/>
                    <a:pt x="6431601" y="26410"/>
                  </a:cubicBezTo>
                  <a:cubicBezTo>
                    <a:pt x="5165399" y="26410"/>
                    <a:pt x="3948126" y="87043"/>
                    <a:pt x="2874131" y="140514"/>
                  </a:cubicBezTo>
                  <a:cubicBezTo>
                    <a:pt x="1767087" y="195653"/>
                    <a:pt x="811007" y="243264"/>
                    <a:pt x="104894" y="209581"/>
                  </a:cubicBezTo>
                  <a:cubicBezTo>
                    <a:pt x="103576" y="209565"/>
                    <a:pt x="102273" y="209533"/>
                    <a:pt x="101019" y="2095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81" name="Google Shape;3481;p17"/>
          <p:cNvGrpSpPr/>
          <p:nvPr/>
        </p:nvGrpSpPr>
        <p:grpSpPr>
          <a:xfrm rot="-503654">
            <a:off x="3527463" y="3162184"/>
            <a:ext cx="1607850" cy="524781"/>
            <a:chOff x="12784044" y="7536755"/>
            <a:chExt cx="3215333" cy="1049411"/>
          </a:xfrm>
        </p:grpSpPr>
        <p:sp>
          <p:nvSpPr>
            <p:cNvPr id="3482" name="Google Shape;3482;p17"/>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3" name="Google Shape;3483;p17"/>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84" name="Google Shape;3484;p17"/>
          <p:cNvGrpSpPr/>
          <p:nvPr/>
        </p:nvGrpSpPr>
        <p:grpSpPr>
          <a:xfrm rot="372034">
            <a:off x="3856176" y="82673"/>
            <a:ext cx="1556944" cy="478745"/>
            <a:chOff x="6312805" y="554242"/>
            <a:chExt cx="1063659" cy="357747"/>
          </a:xfrm>
        </p:grpSpPr>
        <p:sp>
          <p:nvSpPr>
            <p:cNvPr id="3485" name="Google Shape;3485;p17"/>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486" name="Google Shape;3486;p17"/>
            <p:cNvGrpSpPr/>
            <p:nvPr/>
          </p:nvGrpSpPr>
          <p:grpSpPr>
            <a:xfrm>
              <a:off x="6343339" y="556165"/>
              <a:ext cx="996290" cy="350024"/>
              <a:chOff x="12686678" y="1112329"/>
              <a:chExt cx="1992581" cy="700049"/>
            </a:xfrm>
          </p:grpSpPr>
          <p:sp>
            <p:nvSpPr>
              <p:cNvPr id="3487" name="Google Shape;3487;p17"/>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8" name="Google Shape;3488;p17"/>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9" name="Google Shape;3489;p17"/>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0" name="Google Shape;3490;p17"/>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1" name="Google Shape;3491;p17"/>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2" name="Google Shape;3492;p17"/>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3" name="Google Shape;3493;p17"/>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4" name="Google Shape;3494;p17"/>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5" name="Google Shape;3495;p17"/>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6" name="Google Shape;3496;p17"/>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7" name="Google Shape;3497;p17"/>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8" name="Google Shape;3498;p17"/>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9" name="Google Shape;3499;p17"/>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3500" name="Google Shape;3500;p17"/>
          <p:cNvSpPr txBox="1"/>
          <p:nvPr/>
        </p:nvSpPr>
        <p:spPr>
          <a:xfrm>
            <a:off x="347301" y="479025"/>
            <a:ext cx="36879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lang="nl" sz="4000">
                <a:solidFill>
                  <a:srgbClr val="191918"/>
                </a:solidFill>
                <a:latin typeface="Mali Medium"/>
                <a:ea typeface="Mali Medium"/>
                <a:cs typeface="Mali Medium"/>
                <a:sym typeface="Mali Medium"/>
              </a:rPr>
              <a:t>Data Analyse</a:t>
            </a:r>
            <a:endParaRPr b="0" i="0" sz="4000" u="none" cap="none" strike="noStrike">
              <a:solidFill>
                <a:srgbClr val="191918"/>
              </a:solidFill>
              <a:latin typeface="Mali Medium"/>
              <a:ea typeface="Mali Medium"/>
              <a:cs typeface="Mali Medium"/>
              <a:sym typeface="Mali Medium"/>
            </a:endParaRPr>
          </a:p>
        </p:txBody>
      </p:sp>
      <p:sp>
        <p:nvSpPr>
          <p:cNvPr id="3501" name="Google Shape;3501;p17"/>
          <p:cNvSpPr txBox="1"/>
          <p:nvPr/>
        </p:nvSpPr>
        <p:spPr>
          <a:xfrm>
            <a:off x="5592173" y="482825"/>
            <a:ext cx="3192900" cy="3848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Medium"/>
                <a:ea typeface="Nunito Medium"/>
                <a:cs typeface="Nunito Medium"/>
                <a:sym typeface="Nunito Medium"/>
              </a:rPr>
              <a:t>Analyse en interpretatie van gegevens, ondersteuning van zakelijke beslissingen.</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000000"/>
                </a:solidFill>
                <a:latin typeface="Nunito"/>
                <a:ea typeface="Nunito"/>
                <a:cs typeface="Nunito"/>
                <a:sym typeface="Nunito"/>
              </a:rPr>
              <a:t>Vereiste vaardigheden: </a:t>
            </a:r>
            <a:r>
              <a:rPr b="0" i="0" lang="nl" sz="2000" u="none" cap="none" strike="noStrike">
                <a:solidFill>
                  <a:srgbClr val="000000"/>
                </a:solidFill>
                <a:latin typeface="Nunito Medium"/>
                <a:ea typeface="Nunito Medium"/>
                <a:cs typeface="Nunito Medium"/>
                <a:sym typeface="Nunito Medium"/>
              </a:rPr>
              <a:t>Statistische kennis, datavisualisatie, analytisch denken.</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000000"/>
                </a:solidFill>
                <a:latin typeface="Nunito"/>
                <a:ea typeface="Nunito"/>
                <a:cs typeface="Nunito"/>
                <a:sym typeface="Nunito"/>
              </a:rPr>
              <a:t>Softwarekennis: </a:t>
            </a:r>
            <a:r>
              <a:rPr b="0" i="0" lang="nl" sz="2000" u="none" cap="none" strike="noStrike">
                <a:solidFill>
                  <a:srgbClr val="000000"/>
                </a:solidFill>
                <a:latin typeface="Nunito Medium"/>
                <a:ea typeface="Nunito Medium"/>
                <a:cs typeface="Nunito Medium"/>
                <a:sym typeface="Nunito Medium"/>
              </a:rPr>
              <a:t>Excel, R, Python, SQL.</a:t>
            </a:r>
            <a:endParaRPr b="0" i="0" sz="2000" u="none" cap="none" strike="noStrike">
              <a:solidFill>
                <a:srgbClr val="000000"/>
              </a:solidFill>
              <a:latin typeface="Nunito Medium"/>
              <a:ea typeface="Nunito Medium"/>
              <a:cs typeface="Nunito Medium"/>
              <a:sym typeface="Nunito Medium"/>
            </a:endParaRPr>
          </a:p>
        </p:txBody>
      </p:sp>
      <p:pic>
        <p:nvPicPr>
          <p:cNvPr id="3502" name="Google Shape;3502;p17"/>
          <p:cNvPicPr preferRelativeResize="0"/>
          <p:nvPr/>
        </p:nvPicPr>
        <p:blipFill rotWithShape="1">
          <a:blip r:embed="rId3">
            <a:alphaModFix/>
          </a:blip>
          <a:srcRect b="0" l="0" r="0" t="0"/>
          <a:stretch/>
        </p:blipFill>
        <p:spPr>
          <a:xfrm>
            <a:off x="1200312" y="1986350"/>
            <a:ext cx="1829475" cy="1829475"/>
          </a:xfrm>
          <a:prstGeom prst="rect">
            <a:avLst/>
          </a:prstGeom>
          <a:noFill/>
          <a:ln>
            <a:noFill/>
          </a:ln>
        </p:spPr>
      </p:pic>
      <p:sp>
        <p:nvSpPr>
          <p:cNvPr id="3503" name="Google Shape;3503;p1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3507" name="Shape 3507"/>
        <p:cNvGrpSpPr/>
        <p:nvPr/>
      </p:nvGrpSpPr>
      <p:grpSpPr>
        <a:xfrm>
          <a:off x="0" y="0"/>
          <a:ext cx="0" cy="0"/>
          <a:chOff x="0" y="0"/>
          <a:chExt cx="0" cy="0"/>
        </a:xfrm>
      </p:grpSpPr>
      <p:grpSp>
        <p:nvGrpSpPr>
          <p:cNvPr id="3508" name="Google Shape;3508;p18"/>
          <p:cNvGrpSpPr/>
          <p:nvPr/>
        </p:nvGrpSpPr>
        <p:grpSpPr>
          <a:xfrm rot="-147850">
            <a:off x="4843591" y="-432107"/>
            <a:ext cx="4041387" cy="4080071"/>
            <a:chOff x="9685972" y="-864111"/>
            <a:chExt cx="8081765" cy="8159124"/>
          </a:xfrm>
        </p:grpSpPr>
        <p:sp>
          <p:nvSpPr>
            <p:cNvPr id="3509" name="Google Shape;3509;p18"/>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510" name="Google Shape;3510;p18"/>
            <p:cNvGrpSpPr/>
            <p:nvPr/>
          </p:nvGrpSpPr>
          <p:grpSpPr>
            <a:xfrm>
              <a:off x="9685972" y="-314528"/>
              <a:ext cx="8081765" cy="7148015"/>
              <a:chOff x="9685972" y="-314528"/>
              <a:chExt cx="8081765" cy="7148015"/>
            </a:xfrm>
          </p:grpSpPr>
          <p:sp>
            <p:nvSpPr>
              <p:cNvPr id="3511" name="Google Shape;3511;p18"/>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2" name="Google Shape;3512;p18"/>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3" name="Google Shape;3513;p18"/>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4" name="Google Shape;3514;p18"/>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5" name="Google Shape;3515;p18"/>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6" name="Google Shape;3516;p18"/>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7" name="Google Shape;3517;p18"/>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8" name="Google Shape;3518;p18"/>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9" name="Google Shape;3519;p18"/>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0" name="Google Shape;3520;p18"/>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1" name="Google Shape;3521;p18"/>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2" name="Google Shape;3522;p18"/>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3523" name="Google Shape;3523;p18"/>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18"/>
          <p:cNvSpPr txBox="1"/>
          <p:nvPr/>
        </p:nvSpPr>
        <p:spPr>
          <a:xfrm>
            <a:off x="456274" y="552100"/>
            <a:ext cx="4115700" cy="3158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data-analyse interessant?</a:t>
            </a:r>
            <a:endParaRPr b="1" i="0" sz="18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br>
              <a:rPr b="0" i="0" lang="nl" sz="1200" u="none" cap="none" strike="noStrike">
                <a:solidFill>
                  <a:srgbClr val="000000"/>
                </a:solidFill>
                <a:latin typeface="Mali Medium"/>
                <a:ea typeface="Mali Medium"/>
                <a:cs typeface="Mali Medium"/>
                <a:sym typeface="Mali Medium"/>
              </a:rPr>
            </a:br>
            <a:r>
              <a:rPr b="1" i="0" lang="nl" sz="1200" u="none" cap="none" strike="noStrike">
                <a:solidFill>
                  <a:srgbClr val="000000"/>
                </a:solidFill>
                <a:latin typeface="Mali"/>
                <a:ea typeface="Mali"/>
                <a:cs typeface="Mali"/>
                <a:sym typeface="Mali"/>
              </a:rPr>
              <a:t>Verborgen relaties ontdekken: </a:t>
            </a:r>
            <a:r>
              <a:rPr b="0" i="0" lang="nl" sz="1200" u="none" cap="none" strike="noStrike">
                <a:solidFill>
                  <a:srgbClr val="000000"/>
                </a:solidFill>
                <a:latin typeface="Mali Medium"/>
                <a:ea typeface="Mali Medium"/>
                <a:cs typeface="Mali Medium"/>
                <a:sym typeface="Mali Medium"/>
              </a:rPr>
              <a:t>data-analyse biedt de mogelijkheid om verborgen patronen en trends te ontdekken.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Impact op besluitvorming: </a:t>
            </a:r>
            <a:r>
              <a:rPr b="0" i="0" lang="nl" sz="1200" u="none" cap="none" strike="noStrike">
                <a:solidFill>
                  <a:srgbClr val="000000"/>
                </a:solidFill>
                <a:latin typeface="Mali Medium"/>
                <a:ea typeface="Mali Medium"/>
                <a:cs typeface="Mali Medium"/>
                <a:sym typeface="Mali Medium"/>
              </a:rPr>
              <a:t>beslissingen die worden genomen op basis van geanalyseerde gegevens kunnen een aanzienlijke impact hebben op de strategie en het succes van een bedrijf.</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Uitdagende problemen oplossen: </a:t>
            </a:r>
            <a:r>
              <a:rPr b="0" i="0" lang="nl" sz="1200" u="none" cap="none" strike="noStrike">
                <a:solidFill>
                  <a:srgbClr val="000000"/>
                </a:solidFill>
                <a:latin typeface="Mali Medium"/>
                <a:ea typeface="Mali Medium"/>
                <a:cs typeface="Mali Medium"/>
                <a:sym typeface="Mali Medium"/>
              </a:rPr>
              <a:t>data-analyse vereist logisch en kritisch denken.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p:txBody>
      </p:sp>
      <p:pic>
        <p:nvPicPr>
          <p:cNvPr id="3525" name="Google Shape;3525;p18"/>
          <p:cNvPicPr preferRelativeResize="0"/>
          <p:nvPr/>
        </p:nvPicPr>
        <p:blipFill rotWithShape="1">
          <a:blip r:embed="rId3">
            <a:alphaModFix/>
          </a:blip>
          <a:srcRect b="0" l="0" r="0" t="0"/>
          <a:stretch/>
        </p:blipFill>
        <p:spPr>
          <a:xfrm>
            <a:off x="5314875" y="1018550"/>
            <a:ext cx="3302176" cy="1998226"/>
          </a:xfrm>
          <a:prstGeom prst="rect">
            <a:avLst/>
          </a:prstGeom>
          <a:noFill/>
          <a:ln>
            <a:noFill/>
          </a:ln>
        </p:spPr>
      </p:pic>
      <p:grpSp>
        <p:nvGrpSpPr>
          <p:cNvPr id="3526" name="Google Shape;3526;p18"/>
          <p:cNvGrpSpPr/>
          <p:nvPr/>
        </p:nvGrpSpPr>
        <p:grpSpPr>
          <a:xfrm>
            <a:off x="4571963" y="2870534"/>
            <a:ext cx="1414352" cy="486865"/>
            <a:chOff x="6540201" y="1793051"/>
            <a:chExt cx="1005011" cy="360187"/>
          </a:xfrm>
        </p:grpSpPr>
        <p:sp>
          <p:nvSpPr>
            <p:cNvPr id="3527" name="Google Shape;3527;p18"/>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528" name="Google Shape;3528;p18"/>
            <p:cNvGrpSpPr/>
            <p:nvPr/>
          </p:nvGrpSpPr>
          <p:grpSpPr>
            <a:xfrm rot="-83194">
              <a:off x="6544750" y="1808211"/>
              <a:ext cx="962211" cy="333435"/>
              <a:chOff x="13088213" y="3615325"/>
              <a:chExt cx="1924244" cy="666809"/>
            </a:xfrm>
          </p:grpSpPr>
          <p:sp>
            <p:nvSpPr>
              <p:cNvPr id="3529" name="Google Shape;3529;p18"/>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0" name="Google Shape;3530;p18"/>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1" name="Google Shape;3531;p18"/>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2" name="Google Shape;3532;p18"/>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3" name="Google Shape;3533;p18"/>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4" name="Google Shape;3534;p18"/>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5" name="Google Shape;3535;p18"/>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6" name="Google Shape;3536;p18"/>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7" name="Google Shape;3537;p18"/>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8" name="Google Shape;3538;p18"/>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9" name="Google Shape;3539;p18"/>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0" name="Google Shape;3540;p18"/>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1" name="Google Shape;3541;p18"/>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2" name="Google Shape;3542;p18"/>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3" name="Google Shape;3543;p18"/>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4" name="Google Shape;3544;p18"/>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5" name="Google Shape;3545;p18"/>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6" name="Google Shape;3546;p18"/>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7" name="Google Shape;3547;p18"/>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8" name="Google Shape;3548;p18"/>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9" name="Google Shape;3549;p18"/>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0" name="Google Shape;3550;p18"/>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1" name="Google Shape;3551;p18"/>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2" name="Google Shape;3552;p18"/>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3" name="Google Shape;3553;p18"/>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554" name="Google Shape;3554;p18"/>
          <p:cNvGrpSpPr/>
          <p:nvPr/>
        </p:nvGrpSpPr>
        <p:grpSpPr>
          <a:xfrm rot="335380">
            <a:off x="7004750" y="2656396"/>
            <a:ext cx="1730248" cy="2684807"/>
            <a:chOff x="16070406" y="6554499"/>
            <a:chExt cx="2936096" cy="4555909"/>
          </a:xfrm>
        </p:grpSpPr>
        <p:sp>
          <p:nvSpPr>
            <p:cNvPr id="3555" name="Google Shape;3555;p18"/>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6" name="Google Shape;3556;p18"/>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7" name="Google Shape;3557;p18"/>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8" name="Google Shape;3558;p18"/>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9" name="Google Shape;3559;p18"/>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0" name="Google Shape;3560;p18"/>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1" name="Google Shape;3561;p1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2" name="Google Shape;3562;p1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3" name="Google Shape;3563;p18"/>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4" name="Google Shape;3564;p18"/>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5" name="Google Shape;3565;p18"/>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6" name="Google Shape;3566;p18"/>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7" name="Google Shape;3567;p18"/>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568" name="Google Shape;3568;p1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572" name="Shape 3572"/>
        <p:cNvGrpSpPr/>
        <p:nvPr/>
      </p:nvGrpSpPr>
      <p:grpSpPr>
        <a:xfrm>
          <a:off x="0" y="0"/>
          <a:ext cx="0" cy="0"/>
          <a:chOff x="0" y="0"/>
          <a:chExt cx="0" cy="0"/>
        </a:xfrm>
      </p:grpSpPr>
      <p:grpSp>
        <p:nvGrpSpPr>
          <p:cNvPr id="3573" name="Google Shape;3573;p19"/>
          <p:cNvGrpSpPr/>
          <p:nvPr/>
        </p:nvGrpSpPr>
        <p:grpSpPr>
          <a:xfrm rot="190523">
            <a:off x="2192702" y="1464722"/>
            <a:ext cx="2949190" cy="4481700"/>
            <a:chOff x="4384527" y="2929295"/>
            <a:chExt cx="5897580" cy="8962186"/>
          </a:xfrm>
        </p:grpSpPr>
        <p:sp>
          <p:nvSpPr>
            <p:cNvPr id="3574" name="Google Shape;3574;p19"/>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75" name="Google Shape;3575;p19"/>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76" name="Google Shape;3576;p19"/>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577" name="Google Shape;3577;p19"/>
          <p:cNvGrpSpPr/>
          <p:nvPr/>
        </p:nvGrpSpPr>
        <p:grpSpPr>
          <a:xfrm>
            <a:off x="2693357" y="1993306"/>
            <a:ext cx="2337906" cy="3303218"/>
            <a:chOff x="2693357" y="1993306"/>
            <a:chExt cx="2337906" cy="3303218"/>
          </a:xfrm>
        </p:grpSpPr>
        <p:sp>
          <p:nvSpPr>
            <p:cNvPr id="3578" name="Google Shape;3578;p19"/>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nvGrpSpPr>
            <p:cNvPr id="3579" name="Google Shape;3579;p19"/>
            <p:cNvGrpSpPr/>
            <p:nvPr/>
          </p:nvGrpSpPr>
          <p:grpSpPr>
            <a:xfrm rot="-104517">
              <a:off x="2906174" y="2255820"/>
              <a:ext cx="1846311" cy="2734812"/>
              <a:chOff x="5813364" y="4509254"/>
              <a:chExt cx="3692393" cy="5469285"/>
            </a:xfrm>
          </p:grpSpPr>
          <p:grpSp>
            <p:nvGrpSpPr>
              <p:cNvPr id="3580" name="Google Shape;3580;p19"/>
              <p:cNvGrpSpPr/>
              <p:nvPr/>
            </p:nvGrpSpPr>
            <p:grpSpPr>
              <a:xfrm>
                <a:off x="5813407" y="4509254"/>
                <a:ext cx="3692347" cy="74343"/>
                <a:chOff x="5813407" y="4509254"/>
                <a:chExt cx="3692347" cy="74343"/>
              </a:xfrm>
            </p:grpSpPr>
            <p:grpSp>
              <p:nvGrpSpPr>
                <p:cNvPr id="3581" name="Google Shape;3581;p19"/>
                <p:cNvGrpSpPr/>
                <p:nvPr/>
              </p:nvGrpSpPr>
              <p:grpSpPr>
                <a:xfrm>
                  <a:off x="5813407" y="4509254"/>
                  <a:ext cx="66144" cy="74309"/>
                  <a:chOff x="5813407" y="4509254"/>
                  <a:chExt cx="66144" cy="74309"/>
                </a:xfrm>
              </p:grpSpPr>
              <p:sp>
                <p:nvSpPr>
                  <p:cNvPr id="3582" name="Google Shape;3582;p19"/>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83" name="Google Shape;3583;p19"/>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584" name="Google Shape;3584;p19"/>
                <p:cNvGrpSpPr/>
                <p:nvPr/>
              </p:nvGrpSpPr>
              <p:grpSpPr>
                <a:xfrm>
                  <a:off x="6266715" y="4509277"/>
                  <a:ext cx="66124" cy="74320"/>
                  <a:chOff x="6266715" y="4509277"/>
                  <a:chExt cx="66124" cy="74320"/>
                </a:xfrm>
              </p:grpSpPr>
              <p:sp>
                <p:nvSpPr>
                  <p:cNvPr id="3585" name="Google Shape;3585;p19"/>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86" name="Google Shape;3586;p19"/>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587" name="Google Shape;3587;p19"/>
                <p:cNvGrpSpPr/>
                <p:nvPr/>
              </p:nvGrpSpPr>
              <p:grpSpPr>
                <a:xfrm>
                  <a:off x="6719996" y="4509277"/>
                  <a:ext cx="66124" cy="74320"/>
                  <a:chOff x="6719996" y="4509277"/>
                  <a:chExt cx="66124" cy="74320"/>
                </a:xfrm>
              </p:grpSpPr>
              <p:sp>
                <p:nvSpPr>
                  <p:cNvPr id="3588" name="Google Shape;3588;p19"/>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89" name="Google Shape;3589;p19"/>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590" name="Google Shape;3590;p19"/>
                <p:cNvGrpSpPr/>
                <p:nvPr/>
              </p:nvGrpSpPr>
              <p:grpSpPr>
                <a:xfrm>
                  <a:off x="7173265" y="4509277"/>
                  <a:ext cx="66124" cy="74320"/>
                  <a:chOff x="7173265" y="4509277"/>
                  <a:chExt cx="66124" cy="74320"/>
                </a:xfrm>
              </p:grpSpPr>
              <p:sp>
                <p:nvSpPr>
                  <p:cNvPr id="3591" name="Google Shape;3591;p19"/>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92" name="Google Shape;3592;p19"/>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593" name="Google Shape;3593;p19"/>
                <p:cNvGrpSpPr/>
                <p:nvPr/>
              </p:nvGrpSpPr>
              <p:grpSpPr>
                <a:xfrm>
                  <a:off x="7626547" y="4509277"/>
                  <a:ext cx="66124" cy="74320"/>
                  <a:chOff x="7626547" y="4509277"/>
                  <a:chExt cx="66124" cy="74320"/>
                </a:xfrm>
              </p:grpSpPr>
              <p:sp>
                <p:nvSpPr>
                  <p:cNvPr id="3594" name="Google Shape;3594;p19"/>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95" name="Google Shape;3595;p19"/>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596" name="Google Shape;3596;p19"/>
                <p:cNvGrpSpPr/>
                <p:nvPr/>
              </p:nvGrpSpPr>
              <p:grpSpPr>
                <a:xfrm>
                  <a:off x="8079816" y="4509277"/>
                  <a:ext cx="66124" cy="74320"/>
                  <a:chOff x="8079816" y="4509277"/>
                  <a:chExt cx="66124" cy="74320"/>
                </a:xfrm>
              </p:grpSpPr>
              <p:sp>
                <p:nvSpPr>
                  <p:cNvPr id="3597" name="Google Shape;3597;p19"/>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598" name="Google Shape;3598;p19"/>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599" name="Google Shape;3599;p19"/>
                <p:cNvGrpSpPr/>
                <p:nvPr/>
              </p:nvGrpSpPr>
              <p:grpSpPr>
                <a:xfrm>
                  <a:off x="8533098" y="4509277"/>
                  <a:ext cx="66124" cy="74320"/>
                  <a:chOff x="8533098" y="4509277"/>
                  <a:chExt cx="66124" cy="74320"/>
                </a:xfrm>
              </p:grpSpPr>
              <p:sp>
                <p:nvSpPr>
                  <p:cNvPr id="3600" name="Google Shape;3600;p19"/>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01" name="Google Shape;3601;p19"/>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02" name="Google Shape;3602;p19"/>
                <p:cNvGrpSpPr/>
                <p:nvPr/>
              </p:nvGrpSpPr>
              <p:grpSpPr>
                <a:xfrm>
                  <a:off x="8986367" y="4509277"/>
                  <a:ext cx="66124" cy="74320"/>
                  <a:chOff x="8986367" y="4509277"/>
                  <a:chExt cx="66124" cy="74320"/>
                </a:xfrm>
              </p:grpSpPr>
              <p:sp>
                <p:nvSpPr>
                  <p:cNvPr id="3603" name="Google Shape;3603;p19"/>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04" name="Google Shape;3604;p19"/>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05" name="Google Shape;3605;p19"/>
                <p:cNvGrpSpPr/>
                <p:nvPr/>
              </p:nvGrpSpPr>
              <p:grpSpPr>
                <a:xfrm>
                  <a:off x="9439610" y="4509254"/>
                  <a:ext cx="66144" cy="74309"/>
                  <a:chOff x="9439610" y="4509254"/>
                  <a:chExt cx="66144" cy="74309"/>
                </a:xfrm>
              </p:grpSpPr>
              <p:sp>
                <p:nvSpPr>
                  <p:cNvPr id="3606" name="Google Shape;3606;p19"/>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07" name="Google Shape;3607;p19"/>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608" name="Google Shape;3608;p19"/>
              <p:cNvGrpSpPr/>
              <p:nvPr/>
            </p:nvGrpSpPr>
            <p:grpSpPr>
              <a:xfrm>
                <a:off x="5813364" y="4999688"/>
                <a:ext cx="3692393" cy="74355"/>
                <a:chOff x="5813364" y="4999688"/>
                <a:chExt cx="3692393" cy="74355"/>
              </a:xfrm>
            </p:grpSpPr>
            <p:grpSp>
              <p:nvGrpSpPr>
                <p:cNvPr id="3609" name="Google Shape;3609;p19"/>
                <p:cNvGrpSpPr/>
                <p:nvPr/>
              </p:nvGrpSpPr>
              <p:grpSpPr>
                <a:xfrm>
                  <a:off x="5813364" y="4999688"/>
                  <a:ext cx="66193" cy="74337"/>
                  <a:chOff x="5813364" y="4999688"/>
                  <a:chExt cx="66193" cy="74337"/>
                </a:xfrm>
              </p:grpSpPr>
              <p:sp>
                <p:nvSpPr>
                  <p:cNvPr id="3610" name="Google Shape;3610;p19"/>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11" name="Google Shape;3611;p19"/>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12" name="Google Shape;3612;p19"/>
                <p:cNvGrpSpPr/>
                <p:nvPr/>
              </p:nvGrpSpPr>
              <p:grpSpPr>
                <a:xfrm>
                  <a:off x="6266715" y="4999723"/>
                  <a:ext cx="66124" cy="74320"/>
                  <a:chOff x="6266715" y="4999723"/>
                  <a:chExt cx="66124" cy="74320"/>
                </a:xfrm>
              </p:grpSpPr>
              <p:sp>
                <p:nvSpPr>
                  <p:cNvPr id="3613" name="Google Shape;3613;p19"/>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14" name="Google Shape;3614;p19"/>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15" name="Google Shape;3615;p19"/>
                <p:cNvGrpSpPr/>
                <p:nvPr/>
              </p:nvGrpSpPr>
              <p:grpSpPr>
                <a:xfrm>
                  <a:off x="6719996" y="4999723"/>
                  <a:ext cx="66124" cy="74320"/>
                  <a:chOff x="6719996" y="4999723"/>
                  <a:chExt cx="66124" cy="74320"/>
                </a:xfrm>
              </p:grpSpPr>
              <p:sp>
                <p:nvSpPr>
                  <p:cNvPr id="3616" name="Google Shape;3616;p19"/>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17" name="Google Shape;3617;p19"/>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18" name="Google Shape;3618;p19"/>
                <p:cNvGrpSpPr/>
                <p:nvPr/>
              </p:nvGrpSpPr>
              <p:grpSpPr>
                <a:xfrm>
                  <a:off x="7173265" y="4999723"/>
                  <a:ext cx="66124" cy="74320"/>
                  <a:chOff x="7173265" y="4999723"/>
                  <a:chExt cx="66124" cy="74320"/>
                </a:xfrm>
              </p:grpSpPr>
              <p:sp>
                <p:nvSpPr>
                  <p:cNvPr id="3619" name="Google Shape;3619;p19"/>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20" name="Google Shape;3620;p19"/>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21" name="Google Shape;3621;p19"/>
                <p:cNvGrpSpPr/>
                <p:nvPr/>
              </p:nvGrpSpPr>
              <p:grpSpPr>
                <a:xfrm>
                  <a:off x="7626547" y="4999723"/>
                  <a:ext cx="66124" cy="74320"/>
                  <a:chOff x="7626547" y="4999723"/>
                  <a:chExt cx="66124" cy="74320"/>
                </a:xfrm>
              </p:grpSpPr>
              <p:sp>
                <p:nvSpPr>
                  <p:cNvPr id="3622" name="Google Shape;3622;p19"/>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23" name="Google Shape;3623;p19"/>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24" name="Google Shape;3624;p19"/>
                <p:cNvGrpSpPr/>
                <p:nvPr/>
              </p:nvGrpSpPr>
              <p:grpSpPr>
                <a:xfrm>
                  <a:off x="8079816" y="4999723"/>
                  <a:ext cx="66124" cy="74320"/>
                  <a:chOff x="8079816" y="4999723"/>
                  <a:chExt cx="66124" cy="74320"/>
                </a:xfrm>
              </p:grpSpPr>
              <p:sp>
                <p:nvSpPr>
                  <p:cNvPr id="3625" name="Google Shape;3625;p19"/>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26" name="Google Shape;3626;p19"/>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27" name="Google Shape;3627;p19"/>
                <p:cNvGrpSpPr/>
                <p:nvPr/>
              </p:nvGrpSpPr>
              <p:grpSpPr>
                <a:xfrm>
                  <a:off x="8533098" y="4999723"/>
                  <a:ext cx="66124" cy="74320"/>
                  <a:chOff x="8533098" y="4999723"/>
                  <a:chExt cx="66124" cy="74320"/>
                </a:xfrm>
              </p:grpSpPr>
              <p:sp>
                <p:nvSpPr>
                  <p:cNvPr id="3628" name="Google Shape;3628;p19"/>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29" name="Google Shape;3629;p19"/>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30" name="Google Shape;3630;p19"/>
                <p:cNvGrpSpPr/>
                <p:nvPr/>
              </p:nvGrpSpPr>
              <p:grpSpPr>
                <a:xfrm>
                  <a:off x="8986367" y="4999723"/>
                  <a:ext cx="66124" cy="74320"/>
                  <a:chOff x="8986367" y="4999723"/>
                  <a:chExt cx="66124" cy="74320"/>
                </a:xfrm>
              </p:grpSpPr>
              <p:sp>
                <p:nvSpPr>
                  <p:cNvPr id="3631" name="Google Shape;3631;p19"/>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32" name="Google Shape;3632;p19"/>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33" name="Google Shape;3633;p19"/>
                <p:cNvGrpSpPr/>
                <p:nvPr/>
              </p:nvGrpSpPr>
              <p:grpSpPr>
                <a:xfrm>
                  <a:off x="9439566" y="4999688"/>
                  <a:ext cx="66191" cy="74337"/>
                  <a:chOff x="9439566" y="4999688"/>
                  <a:chExt cx="66191" cy="74337"/>
                </a:xfrm>
              </p:grpSpPr>
              <p:sp>
                <p:nvSpPr>
                  <p:cNvPr id="3634" name="Google Shape;3634;p19"/>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35" name="Google Shape;3635;p19"/>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636" name="Google Shape;3636;p19"/>
              <p:cNvGrpSpPr/>
              <p:nvPr/>
            </p:nvGrpSpPr>
            <p:grpSpPr>
              <a:xfrm>
                <a:off x="5813364" y="5490135"/>
                <a:ext cx="3692393" cy="74355"/>
                <a:chOff x="5813364" y="5490135"/>
                <a:chExt cx="3692393" cy="74355"/>
              </a:xfrm>
            </p:grpSpPr>
            <p:grpSp>
              <p:nvGrpSpPr>
                <p:cNvPr id="3637" name="Google Shape;3637;p19"/>
                <p:cNvGrpSpPr/>
                <p:nvPr/>
              </p:nvGrpSpPr>
              <p:grpSpPr>
                <a:xfrm>
                  <a:off x="5813364" y="5490135"/>
                  <a:ext cx="66193" cy="74337"/>
                  <a:chOff x="5813364" y="5490135"/>
                  <a:chExt cx="66193" cy="74337"/>
                </a:xfrm>
              </p:grpSpPr>
              <p:sp>
                <p:nvSpPr>
                  <p:cNvPr id="3638" name="Google Shape;3638;p19"/>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39" name="Google Shape;3639;p19"/>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40" name="Google Shape;3640;p19"/>
                <p:cNvGrpSpPr/>
                <p:nvPr/>
              </p:nvGrpSpPr>
              <p:grpSpPr>
                <a:xfrm>
                  <a:off x="6266715" y="5490170"/>
                  <a:ext cx="66124" cy="74320"/>
                  <a:chOff x="6266715" y="5490170"/>
                  <a:chExt cx="66124" cy="74320"/>
                </a:xfrm>
              </p:grpSpPr>
              <p:sp>
                <p:nvSpPr>
                  <p:cNvPr id="3641" name="Google Shape;3641;p19"/>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42" name="Google Shape;3642;p19"/>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43" name="Google Shape;3643;p19"/>
                <p:cNvGrpSpPr/>
                <p:nvPr/>
              </p:nvGrpSpPr>
              <p:grpSpPr>
                <a:xfrm>
                  <a:off x="6719996" y="5490170"/>
                  <a:ext cx="66124" cy="74320"/>
                  <a:chOff x="6719996" y="5490170"/>
                  <a:chExt cx="66124" cy="74320"/>
                </a:xfrm>
              </p:grpSpPr>
              <p:sp>
                <p:nvSpPr>
                  <p:cNvPr id="3644" name="Google Shape;3644;p19"/>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45" name="Google Shape;3645;p19"/>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46" name="Google Shape;3646;p19"/>
                <p:cNvGrpSpPr/>
                <p:nvPr/>
              </p:nvGrpSpPr>
              <p:grpSpPr>
                <a:xfrm>
                  <a:off x="7173265" y="5490170"/>
                  <a:ext cx="66124" cy="74320"/>
                  <a:chOff x="7173265" y="5490170"/>
                  <a:chExt cx="66124" cy="74320"/>
                </a:xfrm>
              </p:grpSpPr>
              <p:sp>
                <p:nvSpPr>
                  <p:cNvPr id="3647" name="Google Shape;3647;p19"/>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48" name="Google Shape;3648;p19"/>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49" name="Google Shape;3649;p19"/>
                <p:cNvGrpSpPr/>
                <p:nvPr/>
              </p:nvGrpSpPr>
              <p:grpSpPr>
                <a:xfrm>
                  <a:off x="7626547" y="5490170"/>
                  <a:ext cx="66124" cy="74320"/>
                  <a:chOff x="7626547" y="5490170"/>
                  <a:chExt cx="66124" cy="74320"/>
                </a:xfrm>
              </p:grpSpPr>
              <p:sp>
                <p:nvSpPr>
                  <p:cNvPr id="3650" name="Google Shape;3650;p19"/>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51" name="Google Shape;3651;p19"/>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52" name="Google Shape;3652;p19"/>
                <p:cNvGrpSpPr/>
                <p:nvPr/>
              </p:nvGrpSpPr>
              <p:grpSpPr>
                <a:xfrm>
                  <a:off x="8079816" y="5490170"/>
                  <a:ext cx="66124" cy="74320"/>
                  <a:chOff x="8079816" y="5490170"/>
                  <a:chExt cx="66124" cy="74320"/>
                </a:xfrm>
              </p:grpSpPr>
              <p:sp>
                <p:nvSpPr>
                  <p:cNvPr id="3653" name="Google Shape;3653;p19"/>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54" name="Google Shape;3654;p19"/>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55" name="Google Shape;3655;p19"/>
                <p:cNvGrpSpPr/>
                <p:nvPr/>
              </p:nvGrpSpPr>
              <p:grpSpPr>
                <a:xfrm>
                  <a:off x="8533098" y="5490170"/>
                  <a:ext cx="66124" cy="74320"/>
                  <a:chOff x="8533098" y="5490170"/>
                  <a:chExt cx="66124" cy="74320"/>
                </a:xfrm>
              </p:grpSpPr>
              <p:sp>
                <p:nvSpPr>
                  <p:cNvPr id="3656" name="Google Shape;3656;p19"/>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57" name="Google Shape;3657;p19"/>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58" name="Google Shape;3658;p19"/>
                <p:cNvGrpSpPr/>
                <p:nvPr/>
              </p:nvGrpSpPr>
              <p:grpSpPr>
                <a:xfrm>
                  <a:off x="8986367" y="5490170"/>
                  <a:ext cx="66124" cy="74320"/>
                  <a:chOff x="8986367" y="5490170"/>
                  <a:chExt cx="66124" cy="74320"/>
                </a:xfrm>
              </p:grpSpPr>
              <p:sp>
                <p:nvSpPr>
                  <p:cNvPr id="3659" name="Google Shape;3659;p19"/>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60" name="Google Shape;3660;p19"/>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61" name="Google Shape;3661;p19"/>
                <p:cNvGrpSpPr/>
                <p:nvPr/>
              </p:nvGrpSpPr>
              <p:grpSpPr>
                <a:xfrm>
                  <a:off x="9439566" y="5490135"/>
                  <a:ext cx="66191" cy="74337"/>
                  <a:chOff x="9439566" y="5490135"/>
                  <a:chExt cx="66191" cy="74337"/>
                </a:xfrm>
              </p:grpSpPr>
              <p:sp>
                <p:nvSpPr>
                  <p:cNvPr id="3662" name="Google Shape;3662;p19"/>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63" name="Google Shape;3663;p19"/>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664" name="Google Shape;3664;p19"/>
              <p:cNvGrpSpPr/>
              <p:nvPr/>
            </p:nvGrpSpPr>
            <p:grpSpPr>
              <a:xfrm>
                <a:off x="5813364" y="5980595"/>
                <a:ext cx="3692393" cy="74355"/>
                <a:chOff x="5813364" y="5980595"/>
                <a:chExt cx="3692393" cy="74355"/>
              </a:xfrm>
            </p:grpSpPr>
            <p:grpSp>
              <p:nvGrpSpPr>
                <p:cNvPr id="3665" name="Google Shape;3665;p19"/>
                <p:cNvGrpSpPr/>
                <p:nvPr/>
              </p:nvGrpSpPr>
              <p:grpSpPr>
                <a:xfrm>
                  <a:off x="5813364" y="5980595"/>
                  <a:ext cx="66193" cy="74337"/>
                  <a:chOff x="5813364" y="5980595"/>
                  <a:chExt cx="66193" cy="74337"/>
                </a:xfrm>
              </p:grpSpPr>
              <p:sp>
                <p:nvSpPr>
                  <p:cNvPr id="3666" name="Google Shape;3666;p19"/>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67" name="Google Shape;3667;p19"/>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68" name="Google Shape;3668;p19"/>
                <p:cNvGrpSpPr/>
                <p:nvPr/>
              </p:nvGrpSpPr>
              <p:grpSpPr>
                <a:xfrm>
                  <a:off x="6266715" y="5980630"/>
                  <a:ext cx="66124" cy="74320"/>
                  <a:chOff x="6266715" y="5980630"/>
                  <a:chExt cx="66124" cy="74320"/>
                </a:xfrm>
              </p:grpSpPr>
              <p:sp>
                <p:nvSpPr>
                  <p:cNvPr id="3669" name="Google Shape;3669;p19"/>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70" name="Google Shape;3670;p19"/>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71" name="Google Shape;3671;p19"/>
                <p:cNvGrpSpPr/>
                <p:nvPr/>
              </p:nvGrpSpPr>
              <p:grpSpPr>
                <a:xfrm>
                  <a:off x="6719996" y="5980630"/>
                  <a:ext cx="66124" cy="74320"/>
                  <a:chOff x="6719996" y="5980630"/>
                  <a:chExt cx="66124" cy="74320"/>
                </a:xfrm>
              </p:grpSpPr>
              <p:sp>
                <p:nvSpPr>
                  <p:cNvPr id="3672" name="Google Shape;3672;p19"/>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73" name="Google Shape;3673;p19"/>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74" name="Google Shape;3674;p19"/>
                <p:cNvGrpSpPr/>
                <p:nvPr/>
              </p:nvGrpSpPr>
              <p:grpSpPr>
                <a:xfrm>
                  <a:off x="7173265" y="5980630"/>
                  <a:ext cx="66124" cy="74320"/>
                  <a:chOff x="7173265" y="5980630"/>
                  <a:chExt cx="66124" cy="74320"/>
                </a:xfrm>
              </p:grpSpPr>
              <p:sp>
                <p:nvSpPr>
                  <p:cNvPr id="3675" name="Google Shape;3675;p19"/>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76" name="Google Shape;3676;p19"/>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77" name="Google Shape;3677;p19"/>
                <p:cNvGrpSpPr/>
                <p:nvPr/>
              </p:nvGrpSpPr>
              <p:grpSpPr>
                <a:xfrm>
                  <a:off x="7626547" y="5980630"/>
                  <a:ext cx="66124" cy="74320"/>
                  <a:chOff x="7626547" y="5980630"/>
                  <a:chExt cx="66124" cy="74320"/>
                </a:xfrm>
              </p:grpSpPr>
              <p:sp>
                <p:nvSpPr>
                  <p:cNvPr id="3678" name="Google Shape;3678;p19"/>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79" name="Google Shape;3679;p19"/>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80" name="Google Shape;3680;p19"/>
                <p:cNvGrpSpPr/>
                <p:nvPr/>
              </p:nvGrpSpPr>
              <p:grpSpPr>
                <a:xfrm>
                  <a:off x="8079816" y="5980630"/>
                  <a:ext cx="66124" cy="74320"/>
                  <a:chOff x="8079816" y="5980630"/>
                  <a:chExt cx="66124" cy="74320"/>
                </a:xfrm>
              </p:grpSpPr>
              <p:sp>
                <p:nvSpPr>
                  <p:cNvPr id="3681" name="Google Shape;3681;p19"/>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82" name="Google Shape;3682;p19"/>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83" name="Google Shape;3683;p19"/>
                <p:cNvGrpSpPr/>
                <p:nvPr/>
              </p:nvGrpSpPr>
              <p:grpSpPr>
                <a:xfrm>
                  <a:off x="8533098" y="5980630"/>
                  <a:ext cx="66124" cy="74320"/>
                  <a:chOff x="8533098" y="5980630"/>
                  <a:chExt cx="66124" cy="74320"/>
                </a:xfrm>
              </p:grpSpPr>
              <p:sp>
                <p:nvSpPr>
                  <p:cNvPr id="3684" name="Google Shape;3684;p19"/>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85" name="Google Shape;3685;p19"/>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86" name="Google Shape;3686;p19"/>
                <p:cNvGrpSpPr/>
                <p:nvPr/>
              </p:nvGrpSpPr>
              <p:grpSpPr>
                <a:xfrm>
                  <a:off x="8986367" y="5980630"/>
                  <a:ext cx="66124" cy="74320"/>
                  <a:chOff x="8986367" y="5980630"/>
                  <a:chExt cx="66124" cy="74320"/>
                </a:xfrm>
              </p:grpSpPr>
              <p:sp>
                <p:nvSpPr>
                  <p:cNvPr id="3687" name="Google Shape;3687;p19"/>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88" name="Google Shape;3688;p19"/>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89" name="Google Shape;3689;p19"/>
                <p:cNvGrpSpPr/>
                <p:nvPr/>
              </p:nvGrpSpPr>
              <p:grpSpPr>
                <a:xfrm>
                  <a:off x="9439566" y="5980595"/>
                  <a:ext cx="66191" cy="74337"/>
                  <a:chOff x="9439566" y="5980595"/>
                  <a:chExt cx="66191" cy="74337"/>
                </a:xfrm>
              </p:grpSpPr>
              <p:sp>
                <p:nvSpPr>
                  <p:cNvPr id="3690" name="Google Shape;3690;p19"/>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91" name="Google Shape;3691;p19"/>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692" name="Google Shape;3692;p19"/>
              <p:cNvGrpSpPr/>
              <p:nvPr/>
            </p:nvGrpSpPr>
            <p:grpSpPr>
              <a:xfrm>
                <a:off x="5813364" y="6471042"/>
                <a:ext cx="3692393" cy="74355"/>
                <a:chOff x="5813364" y="6471042"/>
                <a:chExt cx="3692393" cy="74355"/>
              </a:xfrm>
            </p:grpSpPr>
            <p:grpSp>
              <p:nvGrpSpPr>
                <p:cNvPr id="3693" name="Google Shape;3693;p19"/>
                <p:cNvGrpSpPr/>
                <p:nvPr/>
              </p:nvGrpSpPr>
              <p:grpSpPr>
                <a:xfrm>
                  <a:off x="5813364" y="6471042"/>
                  <a:ext cx="66193" cy="74337"/>
                  <a:chOff x="5813364" y="6471042"/>
                  <a:chExt cx="66193" cy="74337"/>
                </a:xfrm>
              </p:grpSpPr>
              <p:sp>
                <p:nvSpPr>
                  <p:cNvPr id="3694" name="Google Shape;3694;p19"/>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95" name="Google Shape;3695;p19"/>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96" name="Google Shape;3696;p19"/>
                <p:cNvGrpSpPr/>
                <p:nvPr/>
              </p:nvGrpSpPr>
              <p:grpSpPr>
                <a:xfrm>
                  <a:off x="6266715" y="6471077"/>
                  <a:ext cx="66124" cy="74320"/>
                  <a:chOff x="6266715" y="6471077"/>
                  <a:chExt cx="66124" cy="74320"/>
                </a:xfrm>
              </p:grpSpPr>
              <p:sp>
                <p:nvSpPr>
                  <p:cNvPr id="3697" name="Google Shape;3697;p19"/>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698" name="Google Shape;3698;p19"/>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699" name="Google Shape;3699;p19"/>
                <p:cNvGrpSpPr/>
                <p:nvPr/>
              </p:nvGrpSpPr>
              <p:grpSpPr>
                <a:xfrm>
                  <a:off x="6719996" y="6471077"/>
                  <a:ext cx="66124" cy="74320"/>
                  <a:chOff x="6719996" y="6471077"/>
                  <a:chExt cx="66124" cy="74320"/>
                </a:xfrm>
              </p:grpSpPr>
              <p:sp>
                <p:nvSpPr>
                  <p:cNvPr id="3700" name="Google Shape;3700;p19"/>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01" name="Google Shape;3701;p19"/>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02" name="Google Shape;3702;p19"/>
                <p:cNvGrpSpPr/>
                <p:nvPr/>
              </p:nvGrpSpPr>
              <p:grpSpPr>
                <a:xfrm>
                  <a:off x="7173265" y="6471077"/>
                  <a:ext cx="66124" cy="74320"/>
                  <a:chOff x="7173265" y="6471077"/>
                  <a:chExt cx="66124" cy="74320"/>
                </a:xfrm>
              </p:grpSpPr>
              <p:sp>
                <p:nvSpPr>
                  <p:cNvPr id="3703" name="Google Shape;3703;p19"/>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04" name="Google Shape;3704;p19"/>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05" name="Google Shape;3705;p19"/>
                <p:cNvGrpSpPr/>
                <p:nvPr/>
              </p:nvGrpSpPr>
              <p:grpSpPr>
                <a:xfrm>
                  <a:off x="7626547" y="6471077"/>
                  <a:ext cx="66124" cy="74320"/>
                  <a:chOff x="7626547" y="6471077"/>
                  <a:chExt cx="66124" cy="74320"/>
                </a:xfrm>
              </p:grpSpPr>
              <p:sp>
                <p:nvSpPr>
                  <p:cNvPr id="3706" name="Google Shape;3706;p19"/>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07" name="Google Shape;3707;p19"/>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08" name="Google Shape;3708;p19"/>
                <p:cNvGrpSpPr/>
                <p:nvPr/>
              </p:nvGrpSpPr>
              <p:grpSpPr>
                <a:xfrm>
                  <a:off x="8079816" y="6471077"/>
                  <a:ext cx="66124" cy="74320"/>
                  <a:chOff x="8079816" y="6471077"/>
                  <a:chExt cx="66124" cy="74320"/>
                </a:xfrm>
              </p:grpSpPr>
              <p:sp>
                <p:nvSpPr>
                  <p:cNvPr id="3709" name="Google Shape;3709;p19"/>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10" name="Google Shape;3710;p19"/>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11" name="Google Shape;3711;p19"/>
                <p:cNvGrpSpPr/>
                <p:nvPr/>
              </p:nvGrpSpPr>
              <p:grpSpPr>
                <a:xfrm>
                  <a:off x="8533098" y="6471077"/>
                  <a:ext cx="66124" cy="74320"/>
                  <a:chOff x="8533098" y="6471077"/>
                  <a:chExt cx="66124" cy="74320"/>
                </a:xfrm>
              </p:grpSpPr>
              <p:sp>
                <p:nvSpPr>
                  <p:cNvPr id="3712" name="Google Shape;3712;p19"/>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13" name="Google Shape;3713;p19"/>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14" name="Google Shape;3714;p19"/>
                <p:cNvGrpSpPr/>
                <p:nvPr/>
              </p:nvGrpSpPr>
              <p:grpSpPr>
                <a:xfrm>
                  <a:off x="8986367" y="6471077"/>
                  <a:ext cx="66124" cy="74320"/>
                  <a:chOff x="8986367" y="6471077"/>
                  <a:chExt cx="66124" cy="74320"/>
                </a:xfrm>
              </p:grpSpPr>
              <p:sp>
                <p:nvSpPr>
                  <p:cNvPr id="3715" name="Google Shape;3715;p19"/>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16" name="Google Shape;3716;p19"/>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17" name="Google Shape;3717;p19"/>
                <p:cNvGrpSpPr/>
                <p:nvPr/>
              </p:nvGrpSpPr>
              <p:grpSpPr>
                <a:xfrm>
                  <a:off x="9439566" y="6471042"/>
                  <a:ext cx="66191" cy="74337"/>
                  <a:chOff x="9439566" y="6471042"/>
                  <a:chExt cx="66191" cy="74337"/>
                </a:xfrm>
              </p:grpSpPr>
              <p:sp>
                <p:nvSpPr>
                  <p:cNvPr id="3718" name="Google Shape;3718;p19"/>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19" name="Google Shape;3719;p19"/>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720" name="Google Shape;3720;p19"/>
              <p:cNvGrpSpPr/>
              <p:nvPr/>
            </p:nvGrpSpPr>
            <p:grpSpPr>
              <a:xfrm>
                <a:off x="5813364" y="6961489"/>
                <a:ext cx="3692393" cy="74355"/>
                <a:chOff x="5813364" y="6961489"/>
                <a:chExt cx="3692393" cy="74355"/>
              </a:xfrm>
            </p:grpSpPr>
            <p:grpSp>
              <p:nvGrpSpPr>
                <p:cNvPr id="3721" name="Google Shape;3721;p19"/>
                <p:cNvGrpSpPr/>
                <p:nvPr/>
              </p:nvGrpSpPr>
              <p:grpSpPr>
                <a:xfrm>
                  <a:off x="5813364" y="6961489"/>
                  <a:ext cx="66193" cy="74337"/>
                  <a:chOff x="5813364" y="6961489"/>
                  <a:chExt cx="66193" cy="74337"/>
                </a:xfrm>
              </p:grpSpPr>
              <p:sp>
                <p:nvSpPr>
                  <p:cNvPr id="3722" name="Google Shape;3722;p19"/>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23" name="Google Shape;3723;p19"/>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24" name="Google Shape;3724;p19"/>
                <p:cNvGrpSpPr/>
                <p:nvPr/>
              </p:nvGrpSpPr>
              <p:grpSpPr>
                <a:xfrm>
                  <a:off x="6266715" y="6961524"/>
                  <a:ext cx="66124" cy="74320"/>
                  <a:chOff x="6266715" y="6961524"/>
                  <a:chExt cx="66124" cy="74320"/>
                </a:xfrm>
              </p:grpSpPr>
              <p:sp>
                <p:nvSpPr>
                  <p:cNvPr id="3725" name="Google Shape;3725;p19"/>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26" name="Google Shape;3726;p19"/>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27" name="Google Shape;3727;p19"/>
                <p:cNvGrpSpPr/>
                <p:nvPr/>
              </p:nvGrpSpPr>
              <p:grpSpPr>
                <a:xfrm>
                  <a:off x="6719996" y="6961524"/>
                  <a:ext cx="66124" cy="74320"/>
                  <a:chOff x="6719996" y="6961524"/>
                  <a:chExt cx="66124" cy="74320"/>
                </a:xfrm>
              </p:grpSpPr>
              <p:sp>
                <p:nvSpPr>
                  <p:cNvPr id="3728" name="Google Shape;3728;p19"/>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29" name="Google Shape;3729;p19"/>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30" name="Google Shape;3730;p19"/>
                <p:cNvGrpSpPr/>
                <p:nvPr/>
              </p:nvGrpSpPr>
              <p:grpSpPr>
                <a:xfrm>
                  <a:off x="7173265" y="6961524"/>
                  <a:ext cx="66124" cy="74320"/>
                  <a:chOff x="7173265" y="6961524"/>
                  <a:chExt cx="66124" cy="74320"/>
                </a:xfrm>
              </p:grpSpPr>
              <p:sp>
                <p:nvSpPr>
                  <p:cNvPr id="3731" name="Google Shape;3731;p19"/>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32" name="Google Shape;3732;p19"/>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33" name="Google Shape;3733;p19"/>
                <p:cNvGrpSpPr/>
                <p:nvPr/>
              </p:nvGrpSpPr>
              <p:grpSpPr>
                <a:xfrm>
                  <a:off x="7626547" y="6961524"/>
                  <a:ext cx="66124" cy="74320"/>
                  <a:chOff x="7626547" y="6961524"/>
                  <a:chExt cx="66124" cy="74320"/>
                </a:xfrm>
              </p:grpSpPr>
              <p:sp>
                <p:nvSpPr>
                  <p:cNvPr id="3734" name="Google Shape;3734;p19"/>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35" name="Google Shape;3735;p19"/>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36" name="Google Shape;3736;p19"/>
                <p:cNvGrpSpPr/>
                <p:nvPr/>
              </p:nvGrpSpPr>
              <p:grpSpPr>
                <a:xfrm>
                  <a:off x="8079816" y="6961524"/>
                  <a:ext cx="66124" cy="74320"/>
                  <a:chOff x="8079816" y="6961524"/>
                  <a:chExt cx="66124" cy="74320"/>
                </a:xfrm>
              </p:grpSpPr>
              <p:sp>
                <p:nvSpPr>
                  <p:cNvPr id="3737" name="Google Shape;3737;p19"/>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38" name="Google Shape;3738;p19"/>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39" name="Google Shape;3739;p19"/>
                <p:cNvGrpSpPr/>
                <p:nvPr/>
              </p:nvGrpSpPr>
              <p:grpSpPr>
                <a:xfrm>
                  <a:off x="8533098" y="6961524"/>
                  <a:ext cx="66124" cy="74320"/>
                  <a:chOff x="8533098" y="6961524"/>
                  <a:chExt cx="66124" cy="74320"/>
                </a:xfrm>
              </p:grpSpPr>
              <p:sp>
                <p:nvSpPr>
                  <p:cNvPr id="3740" name="Google Shape;3740;p19"/>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41" name="Google Shape;3741;p19"/>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42" name="Google Shape;3742;p19"/>
                <p:cNvGrpSpPr/>
                <p:nvPr/>
              </p:nvGrpSpPr>
              <p:grpSpPr>
                <a:xfrm>
                  <a:off x="8986367" y="6961524"/>
                  <a:ext cx="66124" cy="74320"/>
                  <a:chOff x="8986367" y="6961524"/>
                  <a:chExt cx="66124" cy="74320"/>
                </a:xfrm>
              </p:grpSpPr>
              <p:sp>
                <p:nvSpPr>
                  <p:cNvPr id="3743" name="Google Shape;3743;p19"/>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44" name="Google Shape;3744;p19"/>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45" name="Google Shape;3745;p19"/>
                <p:cNvGrpSpPr/>
                <p:nvPr/>
              </p:nvGrpSpPr>
              <p:grpSpPr>
                <a:xfrm>
                  <a:off x="9439566" y="6961489"/>
                  <a:ext cx="66191" cy="74337"/>
                  <a:chOff x="9439566" y="6961489"/>
                  <a:chExt cx="66191" cy="74337"/>
                </a:xfrm>
              </p:grpSpPr>
              <p:sp>
                <p:nvSpPr>
                  <p:cNvPr id="3746" name="Google Shape;3746;p19"/>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47" name="Google Shape;3747;p19"/>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748" name="Google Shape;3748;p19"/>
              <p:cNvGrpSpPr/>
              <p:nvPr/>
            </p:nvGrpSpPr>
            <p:grpSpPr>
              <a:xfrm>
                <a:off x="5813364" y="7451936"/>
                <a:ext cx="3692393" cy="74355"/>
                <a:chOff x="5813364" y="7451936"/>
                <a:chExt cx="3692393" cy="74355"/>
              </a:xfrm>
            </p:grpSpPr>
            <p:grpSp>
              <p:nvGrpSpPr>
                <p:cNvPr id="3749" name="Google Shape;3749;p19"/>
                <p:cNvGrpSpPr/>
                <p:nvPr/>
              </p:nvGrpSpPr>
              <p:grpSpPr>
                <a:xfrm>
                  <a:off x="5813364" y="7451936"/>
                  <a:ext cx="66193" cy="74337"/>
                  <a:chOff x="5813364" y="7451936"/>
                  <a:chExt cx="66193" cy="74337"/>
                </a:xfrm>
              </p:grpSpPr>
              <p:sp>
                <p:nvSpPr>
                  <p:cNvPr id="3750" name="Google Shape;3750;p19"/>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51" name="Google Shape;3751;p19"/>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52" name="Google Shape;3752;p19"/>
                <p:cNvGrpSpPr/>
                <p:nvPr/>
              </p:nvGrpSpPr>
              <p:grpSpPr>
                <a:xfrm>
                  <a:off x="6266715" y="7451971"/>
                  <a:ext cx="66124" cy="74320"/>
                  <a:chOff x="6266715" y="7451971"/>
                  <a:chExt cx="66124" cy="74320"/>
                </a:xfrm>
              </p:grpSpPr>
              <p:sp>
                <p:nvSpPr>
                  <p:cNvPr id="3753" name="Google Shape;3753;p19"/>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54" name="Google Shape;3754;p19"/>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55" name="Google Shape;3755;p19"/>
                <p:cNvGrpSpPr/>
                <p:nvPr/>
              </p:nvGrpSpPr>
              <p:grpSpPr>
                <a:xfrm>
                  <a:off x="6719996" y="7451971"/>
                  <a:ext cx="66124" cy="74320"/>
                  <a:chOff x="6719996" y="7451971"/>
                  <a:chExt cx="66124" cy="74320"/>
                </a:xfrm>
              </p:grpSpPr>
              <p:sp>
                <p:nvSpPr>
                  <p:cNvPr id="3756" name="Google Shape;3756;p19"/>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57" name="Google Shape;3757;p19"/>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58" name="Google Shape;3758;p19"/>
                <p:cNvGrpSpPr/>
                <p:nvPr/>
              </p:nvGrpSpPr>
              <p:grpSpPr>
                <a:xfrm>
                  <a:off x="7173265" y="7451971"/>
                  <a:ext cx="66124" cy="74320"/>
                  <a:chOff x="7173265" y="7451971"/>
                  <a:chExt cx="66124" cy="74320"/>
                </a:xfrm>
              </p:grpSpPr>
              <p:sp>
                <p:nvSpPr>
                  <p:cNvPr id="3759" name="Google Shape;3759;p19"/>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60" name="Google Shape;3760;p19"/>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61" name="Google Shape;3761;p19"/>
                <p:cNvGrpSpPr/>
                <p:nvPr/>
              </p:nvGrpSpPr>
              <p:grpSpPr>
                <a:xfrm>
                  <a:off x="7626547" y="7451971"/>
                  <a:ext cx="66124" cy="74320"/>
                  <a:chOff x="7626547" y="7451971"/>
                  <a:chExt cx="66124" cy="74320"/>
                </a:xfrm>
              </p:grpSpPr>
              <p:sp>
                <p:nvSpPr>
                  <p:cNvPr id="3762" name="Google Shape;3762;p19"/>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63" name="Google Shape;3763;p19"/>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64" name="Google Shape;3764;p19"/>
                <p:cNvGrpSpPr/>
                <p:nvPr/>
              </p:nvGrpSpPr>
              <p:grpSpPr>
                <a:xfrm>
                  <a:off x="8079816" y="7451971"/>
                  <a:ext cx="66124" cy="74320"/>
                  <a:chOff x="8079816" y="7451971"/>
                  <a:chExt cx="66124" cy="74320"/>
                </a:xfrm>
              </p:grpSpPr>
              <p:sp>
                <p:nvSpPr>
                  <p:cNvPr id="3765" name="Google Shape;3765;p19"/>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66" name="Google Shape;3766;p19"/>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67" name="Google Shape;3767;p19"/>
                <p:cNvGrpSpPr/>
                <p:nvPr/>
              </p:nvGrpSpPr>
              <p:grpSpPr>
                <a:xfrm>
                  <a:off x="8533098" y="7451971"/>
                  <a:ext cx="66124" cy="74320"/>
                  <a:chOff x="8533098" y="7451971"/>
                  <a:chExt cx="66124" cy="74320"/>
                </a:xfrm>
              </p:grpSpPr>
              <p:sp>
                <p:nvSpPr>
                  <p:cNvPr id="3768" name="Google Shape;3768;p19"/>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69" name="Google Shape;3769;p19"/>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70" name="Google Shape;3770;p19"/>
                <p:cNvGrpSpPr/>
                <p:nvPr/>
              </p:nvGrpSpPr>
              <p:grpSpPr>
                <a:xfrm>
                  <a:off x="8986367" y="7451971"/>
                  <a:ext cx="66124" cy="74320"/>
                  <a:chOff x="8986367" y="7451971"/>
                  <a:chExt cx="66124" cy="74320"/>
                </a:xfrm>
              </p:grpSpPr>
              <p:sp>
                <p:nvSpPr>
                  <p:cNvPr id="3771" name="Google Shape;3771;p19"/>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72" name="Google Shape;3772;p19"/>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73" name="Google Shape;3773;p19"/>
                <p:cNvGrpSpPr/>
                <p:nvPr/>
              </p:nvGrpSpPr>
              <p:grpSpPr>
                <a:xfrm>
                  <a:off x="9439566" y="7451936"/>
                  <a:ext cx="66191" cy="74337"/>
                  <a:chOff x="9439566" y="7451936"/>
                  <a:chExt cx="66191" cy="74337"/>
                </a:xfrm>
              </p:grpSpPr>
              <p:sp>
                <p:nvSpPr>
                  <p:cNvPr id="3774" name="Google Shape;3774;p19"/>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75" name="Google Shape;3775;p19"/>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776" name="Google Shape;3776;p19"/>
              <p:cNvGrpSpPr/>
              <p:nvPr/>
            </p:nvGrpSpPr>
            <p:grpSpPr>
              <a:xfrm>
                <a:off x="5813364" y="7942383"/>
                <a:ext cx="3692393" cy="74355"/>
                <a:chOff x="5813364" y="7942383"/>
                <a:chExt cx="3692393" cy="74355"/>
              </a:xfrm>
            </p:grpSpPr>
            <p:grpSp>
              <p:nvGrpSpPr>
                <p:cNvPr id="3777" name="Google Shape;3777;p19"/>
                <p:cNvGrpSpPr/>
                <p:nvPr/>
              </p:nvGrpSpPr>
              <p:grpSpPr>
                <a:xfrm>
                  <a:off x="5813364" y="7942383"/>
                  <a:ext cx="66193" cy="74337"/>
                  <a:chOff x="5813364" y="7942383"/>
                  <a:chExt cx="66193" cy="74337"/>
                </a:xfrm>
              </p:grpSpPr>
              <p:sp>
                <p:nvSpPr>
                  <p:cNvPr id="3778" name="Google Shape;3778;p19"/>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79" name="Google Shape;3779;p19"/>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80" name="Google Shape;3780;p19"/>
                <p:cNvGrpSpPr/>
                <p:nvPr/>
              </p:nvGrpSpPr>
              <p:grpSpPr>
                <a:xfrm>
                  <a:off x="6266715" y="7942418"/>
                  <a:ext cx="66124" cy="74320"/>
                  <a:chOff x="6266715" y="7942418"/>
                  <a:chExt cx="66124" cy="74320"/>
                </a:xfrm>
              </p:grpSpPr>
              <p:sp>
                <p:nvSpPr>
                  <p:cNvPr id="3781" name="Google Shape;3781;p19"/>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82" name="Google Shape;3782;p19"/>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83" name="Google Shape;3783;p19"/>
                <p:cNvGrpSpPr/>
                <p:nvPr/>
              </p:nvGrpSpPr>
              <p:grpSpPr>
                <a:xfrm>
                  <a:off x="6719996" y="7942418"/>
                  <a:ext cx="66124" cy="74320"/>
                  <a:chOff x="6719996" y="7942418"/>
                  <a:chExt cx="66124" cy="74320"/>
                </a:xfrm>
              </p:grpSpPr>
              <p:sp>
                <p:nvSpPr>
                  <p:cNvPr id="3784" name="Google Shape;3784;p19"/>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85" name="Google Shape;3785;p19"/>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86" name="Google Shape;3786;p19"/>
                <p:cNvGrpSpPr/>
                <p:nvPr/>
              </p:nvGrpSpPr>
              <p:grpSpPr>
                <a:xfrm>
                  <a:off x="7173265" y="7942418"/>
                  <a:ext cx="66124" cy="74320"/>
                  <a:chOff x="7173265" y="7942418"/>
                  <a:chExt cx="66124" cy="74320"/>
                </a:xfrm>
              </p:grpSpPr>
              <p:sp>
                <p:nvSpPr>
                  <p:cNvPr id="3787" name="Google Shape;3787;p19"/>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88" name="Google Shape;3788;p19"/>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89" name="Google Shape;3789;p19"/>
                <p:cNvGrpSpPr/>
                <p:nvPr/>
              </p:nvGrpSpPr>
              <p:grpSpPr>
                <a:xfrm>
                  <a:off x="7626547" y="7942418"/>
                  <a:ext cx="66124" cy="74320"/>
                  <a:chOff x="7626547" y="7942418"/>
                  <a:chExt cx="66124" cy="74320"/>
                </a:xfrm>
              </p:grpSpPr>
              <p:sp>
                <p:nvSpPr>
                  <p:cNvPr id="3790" name="Google Shape;3790;p19"/>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91" name="Google Shape;3791;p19"/>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92" name="Google Shape;3792;p19"/>
                <p:cNvGrpSpPr/>
                <p:nvPr/>
              </p:nvGrpSpPr>
              <p:grpSpPr>
                <a:xfrm>
                  <a:off x="8079816" y="7942418"/>
                  <a:ext cx="66124" cy="74320"/>
                  <a:chOff x="8079816" y="7942418"/>
                  <a:chExt cx="66124" cy="74320"/>
                </a:xfrm>
              </p:grpSpPr>
              <p:sp>
                <p:nvSpPr>
                  <p:cNvPr id="3793" name="Google Shape;3793;p19"/>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94" name="Google Shape;3794;p19"/>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95" name="Google Shape;3795;p19"/>
                <p:cNvGrpSpPr/>
                <p:nvPr/>
              </p:nvGrpSpPr>
              <p:grpSpPr>
                <a:xfrm>
                  <a:off x="8533098" y="7942418"/>
                  <a:ext cx="66124" cy="74320"/>
                  <a:chOff x="8533098" y="7942418"/>
                  <a:chExt cx="66124" cy="74320"/>
                </a:xfrm>
              </p:grpSpPr>
              <p:sp>
                <p:nvSpPr>
                  <p:cNvPr id="3796" name="Google Shape;3796;p19"/>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797" name="Google Shape;3797;p19"/>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798" name="Google Shape;3798;p19"/>
                <p:cNvGrpSpPr/>
                <p:nvPr/>
              </p:nvGrpSpPr>
              <p:grpSpPr>
                <a:xfrm>
                  <a:off x="8986367" y="7942418"/>
                  <a:ext cx="66124" cy="74320"/>
                  <a:chOff x="8986367" y="7942418"/>
                  <a:chExt cx="66124" cy="74320"/>
                </a:xfrm>
              </p:grpSpPr>
              <p:sp>
                <p:nvSpPr>
                  <p:cNvPr id="3799" name="Google Shape;3799;p19"/>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00" name="Google Shape;3800;p19"/>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01" name="Google Shape;3801;p19"/>
                <p:cNvGrpSpPr/>
                <p:nvPr/>
              </p:nvGrpSpPr>
              <p:grpSpPr>
                <a:xfrm>
                  <a:off x="9439566" y="7942383"/>
                  <a:ext cx="66191" cy="74337"/>
                  <a:chOff x="9439566" y="7942383"/>
                  <a:chExt cx="66191" cy="74337"/>
                </a:xfrm>
              </p:grpSpPr>
              <p:sp>
                <p:nvSpPr>
                  <p:cNvPr id="3802" name="Google Shape;3802;p19"/>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03" name="Google Shape;3803;p19"/>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804" name="Google Shape;3804;p19"/>
              <p:cNvGrpSpPr/>
              <p:nvPr/>
            </p:nvGrpSpPr>
            <p:grpSpPr>
              <a:xfrm>
                <a:off x="5813364" y="8432843"/>
                <a:ext cx="3692393" cy="74355"/>
                <a:chOff x="5813364" y="8432843"/>
                <a:chExt cx="3692393" cy="74355"/>
              </a:xfrm>
            </p:grpSpPr>
            <p:grpSp>
              <p:nvGrpSpPr>
                <p:cNvPr id="3805" name="Google Shape;3805;p19"/>
                <p:cNvGrpSpPr/>
                <p:nvPr/>
              </p:nvGrpSpPr>
              <p:grpSpPr>
                <a:xfrm>
                  <a:off x="5813364" y="8432843"/>
                  <a:ext cx="66193" cy="74337"/>
                  <a:chOff x="5813364" y="8432843"/>
                  <a:chExt cx="66193" cy="74337"/>
                </a:xfrm>
              </p:grpSpPr>
              <p:sp>
                <p:nvSpPr>
                  <p:cNvPr id="3806" name="Google Shape;3806;p19"/>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07" name="Google Shape;3807;p19"/>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08" name="Google Shape;3808;p19"/>
                <p:cNvGrpSpPr/>
                <p:nvPr/>
              </p:nvGrpSpPr>
              <p:grpSpPr>
                <a:xfrm>
                  <a:off x="6266715" y="8432878"/>
                  <a:ext cx="66124" cy="74320"/>
                  <a:chOff x="6266715" y="8432878"/>
                  <a:chExt cx="66124" cy="74320"/>
                </a:xfrm>
              </p:grpSpPr>
              <p:sp>
                <p:nvSpPr>
                  <p:cNvPr id="3809" name="Google Shape;3809;p19"/>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10" name="Google Shape;3810;p19"/>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11" name="Google Shape;3811;p19"/>
                <p:cNvGrpSpPr/>
                <p:nvPr/>
              </p:nvGrpSpPr>
              <p:grpSpPr>
                <a:xfrm>
                  <a:off x="6719996" y="8432878"/>
                  <a:ext cx="66124" cy="74320"/>
                  <a:chOff x="6719996" y="8432878"/>
                  <a:chExt cx="66124" cy="74320"/>
                </a:xfrm>
              </p:grpSpPr>
              <p:sp>
                <p:nvSpPr>
                  <p:cNvPr id="3812" name="Google Shape;3812;p19"/>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13" name="Google Shape;3813;p19"/>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14" name="Google Shape;3814;p19"/>
                <p:cNvGrpSpPr/>
                <p:nvPr/>
              </p:nvGrpSpPr>
              <p:grpSpPr>
                <a:xfrm>
                  <a:off x="7173265" y="8432878"/>
                  <a:ext cx="66124" cy="74320"/>
                  <a:chOff x="7173265" y="8432878"/>
                  <a:chExt cx="66124" cy="74320"/>
                </a:xfrm>
              </p:grpSpPr>
              <p:sp>
                <p:nvSpPr>
                  <p:cNvPr id="3815" name="Google Shape;3815;p19"/>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16" name="Google Shape;3816;p19"/>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17" name="Google Shape;3817;p19"/>
                <p:cNvGrpSpPr/>
                <p:nvPr/>
              </p:nvGrpSpPr>
              <p:grpSpPr>
                <a:xfrm>
                  <a:off x="7626547" y="8432878"/>
                  <a:ext cx="66124" cy="74320"/>
                  <a:chOff x="7626547" y="8432878"/>
                  <a:chExt cx="66124" cy="74320"/>
                </a:xfrm>
              </p:grpSpPr>
              <p:sp>
                <p:nvSpPr>
                  <p:cNvPr id="3818" name="Google Shape;3818;p19"/>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19" name="Google Shape;3819;p19"/>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20" name="Google Shape;3820;p19"/>
                <p:cNvGrpSpPr/>
                <p:nvPr/>
              </p:nvGrpSpPr>
              <p:grpSpPr>
                <a:xfrm>
                  <a:off x="8079816" y="8432878"/>
                  <a:ext cx="66124" cy="74320"/>
                  <a:chOff x="8079816" y="8432878"/>
                  <a:chExt cx="66124" cy="74320"/>
                </a:xfrm>
              </p:grpSpPr>
              <p:sp>
                <p:nvSpPr>
                  <p:cNvPr id="3821" name="Google Shape;3821;p19"/>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22" name="Google Shape;3822;p19"/>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23" name="Google Shape;3823;p19"/>
                <p:cNvGrpSpPr/>
                <p:nvPr/>
              </p:nvGrpSpPr>
              <p:grpSpPr>
                <a:xfrm>
                  <a:off x="8533098" y="8432878"/>
                  <a:ext cx="66124" cy="74320"/>
                  <a:chOff x="8533098" y="8432878"/>
                  <a:chExt cx="66124" cy="74320"/>
                </a:xfrm>
              </p:grpSpPr>
              <p:sp>
                <p:nvSpPr>
                  <p:cNvPr id="3824" name="Google Shape;3824;p19"/>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25" name="Google Shape;3825;p19"/>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26" name="Google Shape;3826;p19"/>
                <p:cNvGrpSpPr/>
                <p:nvPr/>
              </p:nvGrpSpPr>
              <p:grpSpPr>
                <a:xfrm>
                  <a:off x="8986367" y="8432878"/>
                  <a:ext cx="66124" cy="74320"/>
                  <a:chOff x="8986367" y="8432878"/>
                  <a:chExt cx="66124" cy="74320"/>
                </a:xfrm>
              </p:grpSpPr>
              <p:sp>
                <p:nvSpPr>
                  <p:cNvPr id="3827" name="Google Shape;3827;p19"/>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28" name="Google Shape;3828;p19"/>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29" name="Google Shape;3829;p19"/>
                <p:cNvGrpSpPr/>
                <p:nvPr/>
              </p:nvGrpSpPr>
              <p:grpSpPr>
                <a:xfrm>
                  <a:off x="9439566" y="8432843"/>
                  <a:ext cx="66191" cy="74337"/>
                  <a:chOff x="9439566" y="8432843"/>
                  <a:chExt cx="66191" cy="74337"/>
                </a:xfrm>
              </p:grpSpPr>
              <p:sp>
                <p:nvSpPr>
                  <p:cNvPr id="3830" name="Google Shape;3830;p19"/>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31" name="Google Shape;3831;p19"/>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832" name="Google Shape;3832;p19"/>
              <p:cNvGrpSpPr/>
              <p:nvPr/>
            </p:nvGrpSpPr>
            <p:grpSpPr>
              <a:xfrm>
                <a:off x="5813364" y="8923290"/>
                <a:ext cx="3692393" cy="74355"/>
                <a:chOff x="5813364" y="8923290"/>
                <a:chExt cx="3692393" cy="74355"/>
              </a:xfrm>
            </p:grpSpPr>
            <p:grpSp>
              <p:nvGrpSpPr>
                <p:cNvPr id="3833" name="Google Shape;3833;p19"/>
                <p:cNvGrpSpPr/>
                <p:nvPr/>
              </p:nvGrpSpPr>
              <p:grpSpPr>
                <a:xfrm>
                  <a:off x="5813364" y="8923290"/>
                  <a:ext cx="66193" cy="74337"/>
                  <a:chOff x="5813364" y="8923290"/>
                  <a:chExt cx="66193" cy="74337"/>
                </a:xfrm>
              </p:grpSpPr>
              <p:sp>
                <p:nvSpPr>
                  <p:cNvPr id="3834" name="Google Shape;3834;p19"/>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35" name="Google Shape;3835;p19"/>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36" name="Google Shape;3836;p19"/>
                <p:cNvGrpSpPr/>
                <p:nvPr/>
              </p:nvGrpSpPr>
              <p:grpSpPr>
                <a:xfrm>
                  <a:off x="6266715" y="8923325"/>
                  <a:ext cx="66124" cy="74320"/>
                  <a:chOff x="6266715" y="8923325"/>
                  <a:chExt cx="66124" cy="74320"/>
                </a:xfrm>
              </p:grpSpPr>
              <p:sp>
                <p:nvSpPr>
                  <p:cNvPr id="3837" name="Google Shape;3837;p19"/>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38" name="Google Shape;3838;p19"/>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39" name="Google Shape;3839;p19"/>
                <p:cNvGrpSpPr/>
                <p:nvPr/>
              </p:nvGrpSpPr>
              <p:grpSpPr>
                <a:xfrm>
                  <a:off x="6719996" y="8923325"/>
                  <a:ext cx="66124" cy="74320"/>
                  <a:chOff x="6719996" y="8923325"/>
                  <a:chExt cx="66124" cy="74320"/>
                </a:xfrm>
              </p:grpSpPr>
              <p:sp>
                <p:nvSpPr>
                  <p:cNvPr id="3840" name="Google Shape;3840;p19"/>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41" name="Google Shape;3841;p19"/>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42" name="Google Shape;3842;p19"/>
                <p:cNvGrpSpPr/>
                <p:nvPr/>
              </p:nvGrpSpPr>
              <p:grpSpPr>
                <a:xfrm>
                  <a:off x="7173265" y="8923325"/>
                  <a:ext cx="66124" cy="74320"/>
                  <a:chOff x="7173265" y="8923325"/>
                  <a:chExt cx="66124" cy="74320"/>
                </a:xfrm>
              </p:grpSpPr>
              <p:sp>
                <p:nvSpPr>
                  <p:cNvPr id="3843" name="Google Shape;3843;p19"/>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44" name="Google Shape;3844;p19"/>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45" name="Google Shape;3845;p19"/>
                <p:cNvGrpSpPr/>
                <p:nvPr/>
              </p:nvGrpSpPr>
              <p:grpSpPr>
                <a:xfrm>
                  <a:off x="7626547" y="8923325"/>
                  <a:ext cx="66124" cy="74320"/>
                  <a:chOff x="7626547" y="8923325"/>
                  <a:chExt cx="66124" cy="74320"/>
                </a:xfrm>
              </p:grpSpPr>
              <p:sp>
                <p:nvSpPr>
                  <p:cNvPr id="3846" name="Google Shape;3846;p19"/>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47" name="Google Shape;3847;p19"/>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48" name="Google Shape;3848;p19"/>
                <p:cNvGrpSpPr/>
                <p:nvPr/>
              </p:nvGrpSpPr>
              <p:grpSpPr>
                <a:xfrm>
                  <a:off x="8079816" y="8923325"/>
                  <a:ext cx="66124" cy="74320"/>
                  <a:chOff x="8079816" y="8923325"/>
                  <a:chExt cx="66124" cy="74320"/>
                </a:xfrm>
              </p:grpSpPr>
              <p:sp>
                <p:nvSpPr>
                  <p:cNvPr id="3849" name="Google Shape;3849;p19"/>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50" name="Google Shape;3850;p19"/>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51" name="Google Shape;3851;p19"/>
                <p:cNvGrpSpPr/>
                <p:nvPr/>
              </p:nvGrpSpPr>
              <p:grpSpPr>
                <a:xfrm>
                  <a:off x="8533098" y="8923325"/>
                  <a:ext cx="66124" cy="74320"/>
                  <a:chOff x="8533098" y="8923325"/>
                  <a:chExt cx="66124" cy="74320"/>
                </a:xfrm>
              </p:grpSpPr>
              <p:sp>
                <p:nvSpPr>
                  <p:cNvPr id="3852" name="Google Shape;3852;p19"/>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53" name="Google Shape;3853;p19"/>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54" name="Google Shape;3854;p19"/>
                <p:cNvGrpSpPr/>
                <p:nvPr/>
              </p:nvGrpSpPr>
              <p:grpSpPr>
                <a:xfrm>
                  <a:off x="8986367" y="8923325"/>
                  <a:ext cx="66124" cy="74320"/>
                  <a:chOff x="8986367" y="8923325"/>
                  <a:chExt cx="66124" cy="74320"/>
                </a:xfrm>
              </p:grpSpPr>
              <p:sp>
                <p:nvSpPr>
                  <p:cNvPr id="3855" name="Google Shape;3855;p19"/>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56" name="Google Shape;3856;p19"/>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57" name="Google Shape;3857;p19"/>
                <p:cNvGrpSpPr/>
                <p:nvPr/>
              </p:nvGrpSpPr>
              <p:grpSpPr>
                <a:xfrm>
                  <a:off x="9439566" y="8923290"/>
                  <a:ext cx="66191" cy="74337"/>
                  <a:chOff x="9439566" y="8923290"/>
                  <a:chExt cx="66191" cy="74337"/>
                </a:xfrm>
              </p:grpSpPr>
              <p:sp>
                <p:nvSpPr>
                  <p:cNvPr id="3858" name="Google Shape;3858;p19"/>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59" name="Google Shape;3859;p19"/>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860" name="Google Shape;3860;p19"/>
              <p:cNvGrpSpPr/>
              <p:nvPr/>
            </p:nvGrpSpPr>
            <p:grpSpPr>
              <a:xfrm>
                <a:off x="6266715" y="9413737"/>
                <a:ext cx="3239042" cy="74355"/>
                <a:chOff x="6266715" y="9413737"/>
                <a:chExt cx="3239042" cy="74355"/>
              </a:xfrm>
            </p:grpSpPr>
            <p:grpSp>
              <p:nvGrpSpPr>
                <p:cNvPr id="3861" name="Google Shape;3861;p19"/>
                <p:cNvGrpSpPr/>
                <p:nvPr/>
              </p:nvGrpSpPr>
              <p:grpSpPr>
                <a:xfrm>
                  <a:off x="6266715" y="9413772"/>
                  <a:ext cx="66124" cy="74320"/>
                  <a:chOff x="6266715" y="9413772"/>
                  <a:chExt cx="66124" cy="74320"/>
                </a:xfrm>
              </p:grpSpPr>
              <p:sp>
                <p:nvSpPr>
                  <p:cNvPr id="3862" name="Google Shape;3862;p19"/>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63" name="Google Shape;3863;p19"/>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64" name="Google Shape;3864;p19"/>
                <p:cNvGrpSpPr/>
                <p:nvPr/>
              </p:nvGrpSpPr>
              <p:grpSpPr>
                <a:xfrm>
                  <a:off x="6719996" y="9413772"/>
                  <a:ext cx="66124" cy="74320"/>
                  <a:chOff x="6719996" y="9413772"/>
                  <a:chExt cx="66124" cy="74320"/>
                </a:xfrm>
              </p:grpSpPr>
              <p:sp>
                <p:nvSpPr>
                  <p:cNvPr id="3865" name="Google Shape;3865;p19"/>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66" name="Google Shape;3866;p19"/>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67" name="Google Shape;3867;p19"/>
                <p:cNvGrpSpPr/>
                <p:nvPr/>
              </p:nvGrpSpPr>
              <p:grpSpPr>
                <a:xfrm>
                  <a:off x="7173265" y="9413772"/>
                  <a:ext cx="66124" cy="74320"/>
                  <a:chOff x="7173265" y="9413772"/>
                  <a:chExt cx="66124" cy="74320"/>
                </a:xfrm>
              </p:grpSpPr>
              <p:sp>
                <p:nvSpPr>
                  <p:cNvPr id="3868" name="Google Shape;3868;p19"/>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69" name="Google Shape;3869;p19"/>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70" name="Google Shape;3870;p19"/>
                <p:cNvGrpSpPr/>
                <p:nvPr/>
              </p:nvGrpSpPr>
              <p:grpSpPr>
                <a:xfrm>
                  <a:off x="7626547" y="9413772"/>
                  <a:ext cx="66124" cy="74320"/>
                  <a:chOff x="7626547" y="9413772"/>
                  <a:chExt cx="66124" cy="74320"/>
                </a:xfrm>
              </p:grpSpPr>
              <p:sp>
                <p:nvSpPr>
                  <p:cNvPr id="3871" name="Google Shape;3871;p19"/>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72" name="Google Shape;3872;p19"/>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73" name="Google Shape;3873;p19"/>
                <p:cNvGrpSpPr/>
                <p:nvPr/>
              </p:nvGrpSpPr>
              <p:grpSpPr>
                <a:xfrm>
                  <a:off x="8079816" y="9413772"/>
                  <a:ext cx="66124" cy="74320"/>
                  <a:chOff x="8079816" y="9413772"/>
                  <a:chExt cx="66124" cy="74320"/>
                </a:xfrm>
              </p:grpSpPr>
              <p:sp>
                <p:nvSpPr>
                  <p:cNvPr id="3874" name="Google Shape;3874;p19"/>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75" name="Google Shape;3875;p19"/>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76" name="Google Shape;3876;p19"/>
                <p:cNvGrpSpPr/>
                <p:nvPr/>
              </p:nvGrpSpPr>
              <p:grpSpPr>
                <a:xfrm>
                  <a:off x="8533098" y="9413772"/>
                  <a:ext cx="66124" cy="74320"/>
                  <a:chOff x="8533098" y="9413772"/>
                  <a:chExt cx="66124" cy="74320"/>
                </a:xfrm>
              </p:grpSpPr>
              <p:sp>
                <p:nvSpPr>
                  <p:cNvPr id="3877" name="Google Shape;3877;p19"/>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78" name="Google Shape;3878;p19"/>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79" name="Google Shape;3879;p19"/>
                <p:cNvGrpSpPr/>
                <p:nvPr/>
              </p:nvGrpSpPr>
              <p:grpSpPr>
                <a:xfrm>
                  <a:off x="8986367" y="9413772"/>
                  <a:ext cx="66124" cy="74320"/>
                  <a:chOff x="8986367" y="9413772"/>
                  <a:chExt cx="66124" cy="74320"/>
                </a:xfrm>
              </p:grpSpPr>
              <p:sp>
                <p:nvSpPr>
                  <p:cNvPr id="3880" name="Google Shape;3880;p19"/>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81" name="Google Shape;3881;p19"/>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82" name="Google Shape;3882;p19"/>
                <p:cNvGrpSpPr/>
                <p:nvPr/>
              </p:nvGrpSpPr>
              <p:grpSpPr>
                <a:xfrm>
                  <a:off x="9439566" y="9413737"/>
                  <a:ext cx="66191" cy="74337"/>
                  <a:chOff x="9439566" y="9413737"/>
                  <a:chExt cx="66191" cy="74337"/>
                </a:xfrm>
              </p:grpSpPr>
              <p:sp>
                <p:nvSpPr>
                  <p:cNvPr id="3883" name="Google Shape;3883;p19"/>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84" name="Google Shape;3884;p19"/>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3885" name="Google Shape;3885;p19"/>
              <p:cNvGrpSpPr/>
              <p:nvPr/>
            </p:nvGrpSpPr>
            <p:grpSpPr>
              <a:xfrm>
                <a:off x="6719996" y="9904197"/>
                <a:ext cx="2785758" cy="74342"/>
                <a:chOff x="6719996" y="9904197"/>
                <a:chExt cx="2785758" cy="74342"/>
              </a:xfrm>
            </p:grpSpPr>
            <p:grpSp>
              <p:nvGrpSpPr>
                <p:cNvPr id="3886" name="Google Shape;3886;p19"/>
                <p:cNvGrpSpPr/>
                <p:nvPr/>
              </p:nvGrpSpPr>
              <p:grpSpPr>
                <a:xfrm>
                  <a:off x="6719996" y="9904219"/>
                  <a:ext cx="66124" cy="74320"/>
                  <a:chOff x="6719996" y="9904219"/>
                  <a:chExt cx="66124" cy="74320"/>
                </a:xfrm>
              </p:grpSpPr>
              <p:sp>
                <p:nvSpPr>
                  <p:cNvPr id="3887" name="Google Shape;3887;p19"/>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88" name="Google Shape;3888;p19"/>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89" name="Google Shape;3889;p19"/>
                <p:cNvGrpSpPr/>
                <p:nvPr/>
              </p:nvGrpSpPr>
              <p:grpSpPr>
                <a:xfrm>
                  <a:off x="7173265" y="9904219"/>
                  <a:ext cx="66124" cy="74320"/>
                  <a:chOff x="7173265" y="9904219"/>
                  <a:chExt cx="66124" cy="74320"/>
                </a:xfrm>
              </p:grpSpPr>
              <p:sp>
                <p:nvSpPr>
                  <p:cNvPr id="3890" name="Google Shape;3890;p19"/>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91" name="Google Shape;3891;p19"/>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92" name="Google Shape;3892;p19"/>
                <p:cNvGrpSpPr/>
                <p:nvPr/>
              </p:nvGrpSpPr>
              <p:grpSpPr>
                <a:xfrm>
                  <a:off x="7626547" y="9904219"/>
                  <a:ext cx="66124" cy="74320"/>
                  <a:chOff x="7626547" y="9904219"/>
                  <a:chExt cx="66124" cy="74320"/>
                </a:xfrm>
              </p:grpSpPr>
              <p:sp>
                <p:nvSpPr>
                  <p:cNvPr id="3893" name="Google Shape;3893;p19"/>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94" name="Google Shape;3894;p19"/>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95" name="Google Shape;3895;p19"/>
                <p:cNvGrpSpPr/>
                <p:nvPr/>
              </p:nvGrpSpPr>
              <p:grpSpPr>
                <a:xfrm>
                  <a:off x="8079816" y="9904219"/>
                  <a:ext cx="66124" cy="74320"/>
                  <a:chOff x="8079816" y="9904219"/>
                  <a:chExt cx="66124" cy="74320"/>
                </a:xfrm>
              </p:grpSpPr>
              <p:sp>
                <p:nvSpPr>
                  <p:cNvPr id="3896" name="Google Shape;3896;p19"/>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897" name="Google Shape;3897;p19"/>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898" name="Google Shape;3898;p19"/>
                <p:cNvGrpSpPr/>
                <p:nvPr/>
              </p:nvGrpSpPr>
              <p:grpSpPr>
                <a:xfrm>
                  <a:off x="8533098" y="9904219"/>
                  <a:ext cx="66124" cy="74320"/>
                  <a:chOff x="8533098" y="9904219"/>
                  <a:chExt cx="66124" cy="74320"/>
                </a:xfrm>
              </p:grpSpPr>
              <p:sp>
                <p:nvSpPr>
                  <p:cNvPr id="3899" name="Google Shape;3899;p19"/>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00" name="Google Shape;3900;p19"/>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901" name="Google Shape;3901;p19"/>
                <p:cNvGrpSpPr/>
                <p:nvPr/>
              </p:nvGrpSpPr>
              <p:grpSpPr>
                <a:xfrm>
                  <a:off x="8986367" y="9904219"/>
                  <a:ext cx="66124" cy="74320"/>
                  <a:chOff x="8986367" y="9904219"/>
                  <a:chExt cx="66124" cy="74320"/>
                </a:xfrm>
              </p:grpSpPr>
              <p:sp>
                <p:nvSpPr>
                  <p:cNvPr id="3902" name="Google Shape;3902;p19"/>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03" name="Google Shape;3903;p19"/>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904" name="Google Shape;3904;p19"/>
                <p:cNvGrpSpPr/>
                <p:nvPr/>
              </p:nvGrpSpPr>
              <p:grpSpPr>
                <a:xfrm>
                  <a:off x="9439610" y="9904197"/>
                  <a:ext cx="66144" cy="74309"/>
                  <a:chOff x="9439610" y="9904197"/>
                  <a:chExt cx="66144" cy="74309"/>
                </a:xfrm>
              </p:grpSpPr>
              <p:sp>
                <p:nvSpPr>
                  <p:cNvPr id="3905" name="Google Shape;3905;p19"/>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06" name="Google Shape;3906;p19"/>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sp>
          <p:nvSpPr>
            <p:cNvPr id="3907" name="Google Shape;3907;p19"/>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sp>
        <p:nvSpPr>
          <p:cNvPr id="3908" name="Google Shape;3908;p19"/>
          <p:cNvSpPr/>
          <p:nvPr/>
        </p:nvSpPr>
        <p:spPr>
          <a:xfrm rot="-100041">
            <a:off x="-261514" y="-242120"/>
            <a:ext cx="4753112" cy="5605176"/>
          </a:xfrm>
          <a:prstGeom prst="rect">
            <a:avLst/>
          </a:prstGeom>
          <a:solidFill>
            <a:srgbClr val="AAF0D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09" name="Google Shape;3909;p19"/>
          <p:cNvGrpSpPr/>
          <p:nvPr/>
        </p:nvGrpSpPr>
        <p:grpSpPr>
          <a:xfrm>
            <a:off x="3910150" y="4040420"/>
            <a:ext cx="1353429" cy="461308"/>
            <a:chOff x="7820300" y="8080841"/>
            <a:chExt cx="2706857" cy="922617"/>
          </a:xfrm>
        </p:grpSpPr>
        <p:grpSp>
          <p:nvGrpSpPr>
            <p:cNvPr id="3910" name="Google Shape;3910;p19"/>
            <p:cNvGrpSpPr/>
            <p:nvPr/>
          </p:nvGrpSpPr>
          <p:grpSpPr>
            <a:xfrm>
              <a:off x="7820300" y="8080841"/>
              <a:ext cx="2706857" cy="922617"/>
              <a:chOff x="7820300" y="8080841"/>
              <a:chExt cx="2706857" cy="922617"/>
            </a:xfrm>
          </p:grpSpPr>
          <p:sp>
            <p:nvSpPr>
              <p:cNvPr id="3911" name="Google Shape;3911;p19"/>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12" name="Google Shape;3912;p19"/>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13" name="Google Shape;3913;p19"/>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14" name="Google Shape;3914;p19"/>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3915" name="Google Shape;3915;p19"/>
            <p:cNvGrpSpPr/>
            <p:nvPr/>
          </p:nvGrpSpPr>
          <p:grpSpPr>
            <a:xfrm>
              <a:off x="7820300" y="8080841"/>
              <a:ext cx="2706857" cy="922617"/>
              <a:chOff x="7820300" y="8080841"/>
              <a:chExt cx="2706857" cy="922617"/>
            </a:xfrm>
          </p:grpSpPr>
          <p:sp>
            <p:nvSpPr>
              <p:cNvPr id="3916" name="Google Shape;3916;p19"/>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17" name="Google Shape;3917;p19"/>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18" name="Google Shape;3918;p19"/>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3919" name="Google Shape;3919;p19"/>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sp>
        <p:nvSpPr>
          <p:cNvPr id="3920" name="Google Shape;3920;p19"/>
          <p:cNvSpPr txBox="1"/>
          <p:nvPr/>
        </p:nvSpPr>
        <p:spPr>
          <a:xfrm>
            <a:off x="347301" y="479025"/>
            <a:ext cx="36879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rgbClr val="191918"/>
                </a:solidFill>
                <a:latin typeface="Mali Medium"/>
                <a:ea typeface="Mali Medium"/>
                <a:cs typeface="Mali Medium"/>
                <a:sym typeface="Mali Medium"/>
              </a:rPr>
              <a:t>Software testen</a:t>
            </a:r>
            <a:endParaRPr b="0" i="0" sz="4000" u="none" cap="none" strike="noStrike">
              <a:solidFill>
                <a:srgbClr val="191918"/>
              </a:solidFill>
              <a:latin typeface="Mali Medium"/>
              <a:ea typeface="Mali Medium"/>
              <a:cs typeface="Mali Medium"/>
              <a:sym typeface="Mali Medium"/>
            </a:endParaRPr>
          </a:p>
        </p:txBody>
      </p:sp>
      <p:sp>
        <p:nvSpPr>
          <p:cNvPr id="3921" name="Google Shape;3921;p19"/>
          <p:cNvSpPr txBox="1"/>
          <p:nvPr/>
        </p:nvSpPr>
        <p:spPr>
          <a:xfrm>
            <a:off x="5592175" y="482825"/>
            <a:ext cx="3192900" cy="3848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Medium"/>
                <a:ea typeface="Nunito Medium"/>
                <a:cs typeface="Nunito Medium"/>
                <a:sym typeface="Nunito Medium"/>
              </a:rPr>
              <a:t>Softwarefouten opsporen en rapporteren.</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000000"/>
                </a:solidFill>
                <a:latin typeface="Nunito"/>
                <a:ea typeface="Nunito"/>
                <a:cs typeface="Nunito"/>
                <a:sym typeface="Nunito"/>
              </a:rPr>
              <a:t>Vereiste vaardigheden: </a:t>
            </a:r>
            <a:r>
              <a:rPr b="0" i="0" lang="nl" sz="2000" u="none" cap="none" strike="noStrike">
                <a:solidFill>
                  <a:srgbClr val="000000"/>
                </a:solidFill>
                <a:latin typeface="Nunito Medium"/>
                <a:ea typeface="Nunito Medium"/>
                <a:cs typeface="Nunito Medium"/>
                <a:sym typeface="Nunito Medium"/>
              </a:rPr>
              <a:t>aandacht voor detail, logisch denken, communicatieve vaardigheden.</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000000"/>
                </a:solidFill>
                <a:latin typeface="Nunito"/>
                <a:ea typeface="Nunito"/>
                <a:cs typeface="Nunito"/>
                <a:sym typeface="Nunito"/>
              </a:rPr>
              <a:t>Softwarekennis: </a:t>
            </a:r>
            <a:r>
              <a:rPr b="0" i="0" lang="nl" sz="2000" u="none" cap="none" strike="noStrike">
                <a:solidFill>
                  <a:srgbClr val="000000"/>
                </a:solidFill>
                <a:latin typeface="Nunito Medium"/>
                <a:ea typeface="Nunito Medium"/>
                <a:cs typeface="Nunito Medium"/>
                <a:sym typeface="Nunito Medium"/>
              </a:rPr>
              <a:t>JIRA, Selenium, TestRail.</a:t>
            </a:r>
            <a:endParaRPr b="0" i="0" sz="2000" u="none" cap="none" strike="noStrike">
              <a:solidFill>
                <a:srgbClr val="000000"/>
              </a:solidFill>
              <a:latin typeface="Nunito Medium"/>
              <a:ea typeface="Nunito Medium"/>
              <a:cs typeface="Nunito Medium"/>
              <a:sym typeface="Nunito Medium"/>
            </a:endParaRPr>
          </a:p>
        </p:txBody>
      </p:sp>
      <p:pic>
        <p:nvPicPr>
          <p:cNvPr id="3922" name="Google Shape;3922;p19"/>
          <p:cNvPicPr preferRelativeResize="0"/>
          <p:nvPr/>
        </p:nvPicPr>
        <p:blipFill rotWithShape="1">
          <a:blip r:embed="rId3">
            <a:alphaModFix/>
          </a:blip>
          <a:srcRect b="0" l="0" r="0" t="0"/>
          <a:stretch/>
        </p:blipFill>
        <p:spPr>
          <a:xfrm>
            <a:off x="1276512" y="2291150"/>
            <a:ext cx="1829475" cy="1829475"/>
          </a:xfrm>
          <a:prstGeom prst="rect">
            <a:avLst/>
          </a:prstGeom>
          <a:noFill/>
          <a:ln>
            <a:noFill/>
          </a:ln>
        </p:spPr>
      </p:pic>
      <p:grpSp>
        <p:nvGrpSpPr>
          <p:cNvPr id="3923" name="Google Shape;3923;p19"/>
          <p:cNvGrpSpPr/>
          <p:nvPr/>
        </p:nvGrpSpPr>
        <p:grpSpPr>
          <a:xfrm>
            <a:off x="3910462" y="285772"/>
            <a:ext cx="1287218" cy="461292"/>
            <a:chOff x="6540201" y="1793051"/>
            <a:chExt cx="1005011" cy="360187"/>
          </a:xfrm>
        </p:grpSpPr>
        <p:sp>
          <p:nvSpPr>
            <p:cNvPr id="3924" name="Google Shape;3924;p19"/>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925" name="Google Shape;3925;p19"/>
            <p:cNvGrpSpPr/>
            <p:nvPr/>
          </p:nvGrpSpPr>
          <p:grpSpPr>
            <a:xfrm rot="-83194">
              <a:off x="6544750" y="1808211"/>
              <a:ext cx="962211" cy="333435"/>
              <a:chOff x="13088213" y="3615325"/>
              <a:chExt cx="1924244" cy="666809"/>
            </a:xfrm>
          </p:grpSpPr>
          <p:sp>
            <p:nvSpPr>
              <p:cNvPr id="3926" name="Google Shape;3926;p19"/>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7" name="Google Shape;3927;p19"/>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8" name="Google Shape;3928;p19"/>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9" name="Google Shape;3929;p19"/>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0" name="Google Shape;3930;p19"/>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1" name="Google Shape;3931;p19"/>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2" name="Google Shape;3932;p19"/>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3" name="Google Shape;3933;p19"/>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4" name="Google Shape;3934;p19"/>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5" name="Google Shape;3935;p19"/>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6" name="Google Shape;3936;p19"/>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7" name="Google Shape;3937;p19"/>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8" name="Google Shape;3938;p19"/>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9" name="Google Shape;3939;p19"/>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0" name="Google Shape;3940;p19"/>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1" name="Google Shape;3941;p19"/>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2" name="Google Shape;3942;p19"/>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3" name="Google Shape;3943;p19"/>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4" name="Google Shape;3944;p19"/>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5" name="Google Shape;3945;p19"/>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6" name="Google Shape;3946;p19"/>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7" name="Google Shape;3947;p19"/>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8" name="Google Shape;3948;p19"/>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9" name="Google Shape;3949;p19"/>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50" name="Google Shape;3950;p19"/>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3951" name="Google Shape;3951;p1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3955" name="Shape 3955"/>
        <p:cNvGrpSpPr/>
        <p:nvPr/>
      </p:nvGrpSpPr>
      <p:grpSpPr>
        <a:xfrm>
          <a:off x="0" y="0"/>
          <a:ext cx="0" cy="0"/>
          <a:chOff x="0" y="0"/>
          <a:chExt cx="0" cy="0"/>
        </a:xfrm>
      </p:grpSpPr>
      <p:grpSp>
        <p:nvGrpSpPr>
          <p:cNvPr id="3956" name="Google Shape;3956;p20"/>
          <p:cNvGrpSpPr/>
          <p:nvPr/>
        </p:nvGrpSpPr>
        <p:grpSpPr>
          <a:xfrm rot="-147850">
            <a:off x="4843591" y="-432107"/>
            <a:ext cx="4041387" cy="4080071"/>
            <a:chOff x="9685972" y="-864111"/>
            <a:chExt cx="8081765" cy="8159124"/>
          </a:xfrm>
        </p:grpSpPr>
        <p:sp>
          <p:nvSpPr>
            <p:cNvPr id="3957" name="Google Shape;3957;p20"/>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958" name="Google Shape;3958;p20"/>
            <p:cNvGrpSpPr/>
            <p:nvPr/>
          </p:nvGrpSpPr>
          <p:grpSpPr>
            <a:xfrm>
              <a:off x="9685972" y="-314528"/>
              <a:ext cx="8081765" cy="7148015"/>
              <a:chOff x="9685972" y="-314528"/>
              <a:chExt cx="8081765" cy="7148015"/>
            </a:xfrm>
          </p:grpSpPr>
          <p:sp>
            <p:nvSpPr>
              <p:cNvPr id="3959" name="Google Shape;3959;p20"/>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0" name="Google Shape;3960;p20"/>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1" name="Google Shape;3961;p20"/>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2" name="Google Shape;3962;p20"/>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3" name="Google Shape;3963;p20"/>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4" name="Google Shape;3964;p20"/>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5" name="Google Shape;3965;p20"/>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6" name="Google Shape;3966;p20"/>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7" name="Google Shape;3967;p20"/>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8" name="Google Shape;3968;p20"/>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9" name="Google Shape;3969;p20"/>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0" name="Google Shape;3970;p20"/>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3971" name="Google Shape;3971;p20"/>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3972" name="Google Shape;3972;p20"/>
          <p:cNvPicPr preferRelativeResize="0"/>
          <p:nvPr/>
        </p:nvPicPr>
        <p:blipFill rotWithShape="1">
          <a:blip r:embed="rId3">
            <a:alphaModFix/>
          </a:blip>
          <a:srcRect b="0" l="0" r="0" t="0"/>
          <a:stretch/>
        </p:blipFill>
        <p:spPr>
          <a:xfrm>
            <a:off x="5294025" y="756377"/>
            <a:ext cx="3281449" cy="2449852"/>
          </a:xfrm>
          <a:prstGeom prst="rect">
            <a:avLst/>
          </a:prstGeom>
          <a:noFill/>
          <a:ln>
            <a:noFill/>
          </a:ln>
        </p:spPr>
      </p:pic>
      <p:sp>
        <p:nvSpPr>
          <p:cNvPr id="3973" name="Google Shape;3973;p20"/>
          <p:cNvSpPr txBox="1"/>
          <p:nvPr/>
        </p:nvSpPr>
        <p:spPr>
          <a:xfrm>
            <a:off x="456274" y="552100"/>
            <a:ext cx="4115700" cy="3397853"/>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13A699"/>
                </a:solidFill>
                <a:latin typeface="Mali Medium"/>
                <a:ea typeface="Mali Medium"/>
                <a:cs typeface="Mali Medium"/>
                <a:sym typeface="Mali Medium"/>
              </a:rPr>
              <a:t>Wat maakt softwaretesten interessant?</a:t>
            </a:r>
            <a:endParaRPr b="0" i="0" sz="1800" u="none" cap="none" strike="noStrike">
              <a:solidFill>
                <a:srgbClr val="13A699"/>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br>
              <a:rPr b="0" i="0" lang="nl" sz="1200" u="none" cap="none" strike="noStrike">
                <a:solidFill>
                  <a:srgbClr val="000000"/>
                </a:solidFill>
                <a:latin typeface="Mali Medium"/>
                <a:ea typeface="Mali Medium"/>
                <a:cs typeface="Mali Medium"/>
                <a:sym typeface="Mali Medium"/>
              </a:rPr>
            </a:br>
            <a:r>
              <a:rPr b="1" i="0" lang="nl" sz="1200" u="none" cap="none" strike="noStrike">
                <a:solidFill>
                  <a:srgbClr val="000000"/>
                </a:solidFill>
                <a:latin typeface="Mali"/>
                <a:ea typeface="Mali"/>
                <a:cs typeface="Mali"/>
                <a:sym typeface="Mali"/>
              </a:rPr>
              <a:t>Ontdekking van kritische defecten: </a:t>
            </a:r>
            <a:r>
              <a:rPr b="0" i="0" lang="nl" sz="1200" u="none" cap="none" strike="noStrike">
                <a:solidFill>
                  <a:srgbClr val="000000"/>
                </a:solidFill>
                <a:latin typeface="Mali Medium"/>
                <a:ea typeface="Mali Medium"/>
                <a:cs typeface="Mali Medium"/>
                <a:sym typeface="Mali Medium"/>
              </a:rPr>
              <a:t>testers spelen een belangrijke rol bij het identificeren van defecten die de kwaliteit van de software kunnen beïnvloeden.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Voortdurende puzzels: </a:t>
            </a:r>
            <a:r>
              <a:rPr b="0" i="0" lang="nl" sz="1200" u="none" cap="none" strike="noStrike">
                <a:solidFill>
                  <a:srgbClr val="000000"/>
                </a:solidFill>
                <a:latin typeface="Mali Medium"/>
                <a:ea typeface="Mali Medium"/>
                <a:cs typeface="Mali Medium"/>
                <a:sym typeface="Mali Medium"/>
              </a:rPr>
              <a:t>tijdens het testproces worden testers geconfronteerd met veel verschillende en complexe problemen die logisch denken en creativiteit vereisen om op te lossen.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Een gevoel van kwaliteitsborging: </a:t>
            </a:r>
            <a:r>
              <a:rPr b="0" i="0" lang="nl" sz="1200" u="none" cap="none" strike="noStrike">
                <a:solidFill>
                  <a:srgbClr val="000000"/>
                </a:solidFill>
                <a:latin typeface="Mali Medium"/>
                <a:ea typeface="Mali Medium"/>
                <a:cs typeface="Mali Medium"/>
                <a:sym typeface="Mali Medium"/>
              </a:rPr>
              <a:t>het werk van softwaretesters draagt rechtstreeks bij aan de productbetrouwbaarheid en gebruikerstevredenheid.</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p:txBody>
      </p:sp>
      <p:grpSp>
        <p:nvGrpSpPr>
          <p:cNvPr id="3974" name="Google Shape;3974;p20"/>
          <p:cNvGrpSpPr/>
          <p:nvPr/>
        </p:nvGrpSpPr>
        <p:grpSpPr>
          <a:xfrm rot="335380">
            <a:off x="7287100" y="2900496"/>
            <a:ext cx="1730248" cy="2684807"/>
            <a:chOff x="16070406" y="6554499"/>
            <a:chExt cx="2936096" cy="4555909"/>
          </a:xfrm>
        </p:grpSpPr>
        <p:sp>
          <p:nvSpPr>
            <p:cNvPr id="3975" name="Google Shape;3975;p20"/>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6" name="Google Shape;3976;p20"/>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7" name="Google Shape;3977;p20"/>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8" name="Google Shape;3978;p20"/>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9" name="Google Shape;3979;p20"/>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0" name="Google Shape;3980;p20"/>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1" name="Google Shape;3981;p20"/>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2" name="Google Shape;3982;p20"/>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3" name="Google Shape;3983;p20"/>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4" name="Google Shape;3984;p20"/>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5" name="Google Shape;3985;p20"/>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6" name="Google Shape;3986;p20"/>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7" name="Google Shape;3987;p20"/>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88" name="Google Shape;3988;p20"/>
          <p:cNvGrpSpPr/>
          <p:nvPr/>
        </p:nvGrpSpPr>
        <p:grpSpPr>
          <a:xfrm>
            <a:off x="4629263" y="3071034"/>
            <a:ext cx="1414352" cy="486865"/>
            <a:chOff x="6540201" y="1793051"/>
            <a:chExt cx="1005011" cy="360187"/>
          </a:xfrm>
        </p:grpSpPr>
        <p:sp>
          <p:nvSpPr>
            <p:cNvPr id="3989" name="Google Shape;3989;p20"/>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990" name="Google Shape;3990;p20"/>
            <p:cNvGrpSpPr/>
            <p:nvPr/>
          </p:nvGrpSpPr>
          <p:grpSpPr>
            <a:xfrm rot="-83194">
              <a:off x="6544750" y="1808211"/>
              <a:ext cx="962211" cy="333435"/>
              <a:chOff x="13088213" y="3615325"/>
              <a:chExt cx="1924244" cy="666809"/>
            </a:xfrm>
          </p:grpSpPr>
          <p:sp>
            <p:nvSpPr>
              <p:cNvPr id="3991" name="Google Shape;3991;p20"/>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2" name="Google Shape;3992;p20"/>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3" name="Google Shape;3993;p20"/>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4" name="Google Shape;3994;p20"/>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5" name="Google Shape;3995;p20"/>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6" name="Google Shape;3996;p20"/>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7" name="Google Shape;3997;p20"/>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8" name="Google Shape;3998;p20"/>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9" name="Google Shape;3999;p20"/>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0" name="Google Shape;4000;p20"/>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1" name="Google Shape;4001;p20"/>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2" name="Google Shape;4002;p20"/>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3" name="Google Shape;4003;p20"/>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4" name="Google Shape;4004;p20"/>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5" name="Google Shape;4005;p20"/>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6" name="Google Shape;4006;p20"/>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7" name="Google Shape;4007;p20"/>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8" name="Google Shape;4008;p20"/>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9" name="Google Shape;4009;p20"/>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0" name="Google Shape;4010;p20"/>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1" name="Google Shape;4011;p20"/>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2" name="Google Shape;4012;p20"/>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3" name="Google Shape;4013;p20"/>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4" name="Google Shape;4014;p20"/>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5" name="Google Shape;4015;p20"/>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016" name="Google Shape;4016;p2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020" name="Shape 4020"/>
        <p:cNvGrpSpPr/>
        <p:nvPr/>
      </p:nvGrpSpPr>
      <p:grpSpPr>
        <a:xfrm>
          <a:off x="0" y="0"/>
          <a:ext cx="0" cy="0"/>
          <a:chOff x="0" y="0"/>
          <a:chExt cx="0" cy="0"/>
        </a:xfrm>
      </p:grpSpPr>
      <p:grpSp>
        <p:nvGrpSpPr>
          <p:cNvPr id="4021" name="Google Shape;4021;p21"/>
          <p:cNvGrpSpPr/>
          <p:nvPr/>
        </p:nvGrpSpPr>
        <p:grpSpPr>
          <a:xfrm>
            <a:off x="839505" y="-201514"/>
            <a:ext cx="4497701" cy="4548235"/>
            <a:chOff x="3169580" y="302961"/>
            <a:chExt cx="4497701" cy="4548235"/>
          </a:xfrm>
        </p:grpSpPr>
        <p:sp>
          <p:nvSpPr>
            <p:cNvPr id="4022" name="Google Shape;4022;p21"/>
            <p:cNvSpPr/>
            <p:nvPr/>
          </p:nvSpPr>
          <p:spPr>
            <a:xfrm rot="-154594">
              <a:off x="3265383" y="397547"/>
              <a:ext cx="4306095" cy="4359064"/>
            </a:xfrm>
            <a:custGeom>
              <a:rect b="b" l="l" r="r" t="t"/>
              <a:pathLst>
                <a:path extrusionOk="0" h="8709315" w="8603484">
                  <a:moveTo>
                    <a:pt x="2" y="8567242"/>
                  </a:moveTo>
                  <a:cubicBezTo>
                    <a:pt x="-434" y="8646618"/>
                    <a:pt x="64632" y="8710771"/>
                    <a:pt x="144064" y="8709291"/>
                  </a:cubicBezTo>
                  <a:cubicBezTo>
                    <a:pt x="8742175" y="8548813"/>
                    <a:pt x="8595759" y="8699432"/>
                    <a:pt x="8597137" y="8452906"/>
                  </a:cubicBezTo>
                  <a:cubicBezTo>
                    <a:pt x="8599124" y="8093995"/>
                    <a:pt x="8603483" y="143176"/>
                    <a:pt x="8603483" y="144343"/>
                  </a:cubicBezTo>
                  <a:cubicBezTo>
                    <a:pt x="8603918" y="65698"/>
                    <a:pt x="8539986" y="1841"/>
                    <a:pt x="8461286" y="2277"/>
                  </a:cubicBezTo>
                  <a:cubicBezTo>
                    <a:pt x="-132309" y="49603"/>
                    <a:pt x="7708" y="-100040"/>
                    <a:pt x="6331" y="149064"/>
                  </a:cubicBezTo>
                  <a:cubicBezTo>
                    <a:pt x="4343" y="513008"/>
                    <a:pt x="-15" y="8568391"/>
                    <a:pt x="2" y="8567242"/>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023" name="Google Shape;4023;p21"/>
            <p:cNvGrpSpPr/>
            <p:nvPr/>
          </p:nvGrpSpPr>
          <p:grpSpPr>
            <a:xfrm rot="-159556">
              <a:off x="3263687" y="687707"/>
              <a:ext cx="4313702" cy="3815307"/>
              <a:chOff x="6524635" y="1375490"/>
              <a:chExt cx="8626741" cy="7630026"/>
            </a:xfrm>
          </p:grpSpPr>
          <p:sp>
            <p:nvSpPr>
              <p:cNvPr id="4024" name="Google Shape;4024;p21"/>
              <p:cNvSpPr/>
              <p:nvPr/>
            </p:nvSpPr>
            <p:spPr>
              <a:xfrm>
                <a:off x="6529232" y="3403924"/>
                <a:ext cx="8617765" cy="79416"/>
              </a:xfrm>
              <a:custGeom>
                <a:rect b="b" l="l" r="r" t="t"/>
                <a:pathLst>
                  <a:path extrusionOk="0" h="79416" w="8617765">
                    <a:moveTo>
                      <a:pt x="8607538" y="32288"/>
                    </a:moveTo>
                    <a:cubicBezTo>
                      <a:pt x="8607206" y="-19602"/>
                      <a:pt x="9268624" y="-4779"/>
                      <a:pt x="10229" y="47129"/>
                    </a:cubicBezTo>
                    <a:cubicBezTo>
                      <a:pt x="10560" y="99019"/>
                      <a:pt x="-650875" y="84196"/>
                      <a:pt x="8607538" y="32288"/>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5" name="Google Shape;4025;p21"/>
              <p:cNvSpPr/>
              <p:nvPr/>
            </p:nvSpPr>
            <p:spPr>
              <a:xfrm>
                <a:off x="6533648" y="4079397"/>
                <a:ext cx="8617728" cy="93892"/>
              </a:xfrm>
              <a:custGeom>
                <a:rect b="b" l="l" r="r" t="t"/>
                <a:pathLst>
                  <a:path extrusionOk="0" h="93892" w="8617728">
                    <a:moveTo>
                      <a:pt x="8607497" y="31491"/>
                    </a:moveTo>
                    <a:cubicBezTo>
                      <a:pt x="8607167" y="-20416"/>
                      <a:pt x="9268654" y="-6813"/>
                      <a:pt x="10224" y="62409"/>
                    </a:cubicBezTo>
                    <a:cubicBezTo>
                      <a:pt x="10573" y="114299"/>
                      <a:pt x="-650880" y="100713"/>
                      <a:pt x="8607497" y="314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6" name="Google Shape;4026;p21"/>
              <p:cNvSpPr/>
              <p:nvPr/>
            </p:nvSpPr>
            <p:spPr>
              <a:xfrm>
                <a:off x="6530729" y="4754793"/>
                <a:ext cx="8618032" cy="108624"/>
              </a:xfrm>
              <a:custGeom>
                <a:rect b="b" l="l" r="r" t="t"/>
                <a:pathLst>
                  <a:path extrusionOk="0" h="108624" w="8618032">
                    <a:moveTo>
                      <a:pt x="8607592" y="30823"/>
                    </a:moveTo>
                    <a:cubicBezTo>
                      <a:pt x="8607923" y="-21084"/>
                      <a:pt x="9269201" y="-8735"/>
                      <a:pt x="10440" y="77801"/>
                    </a:cubicBezTo>
                    <a:cubicBezTo>
                      <a:pt x="10109" y="129709"/>
                      <a:pt x="-651169" y="117359"/>
                      <a:pt x="8607592" y="30823"/>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7" name="Google Shape;4027;p21"/>
              <p:cNvSpPr/>
              <p:nvPr/>
            </p:nvSpPr>
            <p:spPr>
              <a:xfrm>
                <a:off x="6529515" y="1375490"/>
                <a:ext cx="8617764" cy="39807"/>
              </a:xfrm>
              <a:custGeom>
                <a:rect b="b" l="l" r="r" t="t"/>
                <a:pathLst>
                  <a:path extrusionOk="0" h="39807" w="8617764">
                    <a:moveTo>
                      <a:pt x="10243" y="36591"/>
                    </a:moveTo>
                    <a:cubicBezTo>
                      <a:pt x="9268724" y="36591"/>
                      <a:pt x="8607237" y="55124"/>
                      <a:pt x="8607516" y="3217"/>
                    </a:cubicBezTo>
                    <a:cubicBezTo>
                      <a:pt x="-650948" y="3217"/>
                      <a:pt x="10539" y="-15317"/>
                      <a:pt x="10243" y="365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8" name="Google Shape;4028;p21"/>
              <p:cNvSpPr/>
              <p:nvPr/>
            </p:nvSpPr>
            <p:spPr>
              <a:xfrm>
                <a:off x="6524821" y="2728237"/>
                <a:ext cx="8617818" cy="65345"/>
              </a:xfrm>
              <a:custGeom>
                <a:rect b="b" l="l" r="r" t="t"/>
                <a:pathLst>
                  <a:path extrusionOk="0" h="65345" w="8617818">
                    <a:moveTo>
                      <a:pt x="8607590" y="33282"/>
                    </a:moveTo>
                    <a:cubicBezTo>
                      <a:pt x="8607258" y="-18608"/>
                      <a:pt x="9268693" y="-2548"/>
                      <a:pt x="10229" y="32063"/>
                    </a:cubicBezTo>
                    <a:cubicBezTo>
                      <a:pt x="10560" y="83953"/>
                      <a:pt x="-650875" y="67893"/>
                      <a:pt x="8607590" y="33282"/>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9" name="Google Shape;4029;p21"/>
              <p:cNvSpPr/>
              <p:nvPr/>
            </p:nvSpPr>
            <p:spPr>
              <a:xfrm>
                <a:off x="6525739" y="2052192"/>
                <a:ext cx="8617825" cy="51909"/>
              </a:xfrm>
              <a:custGeom>
                <a:rect b="b" l="l" r="r" t="t"/>
                <a:pathLst>
                  <a:path extrusionOk="0" h="51909" w="8617825">
                    <a:moveTo>
                      <a:pt x="8607404" y="34600"/>
                    </a:moveTo>
                    <a:cubicBezTo>
                      <a:pt x="8607683" y="-17290"/>
                      <a:pt x="9268908" y="-11"/>
                      <a:pt x="10427" y="17303"/>
                    </a:cubicBezTo>
                    <a:cubicBezTo>
                      <a:pt x="10131" y="69211"/>
                      <a:pt x="-651095" y="51914"/>
                      <a:pt x="8607404" y="34600"/>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0" name="Google Shape;4030;p21"/>
              <p:cNvSpPr/>
              <p:nvPr/>
            </p:nvSpPr>
            <p:spPr>
              <a:xfrm>
                <a:off x="6529059" y="6780473"/>
                <a:ext cx="8617537" cy="153763"/>
              </a:xfrm>
              <a:custGeom>
                <a:rect b="b" l="l" r="r" t="t"/>
                <a:pathLst>
                  <a:path extrusionOk="0" h="153763" w="8617537">
                    <a:moveTo>
                      <a:pt x="8607310" y="29291"/>
                    </a:moveTo>
                    <a:cubicBezTo>
                      <a:pt x="8606978" y="-22616"/>
                      <a:pt x="9268379" y="-13977"/>
                      <a:pt x="10228" y="124484"/>
                    </a:cubicBezTo>
                    <a:cubicBezTo>
                      <a:pt x="10559" y="176374"/>
                      <a:pt x="-650841" y="167735"/>
                      <a:pt x="8607310" y="292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1" name="Google Shape;4031;p21"/>
              <p:cNvSpPr/>
              <p:nvPr/>
            </p:nvSpPr>
            <p:spPr>
              <a:xfrm>
                <a:off x="6531428" y="8130609"/>
                <a:ext cx="8618175" cy="184382"/>
              </a:xfrm>
              <a:custGeom>
                <a:rect b="b" l="l" r="r" t="t"/>
                <a:pathLst>
                  <a:path extrusionOk="0" h="184382" w="8618175">
                    <a:moveTo>
                      <a:pt x="8607748" y="28525"/>
                    </a:moveTo>
                    <a:cubicBezTo>
                      <a:pt x="8608045" y="-23383"/>
                      <a:pt x="9269287" y="-17199"/>
                      <a:pt x="10422" y="155855"/>
                    </a:cubicBezTo>
                    <a:cubicBezTo>
                      <a:pt x="10143" y="207762"/>
                      <a:pt x="-651117" y="201596"/>
                      <a:pt x="8607748" y="2852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2" name="Google Shape;4032;p21"/>
              <p:cNvSpPr/>
              <p:nvPr/>
            </p:nvSpPr>
            <p:spPr>
              <a:xfrm>
                <a:off x="6526310" y="5430117"/>
                <a:ext cx="8618071" cy="123543"/>
              </a:xfrm>
              <a:custGeom>
                <a:rect b="b" l="l" r="r" t="t"/>
                <a:pathLst>
                  <a:path extrusionOk="0" h="123543" w="8618071">
                    <a:moveTo>
                      <a:pt x="8607635" y="30244"/>
                    </a:moveTo>
                    <a:cubicBezTo>
                      <a:pt x="8607967" y="-21663"/>
                      <a:pt x="9269157" y="-10550"/>
                      <a:pt x="10431" y="93300"/>
                    </a:cubicBezTo>
                    <a:cubicBezTo>
                      <a:pt x="10118" y="145207"/>
                      <a:pt x="-651090" y="134094"/>
                      <a:pt x="8607635" y="3024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3" name="Google Shape;4033;p21"/>
              <p:cNvSpPr/>
              <p:nvPr/>
            </p:nvSpPr>
            <p:spPr>
              <a:xfrm>
                <a:off x="6527660" y="8805715"/>
                <a:ext cx="8618196" cy="199801"/>
              </a:xfrm>
              <a:custGeom>
                <a:rect b="b" l="l" r="r" t="t"/>
                <a:pathLst>
                  <a:path extrusionOk="0" h="199801" w="8618196">
                    <a:moveTo>
                      <a:pt x="8607768" y="28199"/>
                    </a:moveTo>
                    <a:cubicBezTo>
                      <a:pt x="8608064" y="-23709"/>
                      <a:pt x="9269359" y="-18779"/>
                      <a:pt x="10424" y="171606"/>
                    </a:cubicBezTo>
                    <a:cubicBezTo>
                      <a:pt x="10145" y="223514"/>
                      <a:pt x="-651168" y="218567"/>
                      <a:pt x="8607768" y="2819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4" name="Google Shape;4034;p21"/>
              <p:cNvSpPr/>
              <p:nvPr/>
            </p:nvSpPr>
            <p:spPr>
              <a:xfrm>
                <a:off x="6533483" y="7455519"/>
                <a:ext cx="8617492" cy="169018"/>
              </a:xfrm>
              <a:custGeom>
                <a:rect b="b" l="l" r="r" t="t"/>
                <a:pathLst>
                  <a:path extrusionOk="0" h="169018" w="8617492">
                    <a:moveTo>
                      <a:pt x="8607261" y="28886"/>
                    </a:moveTo>
                    <a:cubicBezTo>
                      <a:pt x="8606930" y="-23021"/>
                      <a:pt x="9268417" y="-15600"/>
                      <a:pt x="10232" y="140140"/>
                    </a:cubicBezTo>
                    <a:cubicBezTo>
                      <a:pt x="10563" y="192029"/>
                      <a:pt x="-650924" y="184627"/>
                      <a:pt x="8607261" y="2888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5" name="Google Shape;4035;p21"/>
              <p:cNvSpPr/>
              <p:nvPr/>
            </p:nvSpPr>
            <p:spPr>
              <a:xfrm>
                <a:off x="6524635" y="6105372"/>
                <a:ext cx="8617585" cy="138589"/>
              </a:xfrm>
              <a:custGeom>
                <a:rect b="b" l="l" r="r" t="t"/>
                <a:pathLst>
                  <a:path extrusionOk="0" h="138589" w="8617585">
                    <a:moveTo>
                      <a:pt x="8607357" y="29735"/>
                    </a:moveTo>
                    <a:cubicBezTo>
                      <a:pt x="8607026" y="-22173"/>
                      <a:pt x="9268443" y="-12279"/>
                      <a:pt x="10223" y="108850"/>
                    </a:cubicBezTo>
                    <a:cubicBezTo>
                      <a:pt x="10572" y="160758"/>
                      <a:pt x="-650846" y="150881"/>
                      <a:pt x="8607357" y="297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036" name="Google Shape;4036;p21"/>
          <p:cNvGrpSpPr/>
          <p:nvPr/>
        </p:nvGrpSpPr>
        <p:grpSpPr>
          <a:xfrm>
            <a:off x="-2231131" y="-635576"/>
            <a:ext cx="6968026" cy="6049844"/>
            <a:chOff x="3490390" y="1173264"/>
            <a:chExt cx="11300724" cy="7940470"/>
          </a:xfrm>
        </p:grpSpPr>
        <p:sp>
          <p:nvSpPr>
            <p:cNvPr id="4037" name="Google Shape;4037;p21"/>
            <p:cNvSpPr/>
            <p:nvPr/>
          </p:nvSpPr>
          <p:spPr>
            <a:xfrm>
              <a:off x="3490390" y="1173264"/>
              <a:ext cx="11300724" cy="7940470"/>
            </a:xfrm>
            <a:custGeom>
              <a:rect b="b" l="l" r="r" t="t"/>
              <a:pathLst>
                <a:path extrusionOk="0" h="7940470" w="11300724">
                  <a:moveTo>
                    <a:pt x="11091367" y="2989"/>
                  </a:moveTo>
                  <a:cubicBezTo>
                    <a:pt x="11395582" y="2172054"/>
                    <a:pt x="10833143" y="2510206"/>
                    <a:pt x="11300725" y="7566487"/>
                  </a:cubicBezTo>
                  <a:cubicBezTo>
                    <a:pt x="10885057" y="7640095"/>
                    <a:pt x="10450269" y="7577731"/>
                    <a:pt x="10024025" y="7577731"/>
                  </a:cubicBezTo>
                  <a:cubicBezTo>
                    <a:pt x="9197932" y="7577731"/>
                    <a:pt x="6789700" y="7891442"/>
                    <a:pt x="4693481" y="7891442"/>
                  </a:cubicBezTo>
                  <a:cubicBezTo>
                    <a:pt x="3203501" y="7891442"/>
                    <a:pt x="1711869" y="7805606"/>
                    <a:pt x="220713" y="7915582"/>
                  </a:cubicBezTo>
                  <a:cubicBezTo>
                    <a:pt x="161382" y="8144902"/>
                    <a:pt x="0" y="6781239"/>
                    <a:pt x="0" y="4168747"/>
                  </a:cubicBezTo>
                  <a:cubicBezTo>
                    <a:pt x="0" y="3330695"/>
                    <a:pt x="23551" y="2055853"/>
                    <a:pt x="23551" y="1626798"/>
                  </a:cubicBezTo>
                  <a:cubicBezTo>
                    <a:pt x="23551" y="1431828"/>
                    <a:pt x="-18660" y="215127"/>
                    <a:pt x="40306" y="141423"/>
                  </a:cubicBezTo>
                  <a:cubicBezTo>
                    <a:pt x="893286" y="162561"/>
                    <a:pt x="1663051" y="31273"/>
                    <a:pt x="2611063" y="31273"/>
                  </a:cubicBezTo>
                  <a:cubicBezTo>
                    <a:pt x="4219165" y="31273"/>
                    <a:pt x="5827935" y="120429"/>
                    <a:pt x="7437832" y="120429"/>
                  </a:cubicBezTo>
                  <a:cubicBezTo>
                    <a:pt x="9093689" y="120413"/>
                    <a:pt x="9873792" y="-22230"/>
                    <a:pt x="11091367" y="298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8" name="Google Shape;4038;p21"/>
            <p:cNvSpPr/>
            <p:nvPr/>
          </p:nvSpPr>
          <p:spPr>
            <a:xfrm>
              <a:off x="4017323" y="1644869"/>
              <a:ext cx="10246087" cy="6760382"/>
            </a:xfrm>
            <a:custGeom>
              <a:rect b="b" l="l" r="r" t="t"/>
              <a:pathLst>
                <a:path extrusionOk="0" h="6760382" w="10246087">
                  <a:moveTo>
                    <a:pt x="4160148" y="6760382"/>
                  </a:moveTo>
                  <a:cubicBezTo>
                    <a:pt x="3225650" y="6760382"/>
                    <a:pt x="2268539" y="6727128"/>
                    <a:pt x="1316588" y="6727128"/>
                  </a:cubicBezTo>
                  <a:cubicBezTo>
                    <a:pt x="128060" y="6727128"/>
                    <a:pt x="96520" y="6787602"/>
                    <a:pt x="89040" y="6684852"/>
                  </a:cubicBezTo>
                  <a:cubicBezTo>
                    <a:pt x="-59431" y="4648759"/>
                    <a:pt x="22610" y="1870677"/>
                    <a:pt x="22610" y="959572"/>
                  </a:cubicBezTo>
                  <a:cubicBezTo>
                    <a:pt x="22610" y="244740"/>
                    <a:pt x="-35577" y="135765"/>
                    <a:pt x="73461" y="130286"/>
                  </a:cubicBezTo>
                  <a:cubicBezTo>
                    <a:pt x="1577083" y="54836"/>
                    <a:pt x="984042" y="-22187"/>
                    <a:pt x="4483626" y="74782"/>
                  </a:cubicBezTo>
                  <a:cubicBezTo>
                    <a:pt x="9577418" y="215900"/>
                    <a:pt x="10162232" y="-141214"/>
                    <a:pt x="10173620" y="66858"/>
                  </a:cubicBezTo>
                  <a:cubicBezTo>
                    <a:pt x="10278687" y="1987862"/>
                    <a:pt x="9928545" y="2606376"/>
                    <a:pt x="10245846" y="6373571"/>
                  </a:cubicBezTo>
                  <a:cubicBezTo>
                    <a:pt x="10249181" y="6413130"/>
                    <a:pt x="10217657" y="6448783"/>
                    <a:pt x="10174525" y="6446813"/>
                  </a:cubicBezTo>
                  <a:cubicBezTo>
                    <a:pt x="8846641" y="6386101"/>
                    <a:pt x="6607494" y="6760382"/>
                    <a:pt x="4160148" y="676038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9" name="Google Shape;4039;p21"/>
            <p:cNvSpPr/>
            <p:nvPr/>
          </p:nvSpPr>
          <p:spPr>
            <a:xfrm>
              <a:off x="3687948" y="1376432"/>
              <a:ext cx="10830699" cy="7526209"/>
            </a:xfrm>
            <a:custGeom>
              <a:rect b="b" l="l" r="r" t="t"/>
              <a:pathLst>
                <a:path extrusionOk="0" h="7526209" w="10830699">
                  <a:moveTo>
                    <a:pt x="598409" y="7526209"/>
                  </a:moveTo>
                  <a:cubicBezTo>
                    <a:pt x="524389" y="7526209"/>
                    <a:pt x="460658" y="7525225"/>
                    <a:pt x="405663" y="7523160"/>
                  </a:cubicBezTo>
                  <a:cubicBezTo>
                    <a:pt x="150424" y="7513552"/>
                    <a:pt x="71115" y="7481886"/>
                    <a:pt x="66160" y="7387616"/>
                  </a:cubicBezTo>
                  <a:cubicBezTo>
                    <a:pt x="23028" y="6565064"/>
                    <a:pt x="334" y="5873831"/>
                    <a:pt x="29745" y="5173942"/>
                  </a:cubicBezTo>
                  <a:cubicBezTo>
                    <a:pt x="122903" y="2956346"/>
                    <a:pt x="55838" y="1657445"/>
                    <a:pt x="19804" y="959621"/>
                  </a:cubicBezTo>
                  <a:cubicBezTo>
                    <a:pt x="-5479" y="470091"/>
                    <a:pt x="-15928" y="267482"/>
                    <a:pt x="46801" y="204483"/>
                  </a:cubicBezTo>
                  <a:cubicBezTo>
                    <a:pt x="62015" y="189221"/>
                    <a:pt x="82009" y="182043"/>
                    <a:pt x="106133" y="183202"/>
                  </a:cubicBezTo>
                  <a:cubicBezTo>
                    <a:pt x="810992" y="216838"/>
                    <a:pt x="1766452" y="169243"/>
                    <a:pt x="2872797" y="114136"/>
                  </a:cubicBezTo>
                  <a:cubicBezTo>
                    <a:pt x="3947094" y="60633"/>
                    <a:pt x="5164716" y="0"/>
                    <a:pt x="6431586" y="0"/>
                  </a:cubicBezTo>
                  <a:cubicBezTo>
                    <a:pt x="6921750" y="0"/>
                    <a:pt x="7427161" y="18136"/>
                    <a:pt x="7915928" y="35669"/>
                  </a:cubicBezTo>
                  <a:cubicBezTo>
                    <a:pt x="8411285" y="53439"/>
                    <a:pt x="8923525" y="71814"/>
                    <a:pt x="9426998" y="71814"/>
                  </a:cubicBezTo>
                  <a:cubicBezTo>
                    <a:pt x="9955769" y="71814"/>
                    <a:pt x="10269831" y="56679"/>
                    <a:pt x="10457479" y="47627"/>
                  </a:cubicBezTo>
                  <a:cubicBezTo>
                    <a:pt x="10718196" y="35049"/>
                    <a:pt x="10745448" y="33731"/>
                    <a:pt x="10750895" y="111706"/>
                  </a:cubicBezTo>
                  <a:cubicBezTo>
                    <a:pt x="10869209" y="1804280"/>
                    <a:pt x="10828394" y="3771863"/>
                    <a:pt x="10801397" y="5073861"/>
                  </a:cubicBezTo>
                  <a:cubicBezTo>
                    <a:pt x="10792964" y="5481016"/>
                    <a:pt x="10785659" y="5832636"/>
                    <a:pt x="10785659" y="6075455"/>
                  </a:cubicBezTo>
                  <a:cubicBezTo>
                    <a:pt x="10785659" y="6369427"/>
                    <a:pt x="10796633" y="6576466"/>
                    <a:pt x="10803890" y="6713471"/>
                  </a:cubicBezTo>
                  <a:cubicBezTo>
                    <a:pt x="10810210" y="6832594"/>
                    <a:pt x="10814022" y="6904487"/>
                    <a:pt x="10807130" y="6949827"/>
                  </a:cubicBezTo>
                  <a:cubicBezTo>
                    <a:pt x="10799682" y="6998931"/>
                    <a:pt x="10778751" y="7019893"/>
                    <a:pt x="10734903" y="7022180"/>
                  </a:cubicBezTo>
                  <a:cubicBezTo>
                    <a:pt x="10141608" y="7053227"/>
                    <a:pt x="9799819" y="7100140"/>
                    <a:pt x="9437956" y="7149800"/>
                  </a:cubicBezTo>
                  <a:cubicBezTo>
                    <a:pt x="8833194" y="7232793"/>
                    <a:pt x="8147742" y="7326856"/>
                    <a:pt x="6090717" y="7372863"/>
                  </a:cubicBezTo>
                  <a:cubicBezTo>
                    <a:pt x="4211130" y="7414900"/>
                    <a:pt x="2895697" y="7458937"/>
                    <a:pt x="2025263" y="7488079"/>
                  </a:cubicBezTo>
                  <a:cubicBezTo>
                    <a:pt x="1332362" y="7511297"/>
                    <a:pt x="887157" y="7526209"/>
                    <a:pt x="598409" y="7526209"/>
                  </a:cubicBezTo>
                  <a:close/>
                  <a:moveTo>
                    <a:pt x="101019" y="209533"/>
                  </a:moveTo>
                  <a:cubicBezTo>
                    <a:pt x="86107" y="209533"/>
                    <a:pt x="74768" y="213900"/>
                    <a:pt x="65557" y="223159"/>
                  </a:cubicBezTo>
                  <a:cubicBezTo>
                    <a:pt x="11101" y="277837"/>
                    <a:pt x="22853" y="505220"/>
                    <a:pt x="46246" y="958255"/>
                  </a:cubicBezTo>
                  <a:cubicBezTo>
                    <a:pt x="82311" y="1656508"/>
                    <a:pt x="149424" y="2956203"/>
                    <a:pt x="56203" y="5175038"/>
                  </a:cubicBezTo>
                  <a:cubicBezTo>
                    <a:pt x="26839" y="5873878"/>
                    <a:pt x="49517" y="6564413"/>
                    <a:pt x="92618" y="7386219"/>
                  </a:cubicBezTo>
                  <a:cubicBezTo>
                    <a:pt x="96128" y="7453205"/>
                    <a:pt x="144024" y="7486825"/>
                    <a:pt x="406679" y="7496703"/>
                  </a:cubicBezTo>
                  <a:cubicBezTo>
                    <a:pt x="675257" y="7506835"/>
                    <a:pt x="1154464" y="7490763"/>
                    <a:pt x="2024421" y="7461637"/>
                  </a:cubicBezTo>
                  <a:cubicBezTo>
                    <a:pt x="2894919" y="7432480"/>
                    <a:pt x="4210431" y="7388442"/>
                    <a:pt x="6090177" y="7346405"/>
                  </a:cubicBezTo>
                  <a:cubicBezTo>
                    <a:pt x="8145693" y="7300430"/>
                    <a:pt x="8830351" y="7206479"/>
                    <a:pt x="9434415" y="7123580"/>
                  </a:cubicBezTo>
                  <a:cubicBezTo>
                    <a:pt x="9796849" y="7073841"/>
                    <a:pt x="10139178" y="7026866"/>
                    <a:pt x="10733569" y="6995755"/>
                  </a:cubicBezTo>
                  <a:cubicBezTo>
                    <a:pt x="10760806" y="6994341"/>
                    <a:pt x="10774860" y="6986496"/>
                    <a:pt x="10781022" y="6945841"/>
                  </a:cubicBezTo>
                  <a:cubicBezTo>
                    <a:pt x="10787501" y="6903169"/>
                    <a:pt x="10783737" y="6832292"/>
                    <a:pt x="10777512" y="6714853"/>
                  </a:cubicBezTo>
                  <a:cubicBezTo>
                    <a:pt x="10770239" y="6577578"/>
                    <a:pt x="10759233" y="6370094"/>
                    <a:pt x="10759233" y="6075423"/>
                  </a:cubicBezTo>
                  <a:cubicBezTo>
                    <a:pt x="10759233" y="5832334"/>
                    <a:pt x="10766522" y="5480587"/>
                    <a:pt x="10774971" y="5073289"/>
                  </a:cubicBezTo>
                  <a:cubicBezTo>
                    <a:pt x="10801969" y="3771768"/>
                    <a:pt x="10842751" y="1804899"/>
                    <a:pt x="10724517" y="113517"/>
                  </a:cubicBezTo>
                  <a:cubicBezTo>
                    <a:pt x="10721071" y="64318"/>
                    <a:pt x="10720880" y="61396"/>
                    <a:pt x="10458766" y="74021"/>
                  </a:cubicBezTo>
                  <a:cubicBezTo>
                    <a:pt x="10270878" y="83073"/>
                    <a:pt x="9956421" y="98239"/>
                    <a:pt x="9427014" y="98239"/>
                  </a:cubicBezTo>
                  <a:cubicBezTo>
                    <a:pt x="8923064" y="98239"/>
                    <a:pt x="8410587" y="79849"/>
                    <a:pt x="7914991" y="62063"/>
                  </a:cubicBezTo>
                  <a:cubicBezTo>
                    <a:pt x="7426462" y="44530"/>
                    <a:pt x="6921290" y="26410"/>
                    <a:pt x="6431601" y="26410"/>
                  </a:cubicBezTo>
                  <a:cubicBezTo>
                    <a:pt x="5165399" y="26410"/>
                    <a:pt x="3948126" y="87043"/>
                    <a:pt x="2874131" y="140514"/>
                  </a:cubicBezTo>
                  <a:cubicBezTo>
                    <a:pt x="1767087" y="195653"/>
                    <a:pt x="811007" y="243264"/>
                    <a:pt x="104894" y="209581"/>
                  </a:cubicBezTo>
                  <a:cubicBezTo>
                    <a:pt x="103576" y="209565"/>
                    <a:pt x="102273" y="209533"/>
                    <a:pt x="101019" y="2095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40" name="Google Shape;4040;p21"/>
          <p:cNvGrpSpPr/>
          <p:nvPr/>
        </p:nvGrpSpPr>
        <p:grpSpPr>
          <a:xfrm rot="-503654">
            <a:off x="3527463" y="3162184"/>
            <a:ext cx="1607850" cy="524781"/>
            <a:chOff x="12784044" y="7536755"/>
            <a:chExt cx="3215333" cy="1049411"/>
          </a:xfrm>
        </p:grpSpPr>
        <p:sp>
          <p:nvSpPr>
            <p:cNvPr id="4041" name="Google Shape;4041;p21"/>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2" name="Google Shape;4042;p21"/>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43" name="Google Shape;4043;p21"/>
          <p:cNvGrpSpPr/>
          <p:nvPr/>
        </p:nvGrpSpPr>
        <p:grpSpPr>
          <a:xfrm rot="372034">
            <a:off x="3793526" y="310198"/>
            <a:ext cx="1556944" cy="478745"/>
            <a:chOff x="6312805" y="554242"/>
            <a:chExt cx="1063659" cy="357747"/>
          </a:xfrm>
        </p:grpSpPr>
        <p:sp>
          <p:nvSpPr>
            <p:cNvPr id="4044" name="Google Shape;4044;p21"/>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045" name="Google Shape;4045;p21"/>
            <p:cNvGrpSpPr/>
            <p:nvPr/>
          </p:nvGrpSpPr>
          <p:grpSpPr>
            <a:xfrm>
              <a:off x="6343339" y="556165"/>
              <a:ext cx="996290" cy="350024"/>
              <a:chOff x="12686678" y="1112329"/>
              <a:chExt cx="1992581" cy="700049"/>
            </a:xfrm>
          </p:grpSpPr>
          <p:sp>
            <p:nvSpPr>
              <p:cNvPr id="4046" name="Google Shape;4046;p21"/>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7" name="Google Shape;4047;p21"/>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8" name="Google Shape;4048;p21"/>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9" name="Google Shape;4049;p21"/>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0" name="Google Shape;4050;p21"/>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1" name="Google Shape;4051;p21"/>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2" name="Google Shape;4052;p21"/>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3" name="Google Shape;4053;p21"/>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4" name="Google Shape;4054;p21"/>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5" name="Google Shape;4055;p21"/>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6" name="Google Shape;4056;p21"/>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7" name="Google Shape;4057;p21"/>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8" name="Google Shape;4058;p21"/>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059" name="Google Shape;4059;p21"/>
          <p:cNvSpPr txBox="1"/>
          <p:nvPr/>
        </p:nvSpPr>
        <p:spPr>
          <a:xfrm>
            <a:off x="-519599" y="430850"/>
            <a:ext cx="3687900" cy="1385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000"/>
              <a:buFont typeface="Arial"/>
              <a:buNone/>
            </a:pPr>
            <a:r>
              <a:rPr lang="nl" sz="3000">
                <a:solidFill>
                  <a:srgbClr val="191918"/>
                </a:solidFill>
                <a:latin typeface="Mali Medium"/>
                <a:ea typeface="Mali Medium"/>
                <a:cs typeface="Mali Medium"/>
                <a:sym typeface="Mali Medium"/>
              </a:rPr>
              <a:t>Adviseur </a:t>
            </a:r>
            <a:endParaRPr sz="3000">
              <a:solidFill>
                <a:srgbClr val="191918"/>
              </a:solidFill>
              <a:latin typeface="Mali Medium"/>
              <a:ea typeface="Mali Medium"/>
              <a:cs typeface="Mali Medium"/>
              <a:sym typeface="Mali Medium"/>
            </a:endParaRPr>
          </a:p>
          <a:p>
            <a:pPr indent="0" lvl="0" marL="0" marR="0" rtl="0" algn="ctr">
              <a:lnSpc>
                <a:spcPct val="100000"/>
              </a:lnSpc>
              <a:spcBef>
                <a:spcPts val="0"/>
              </a:spcBef>
              <a:spcAft>
                <a:spcPts val="0"/>
              </a:spcAft>
              <a:buClr>
                <a:srgbClr val="000000"/>
              </a:buClr>
              <a:buSzPts val="3000"/>
              <a:buFont typeface="Arial"/>
              <a:buNone/>
            </a:pPr>
            <a:r>
              <a:rPr b="0" i="0" lang="nl" sz="3000" u="none" cap="none" strike="noStrike">
                <a:solidFill>
                  <a:srgbClr val="191918"/>
                </a:solidFill>
                <a:latin typeface="Mali Medium"/>
                <a:ea typeface="Mali Medium"/>
                <a:cs typeface="Mali Medium"/>
                <a:sym typeface="Mali Medium"/>
              </a:rPr>
              <a:t>digitale toegankelijkheid</a:t>
            </a:r>
            <a:endParaRPr b="0" i="0" sz="3000" u="none" cap="none" strike="noStrike">
              <a:solidFill>
                <a:srgbClr val="191918"/>
              </a:solidFill>
              <a:latin typeface="Mali Medium"/>
              <a:ea typeface="Mali Medium"/>
              <a:cs typeface="Mali Medium"/>
              <a:sym typeface="Mali Medium"/>
            </a:endParaRPr>
          </a:p>
        </p:txBody>
      </p:sp>
      <p:sp>
        <p:nvSpPr>
          <p:cNvPr id="4060" name="Google Shape;4060;p21"/>
          <p:cNvSpPr txBox="1"/>
          <p:nvPr/>
        </p:nvSpPr>
        <p:spPr>
          <a:xfrm>
            <a:off x="5592173" y="482825"/>
            <a:ext cx="3192900" cy="3781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Nunito Medium"/>
                <a:ea typeface="Nunito Medium"/>
                <a:cs typeface="Nunito Medium"/>
                <a:sym typeface="Nunito Medium"/>
              </a:rPr>
              <a:t>Het waarborgen van de toegankelijkheid van websites en mobiele applicaties.</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Vereiste vaardigheden: </a:t>
            </a:r>
            <a:r>
              <a:rPr b="0" i="0" lang="nl" sz="1800" u="none" cap="none" strike="noStrike">
                <a:solidFill>
                  <a:srgbClr val="000000"/>
                </a:solidFill>
                <a:latin typeface="Nunito Medium"/>
                <a:ea typeface="Nunito Medium"/>
                <a:cs typeface="Nunito Medium"/>
                <a:sym typeface="Nunito Medium"/>
              </a:rPr>
              <a:t>kennis van toegankelijkheidsstandaarden (WCAG), analytisch denken.</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Softwarekennis: </a:t>
            </a:r>
            <a:r>
              <a:rPr b="0" i="0" lang="nl" sz="1800" u="none" cap="none" strike="noStrike">
                <a:solidFill>
                  <a:srgbClr val="000000"/>
                </a:solidFill>
                <a:latin typeface="Nunito Medium"/>
                <a:ea typeface="Nunito Medium"/>
                <a:cs typeface="Nunito Medium"/>
                <a:sym typeface="Nunito Medium"/>
              </a:rPr>
              <a:t>AChecker, WAVE, JAWS.</a:t>
            </a:r>
            <a:endParaRPr b="0" i="0" sz="1800" u="none" cap="none" strike="noStrike">
              <a:solidFill>
                <a:srgbClr val="000000"/>
              </a:solidFill>
              <a:latin typeface="Nunito Medium"/>
              <a:ea typeface="Nunito Medium"/>
              <a:cs typeface="Nunito Medium"/>
              <a:sym typeface="Nunito Medium"/>
            </a:endParaRPr>
          </a:p>
        </p:txBody>
      </p:sp>
      <p:pic>
        <p:nvPicPr>
          <p:cNvPr id="4061" name="Google Shape;4061;p21"/>
          <p:cNvPicPr preferRelativeResize="0"/>
          <p:nvPr/>
        </p:nvPicPr>
        <p:blipFill rotWithShape="1">
          <a:blip r:embed="rId3">
            <a:alphaModFix/>
          </a:blip>
          <a:srcRect b="0" l="0" r="0" t="0"/>
          <a:stretch/>
        </p:blipFill>
        <p:spPr>
          <a:xfrm>
            <a:off x="1276512" y="2443550"/>
            <a:ext cx="1829475" cy="1829475"/>
          </a:xfrm>
          <a:prstGeom prst="rect">
            <a:avLst/>
          </a:prstGeom>
          <a:noFill/>
          <a:ln>
            <a:noFill/>
          </a:ln>
        </p:spPr>
      </p:pic>
      <p:sp>
        <p:nvSpPr>
          <p:cNvPr id="4062" name="Google Shape;4062;p2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4066" name="Shape 4066"/>
        <p:cNvGrpSpPr/>
        <p:nvPr/>
      </p:nvGrpSpPr>
      <p:grpSpPr>
        <a:xfrm>
          <a:off x="0" y="0"/>
          <a:ext cx="0" cy="0"/>
          <a:chOff x="0" y="0"/>
          <a:chExt cx="0" cy="0"/>
        </a:xfrm>
      </p:grpSpPr>
      <p:grpSp>
        <p:nvGrpSpPr>
          <p:cNvPr id="4067" name="Google Shape;4067;p22"/>
          <p:cNvGrpSpPr/>
          <p:nvPr/>
        </p:nvGrpSpPr>
        <p:grpSpPr>
          <a:xfrm rot="-147850">
            <a:off x="4843591" y="-432107"/>
            <a:ext cx="4041387" cy="4080071"/>
            <a:chOff x="9685972" y="-864111"/>
            <a:chExt cx="8081765" cy="8159124"/>
          </a:xfrm>
        </p:grpSpPr>
        <p:sp>
          <p:nvSpPr>
            <p:cNvPr id="4068" name="Google Shape;4068;p22"/>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069" name="Google Shape;4069;p22"/>
            <p:cNvGrpSpPr/>
            <p:nvPr/>
          </p:nvGrpSpPr>
          <p:grpSpPr>
            <a:xfrm>
              <a:off x="9685972" y="-314528"/>
              <a:ext cx="8081765" cy="7148015"/>
              <a:chOff x="9685972" y="-314528"/>
              <a:chExt cx="8081765" cy="7148015"/>
            </a:xfrm>
          </p:grpSpPr>
          <p:sp>
            <p:nvSpPr>
              <p:cNvPr id="4070" name="Google Shape;4070;p22"/>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1" name="Google Shape;4071;p22"/>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2" name="Google Shape;4072;p22"/>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3" name="Google Shape;4073;p22"/>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4" name="Google Shape;4074;p22"/>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5" name="Google Shape;4075;p22"/>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6" name="Google Shape;4076;p22"/>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7" name="Google Shape;4077;p22"/>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8" name="Google Shape;4078;p22"/>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9" name="Google Shape;4079;p22"/>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0" name="Google Shape;4080;p22"/>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1" name="Google Shape;4081;p22"/>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082" name="Google Shape;4082;p22"/>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22"/>
          <p:cNvSpPr txBox="1"/>
          <p:nvPr/>
        </p:nvSpPr>
        <p:spPr>
          <a:xfrm>
            <a:off x="456274" y="552100"/>
            <a:ext cx="4115700" cy="4114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digitaal toegankelijkheidsadvi</a:t>
            </a:r>
            <a:r>
              <a:rPr b="1" lang="nl" sz="1800">
                <a:solidFill>
                  <a:srgbClr val="13A699"/>
                </a:solidFill>
                <a:latin typeface="Mali"/>
                <a:ea typeface="Mali"/>
                <a:cs typeface="Mali"/>
                <a:sym typeface="Mali"/>
              </a:rPr>
              <a:t>seren </a:t>
            </a:r>
            <a:r>
              <a:rPr b="1" i="0" lang="nl" sz="1800" u="none" cap="none" strike="noStrike">
                <a:solidFill>
                  <a:srgbClr val="13A699"/>
                </a:solidFill>
                <a:latin typeface="Mali"/>
                <a:ea typeface="Mali"/>
                <a:cs typeface="Mali"/>
                <a:sym typeface="Mali"/>
              </a:rPr>
              <a:t>interessant? </a:t>
            </a:r>
            <a:br>
              <a:rPr b="0" i="0" lang="nl" sz="1200" u="none" cap="none" strike="noStrike">
                <a:solidFill>
                  <a:srgbClr val="000000"/>
                </a:solidFill>
                <a:latin typeface="Mali Medium"/>
                <a:ea typeface="Mali Medium"/>
                <a:cs typeface="Mali Medium"/>
                <a:sym typeface="Mali Medium"/>
              </a:rPr>
            </a:br>
            <a:br>
              <a:rPr b="0" i="0" lang="nl" sz="1200" u="none" cap="none" strike="noStrike">
                <a:solidFill>
                  <a:srgbClr val="000000"/>
                </a:solidFill>
                <a:latin typeface="Mali Medium"/>
                <a:ea typeface="Mali Medium"/>
                <a:cs typeface="Mali Medium"/>
                <a:sym typeface="Mali Medium"/>
              </a:rPr>
            </a:br>
            <a:r>
              <a:rPr b="1" lang="nl" sz="1200">
                <a:latin typeface="Mali"/>
                <a:ea typeface="Mali"/>
                <a:cs typeface="Mali"/>
                <a:sym typeface="Mali"/>
              </a:rPr>
              <a:t>Maatschappelijke </a:t>
            </a:r>
            <a:r>
              <a:rPr b="1" i="0" lang="nl" sz="1200" u="none" cap="none" strike="noStrike">
                <a:solidFill>
                  <a:srgbClr val="000000"/>
                </a:solidFill>
                <a:latin typeface="Mali"/>
                <a:ea typeface="Mali"/>
                <a:cs typeface="Mali"/>
                <a:sym typeface="Mali"/>
              </a:rPr>
              <a:t>impact: </a:t>
            </a:r>
            <a:r>
              <a:rPr b="0" i="0" lang="nl" sz="1200" u="none" cap="none" strike="noStrike">
                <a:solidFill>
                  <a:srgbClr val="000000"/>
                </a:solidFill>
                <a:latin typeface="Mali Medium"/>
                <a:ea typeface="Mali Medium"/>
                <a:cs typeface="Mali Medium"/>
                <a:sym typeface="Mali Medium"/>
              </a:rPr>
              <a:t>het werk van adviseurs op het gebied van digitale toegankelijkheid draagt rechtstreeks bij aan het creëren van een meer inclusieve digitale wereld.</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Diepgaande kennis van standaarden en richtlijnen: </a:t>
            </a:r>
            <a:r>
              <a:rPr b="0" i="0" lang="nl" sz="1200" u="none" cap="none" strike="noStrike">
                <a:solidFill>
                  <a:srgbClr val="000000"/>
                </a:solidFill>
                <a:latin typeface="Mali Medium"/>
                <a:ea typeface="Mali Medium"/>
                <a:cs typeface="Mali Medium"/>
                <a:sym typeface="Mali Medium"/>
              </a:rPr>
              <a:t>experts moeten op de hoogte zijn van internationale no</a:t>
            </a:r>
            <a:r>
              <a:rPr lang="nl" sz="1200">
                <a:latin typeface="Mali Medium"/>
                <a:ea typeface="Mali Medium"/>
                <a:cs typeface="Mali Medium"/>
                <a:sym typeface="Mali Medium"/>
              </a:rPr>
              <a:t>rmen </a:t>
            </a:r>
            <a:r>
              <a:rPr b="0" i="0" lang="nl" sz="1200" u="none" cap="none" strike="noStrike">
                <a:solidFill>
                  <a:srgbClr val="000000"/>
                </a:solidFill>
                <a:latin typeface="Mali Medium"/>
                <a:ea typeface="Mali Medium"/>
                <a:cs typeface="Mali Medium"/>
                <a:sym typeface="Mali Medium"/>
              </a:rPr>
              <a:t>en richtlijnen voor </a:t>
            </a:r>
            <a:r>
              <a:rPr lang="nl" sz="1200">
                <a:latin typeface="Mali Medium"/>
                <a:ea typeface="Mali Medium"/>
                <a:cs typeface="Mali Medium"/>
                <a:sym typeface="Mali Medium"/>
              </a:rPr>
              <a:t>toegankelijkheid</a:t>
            </a:r>
            <a:r>
              <a:rPr b="0" i="0" lang="nl" sz="1200" u="none" cap="none" strike="noStrike">
                <a:solidFill>
                  <a:srgbClr val="000000"/>
                </a:solidFill>
                <a:latin typeface="Mali Medium"/>
                <a:ea typeface="Mali Medium"/>
                <a:cs typeface="Mali Medium"/>
                <a:sym typeface="Mali Medium"/>
              </a:rPr>
              <a:t>. Dit is waardevolle, verkoopbare kennis.</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Het combineren van technologische en menselijke aspecten: </a:t>
            </a:r>
            <a:r>
              <a:rPr b="0" i="0" lang="nl" sz="1200" u="none" cap="none" strike="noStrike">
                <a:solidFill>
                  <a:srgbClr val="000000"/>
                </a:solidFill>
                <a:latin typeface="Mali Medium"/>
                <a:ea typeface="Mali Medium"/>
                <a:cs typeface="Mali Medium"/>
                <a:sym typeface="Mali Medium"/>
              </a:rPr>
              <a:t>digitale toegankelijkheid combineert op unieke wijze technologische kennis met menselijke behoeften en rechten.</a:t>
            </a:r>
            <a:endParaRPr b="0" i="0" sz="1200" u="none" cap="none" strike="noStrike">
              <a:solidFill>
                <a:srgbClr val="000000"/>
              </a:solidFill>
              <a:latin typeface="Mali Medium"/>
              <a:ea typeface="Mali Medium"/>
              <a:cs typeface="Mali Medium"/>
              <a:sym typeface="Mali Medium"/>
            </a:endParaRPr>
          </a:p>
        </p:txBody>
      </p:sp>
      <p:grpSp>
        <p:nvGrpSpPr>
          <p:cNvPr id="4084" name="Google Shape;4084;p22"/>
          <p:cNvGrpSpPr/>
          <p:nvPr/>
        </p:nvGrpSpPr>
        <p:grpSpPr>
          <a:xfrm rot="335380">
            <a:off x="7494925" y="3284096"/>
            <a:ext cx="1730248" cy="2684807"/>
            <a:chOff x="16070406" y="6554499"/>
            <a:chExt cx="2936096" cy="4555909"/>
          </a:xfrm>
        </p:grpSpPr>
        <p:sp>
          <p:nvSpPr>
            <p:cNvPr id="4085" name="Google Shape;4085;p22"/>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6" name="Google Shape;4086;p22"/>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7" name="Google Shape;4087;p22"/>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8" name="Google Shape;4088;p22"/>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9" name="Google Shape;4089;p22"/>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0" name="Google Shape;4090;p22"/>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1" name="Google Shape;4091;p2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2" name="Google Shape;4092;p2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3" name="Google Shape;4093;p22"/>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4" name="Google Shape;4094;p22"/>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5" name="Google Shape;4095;p22"/>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6" name="Google Shape;4096;p22"/>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7" name="Google Shape;4097;p22"/>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98" name="Google Shape;4098;p22"/>
          <p:cNvGrpSpPr/>
          <p:nvPr/>
        </p:nvGrpSpPr>
        <p:grpSpPr>
          <a:xfrm>
            <a:off x="4437463" y="3602834"/>
            <a:ext cx="1414352" cy="486865"/>
            <a:chOff x="6540201" y="1793051"/>
            <a:chExt cx="1005011" cy="360187"/>
          </a:xfrm>
        </p:grpSpPr>
        <p:sp>
          <p:nvSpPr>
            <p:cNvPr id="4099" name="Google Shape;4099;p22"/>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100" name="Google Shape;4100;p22"/>
            <p:cNvGrpSpPr/>
            <p:nvPr/>
          </p:nvGrpSpPr>
          <p:grpSpPr>
            <a:xfrm rot="-83194">
              <a:off x="6544750" y="1808211"/>
              <a:ext cx="962211" cy="333435"/>
              <a:chOff x="13088213" y="3615325"/>
              <a:chExt cx="1924244" cy="666809"/>
            </a:xfrm>
          </p:grpSpPr>
          <p:sp>
            <p:nvSpPr>
              <p:cNvPr id="4101" name="Google Shape;4101;p22"/>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2" name="Google Shape;4102;p22"/>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3" name="Google Shape;4103;p22"/>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4" name="Google Shape;4104;p22"/>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5" name="Google Shape;4105;p22"/>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6" name="Google Shape;4106;p22"/>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7" name="Google Shape;4107;p22"/>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8" name="Google Shape;4108;p22"/>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9" name="Google Shape;4109;p22"/>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0" name="Google Shape;4110;p22"/>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1" name="Google Shape;4111;p22"/>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2" name="Google Shape;4112;p22"/>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3" name="Google Shape;4113;p22"/>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4" name="Google Shape;4114;p22"/>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5" name="Google Shape;4115;p22"/>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6" name="Google Shape;4116;p22"/>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7" name="Google Shape;4117;p22"/>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8" name="Google Shape;4118;p22"/>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9" name="Google Shape;4119;p22"/>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0" name="Google Shape;4120;p22"/>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1" name="Google Shape;4121;p22"/>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2" name="Google Shape;4122;p22"/>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3" name="Google Shape;4123;p22"/>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4" name="Google Shape;4124;p22"/>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5" name="Google Shape;4125;p22"/>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4126" name="Google Shape;4126;p22"/>
          <p:cNvPicPr preferRelativeResize="0"/>
          <p:nvPr/>
        </p:nvPicPr>
        <p:blipFill rotWithShape="1">
          <a:blip r:embed="rId3">
            <a:alphaModFix/>
          </a:blip>
          <a:srcRect b="0" l="0" r="0" t="0"/>
          <a:stretch/>
        </p:blipFill>
        <p:spPr>
          <a:xfrm>
            <a:off x="5337700" y="722575"/>
            <a:ext cx="3194102" cy="2128874"/>
          </a:xfrm>
          <a:prstGeom prst="rect">
            <a:avLst/>
          </a:prstGeom>
          <a:noFill/>
          <a:ln>
            <a:noFill/>
          </a:ln>
        </p:spPr>
      </p:pic>
      <p:sp>
        <p:nvSpPr>
          <p:cNvPr id="4127" name="Google Shape;4127;p2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131" name="Shape 4131"/>
        <p:cNvGrpSpPr/>
        <p:nvPr/>
      </p:nvGrpSpPr>
      <p:grpSpPr>
        <a:xfrm>
          <a:off x="0" y="0"/>
          <a:ext cx="0" cy="0"/>
          <a:chOff x="0" y="0"/>
          <a:chExt cx="0" cy="0"/>
        </a:xfrm>
      </p:grpSpPr>
      <p:grpSp>
        <p:nvGrpSpPr>
          <p:cNvPr id="4132" name="Google Shape;4132;p23"/>
          <p:cNvGrpSpPr/>
          <p:nvPr/>
        </p:nvGrpSpPr>
        <p:grpSpPr>
          <a:xfrm rot="190523">
            <a:off x="2192702" y="1464722"/>
            <a:ext cx="2949190" cy="4481700"/>
            <a:chOff x="4384527" y="2929295"/>
            <a:chExt cx="5897580" cy="8962186"/>
          </a:xfrm>
        </p:grpSpPr>
        <p:sp>
          <p:nvSpPr>
            <p:cNvPr id="4133" name="Google Shape;4133;p23"/>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34" name="Google Shape;4134;p23"/>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35" name="Google Shape;4135;p23"/>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36" name="Google Shape;4136;p23"/>
          <p:cNvGrpSpPr/>
          <p:nvPr/>
        </p:nvGrpSpPr>
        <p:grpSpPr>
          <a:xfrm>
            <a:off x="2693357" y="1993306"/>
            <a:ext cx="2337906" cy="3303218"/>
            <a:chOff x="2693357" y="1993306"/>
            <a:chExt cx="2337906" cy="3303218"/>
          </a:xfrm>
        </p:grpSpPr>
        <p:sp>
          <p:nvSpPr>
            <p:cNvPr id="4137" name="Google Shape;4137;p23"/>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nvGrpSpPr>
            <p:cNvPr id="4138" name="Google Shape;4138;p23"/>
            <p:cNvGrpSpPr/>
            <p:nvPr/>
          </p:nvGrpSpPr>
          <p:grpSpPr>
            <a:xfrm rot="-104517">
              <a:off x="2906174" y="2255820"/>
              <a:ext cx="1846311" cy="2734812"/>
              <a:chOff x="5813364" y="4509254"/>
              <a:chExt cx="3692393" cy="5469285"/>
            </a:xfrm>
          </p:grpSpPr>
          <p:grpSp>
            <p:nvGrpSpPr>
              <p:cNvPr id="4139" name="Google Shape;4139;p23"/>
              <p:cNvGrpSpPr/>
              <p:nvPr/>
            </p:nvGrpSpPr>
            <p:grpSpPr>
              <a:xfrm>
                <a:off x="5813407" y="4509254"/>
                <a:ext cx="3692347" cy="74343"/>
                <a:chOff x="5813407" y="4509254"/>
                <a:chExt cx="3692347" cy="74343"/>
              </a:xfrm>
            </p:grpSpPr>
            <p:grpSp>
              <p:nvGrpSpPr>
                <p:cNvPr id="4140" name="Google Shape;4140;p23"/>
                <p:cNvGrpSpPr/>
                <p:nvPr/>
              </p:nvGrpSpPr>
              <p:grpSpPr>
                <a:xfrm>
                  <a:off x="5813407" y="4509254"/>
                  <a:ext cx="66144" cy="74309"/>
                  <a:chOff x="5813407" y="4509254"/>
                  <a:chExt cx="66144" cy="74309"/>
                </a:xfrm>
              </p:grpSpPr>
              <p:sp>
                <p:nvSpPr>
                  <p:cNvPr id="4141" name="Google Shape;4141;p23"/>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42" name="Google Shape;4142;p23"/>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43" name="Google Shape;4143;p23"/>
                <p:cNvGrpSpPr/>
                <p:nvPr/>
              </p:nvGrpSpPr>
              <p:grpSpPr>
                <a:xfrm>
                  <a:off x="6266715" y="4509277"/>
                  <a:ext cx="66124" cy="74320"/>
                  <a:chOff x="6266715" y="4509277"/>
                  <a:chExt cx="66124" cy="74320"/>
                </a:xfrm>
              </p:grpSpPr>
              <p:sp>
                <p:nvSpPr>
                  <p:cNvPr id="4144" name="Google Shape;4144;p23"/>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45" name="Google Shape;4145;p23"/>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46" name="Google Shape;4146;p23"/>
                <p:cNvGrpSpPr/>
                <p:nvPr/>
              </p:nvGrpSpPr>
              <p:grpSpPr>
                <a:xfrm>
                  <a:off x="6719996" y="4509277"/>
                  <a:ext cx="66124" cy="74320"/>
                  <a:chOff x="6719996" y="4509277"/>
                  <a:chExt cx="66124" cy="74320"/>
                </a:xfrm>
              </p:grpSpPr>
              <p:sp>
                <p:nvSpPr>
                  <p:cNvPr id="4147" name="Google Shape;4147;p23"/>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48" name="Google Shape;4148;p23"/>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49" name="Google Shape;4149;p23"/>
                <p:cNvGrpSpPr/>
                <p:nvPr/>
              </p:nvGrpSpPr>
              <p:grpSpPr>
                <a:xfrm>
                  <a:off x="7173265" y="4509277"/>
                  <a:ext cx="66124" cy="74320"/>
                  <a:chOff x="7173265" y="4509277"/>
                  <a:chExt cx="66124" cy="74320"/>
                </a:xfrm>
              </p:grpSpPr>
              <p:sp>
                <p:nvSpPr>
                  <p:cNvPr id="4150" name="Google Shape;4150;p23"/>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51" name="Google Shape;4151;p23"/>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52" name="Google Shape;4152;p23"/>
                <p:cNvGrpSpPr/>
                <p:nvPr/>
              </p:nvGrpSpPr>
              <p:grpSpPr>
                <a:xfrm>
                  <a:off x="7626547" y="4509277"/>
                  <a:ext cx="66124" cy="74320"/>
                  <a:chOff x="7626547" y="4509277"/>
                  <a:chExt cx="66124" cy="74320"/>
                </a:xfrm>
              </p:grpSpPr>
              <p:sp>
                <p:nvSpPr>
                  <p:cNvPr id="4153" name="Google Shape;4153;p23"/>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54" name="Google Shape;4154;p23"/>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55" name="Google Shape;4155;p23"/>
                <p:cNvGrpSpPr/>
                <p:nvPr/>
              </p:nvGrpSpPr>
              <p:grpSpPr>
                <a:xfrm>
                  <a:off x="8079816" y="4509277"/>
                  <a:ext cx="66124" cy="74320"/>
                  <a:chOff x="8079816" y="4509277"/>
                  <a:chExt cx="66124" cy="74320"/>
                </a:xfrm>
              </p:grpSpPr>
              <p:sp>
                <p:nvSpPr>
                  <p:cNvPr id="4156" name="Google Shape;4156;p23"/>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57" name="Google Shape;4157;p23"/>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58" name="Google Shape;4158;p23"/>
                <p:cNvGrpSpPr/>
                <p:nvPr/>
              </p:nvGrpSpPr>
              <p:grpSpPr>
                <a:xfrm>
                  <a:off x="8533098" y="4509277"/>
                  <a:ext cx="66124" cy="74320"/>
                  <a:chOff x="8533098" y="4509277"/>
                  <a:chExt cx="66124" cy="74320"/>
                </a:xfrm>
              </p:grpSpPr>
              <p:sp>
                <p:nvSpPr>
                  <p:cNvPr id="4159" name="Google Shape;4159;p23"/>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60" name="Google Shape;4160;p23"/>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61" name="Google Shape;4161;p23"/>
                <p:cNvGrpSpPr/>
                <p:nvPr/>
              </p:nvGrpSpPr>
              <p:grpSpPr>
                <a:xfrm>
                  <a:off x="8986367" y="4509277"/>
                  <a:ext cx="66124" cy="74320"/>
                  <a:chOff x="8986367" y="4509277"/>
                  <a:chExt cx="66124" cy="74320"/>
                </a:xfrm>
              </p:grpSpPr>
              <p:sp>
                <p:nvSpPr>
                  <p:cNvPr id="4162" name="Google Shape;4162;p23"/>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63" name="Google Shape;4163;p23"/>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64" name="Google Shape;4164;p23"/>
                <p:cNvGrpSpPr/>
                <p:nvPr/>
              </p:nvGrpSpPr>
              <p:grpSpPr>
                <a:xfrm>
                  <a:off x="9439610" y="4509254"/>
                  <a:ext cx="66144" cy="74309"/>
                  <a:chOff x="9439610" y="4509254"/>
                  <a:chExt cx="66144" cy="74309"/>
                </a:xfrm>
              </p:grpSpPr>
              <p:sp>
                <p:nvSpPr>
                  <p:cNvPr id="4165" name="Google Shape;4165;p23"/>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66" name="Google Shape;4166;p23"/>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167" name="Google Shape;4167;p23"/>
              <p:cNvGrpSpPr/>
              <p:nvPr/>
            </p:nvGrpSpPr>
            <p:grpSpPr>
              <a:xfrm>
                <a:off x="5813364" y="4999688"/>
                <a:ext cx="3692393" cy="74355"/>
                <a:chOff x="5813364" y="4999688"/>
                <a:chExt cx="3692393" cy="74355"/>
              </a:xfrm>
            </p:grpSpPr>
            <p:grpSp>
              <p:nvGrpSpPr>
                <p:cNvPr id="4168" name="Google Shape;4168;p23"/>
                <p:cNvGrpSpPr/>
                <p:nvPr/>
              </p:nvGrpSpPr>
              <p:grpSpPr>
                <a:xfrm>
                  <a:off x="5813364" y="4999688"/>
                  <a:ext cx="66193" cy="74337"/>
                  <a:chOff x="5813364" y="4999688"/>
                  <a:chExt cx="66193" cy="74337"/>
                </a:xfrm>
              </p:grpSpPr>
              <p:sp>
                <p:nvSpPr>
                  <p:cNvPr id="4169" name="Google Shape;4169;p23"/>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70" name="Google Shape;4170;p23"/>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71" name="Google Shape;4171;p23"/>
                <p:cNvGrpSpPr/>
                <p:nvPr/>
              </p:nvGrpSpPr>
              <p:grpSpPr>
                <a:xfrm>
                  <a:off x="6266715" y="4999723"/>
                  <a:ext cx="66124" cy="74320"/>
                  <a:chOff x="6266715" y="4999723"/>
                  <a:chExt cx="66124" cy="74320"/>
                </a:xfrm>
              </p:grpSpPr>
              <p:sp>
                <p:nvSpPr>
                  <p:cNvPr id="4172" name="Google Shape;4172;p23"/>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73" name="Google Shape;4173;p23"/>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74" name="Google Shape;4174;p23"/>
                <p:cNvGrpSpPr/>
                <p:nvPr/>
              </p:nvGrpSpPr>
              <p:grpSpPr>
                <a:xfrm>
                  <a:off x="6719996" y="4999723"/>
                  <a:ext cx="66124" cy="74320"/>
                  <a:chOff x="6719996" y="4999723"/>
                  <a:chExt cx="66124" cy="74320"/>
                </a:xfrm>
              </p:grpSpPr>
              <p:sp>
                <p:nvSpPr>
                  <p:cNvPr id="4175" name="Google Shape;4175;p23"/>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76" name="Google Shape;4176;p23"/>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77" name="Google Shape;4177;p23"/>
                <p:cNvGrpSpPr/>
                <p:nvPr/>
              </p:nvGrpSpPr>
              <p:grpSpPr>
                <a:xfrm>
                  <a:off x="7173265" y="4999723"/>
                  <a:ext cx="66124" cy="74320"/>
                  <a:chOff x="7173265" y="4999723"/>
                  <a:chExt cx="66124" cy="74320"/>
                </a:xfrm>
              </p:grpSpPr>
              <p:sp>
                <p:nvSpPr>
                  <p:cNvPr id="4178" name="Google Shape;4178;p23"/>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79" name="Google Shape;4179;p23"/>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80" name="Google Shape;4180;p23"/>
                <p:cNvGrpSpPr/>
                <p:nvPr/>
              </p:nvGrpSpPr>
              <p:grpSpPr>
                <a:xfrm>
                  <a:off x="7626547" y="4999723"/>
                  <a:ext cx="66124" cy="74320"/>
                  <a:chOff x="7626547" y="4999723"/>
                  <a:chExt cx="66124" cy="74320"/>
                </a:xfrm>
              </p:grpSpPr>
              <p:sp>
                <p:nvSpPr>
                  <p:cNvPr id="4181" name="Google Shape;4181;p23"/>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82" name="Google Shape;4182;p23"/>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83" name="Google Shape;4183;p23"/>
                <p:cNvGrpSpPr/>
                <p:nvPr/>
              </p:nvGrpSpPr>
              <p:grpSpPr>
                <a:xfrm>
                  <a:off x="8079816" y="4999723"/>
                  <a:ext cx="66124" cy="74320"/>
                  <a:chOff x="8079816" y="4999723"/>
                  <a:chExt cx="66124" cy="74320"/>
                </a:xfrm>
              </p:grpSpPr>
              <p:sp>
                <p:nvSpPr>
                  <p:cNvPr id="4184" name="Google Shape;4184;p23"/>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85" name="Google Shape;4185;p23"/>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86" name="Google Shape;4186;p23"/>
                <p:cNvGrpSpPr/>
                <p:nvPr/>
              </p:nvGrpSpPr>
              <p:grpSpPr>
                <a:xfrm>
                  <a:off x="8533098" y="4999723"/>
                  <a:ext cx="66124" cy="74320"/>
                  <a:chOff x="8533098" y="4999723"/>
                  <a:chExt cx="66124" cy="74320"/>
                </a:xfrm>
              </p:grpSpPr>
              <p:sp>
                <p:nvSpPr>
                  <p:cNvPr id="4187" name="Google Shape;4187;p23"/>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88" name="Google Shape;4188;p23"/>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89" name="Google Shape;4189;p23"/>
                <p:cNvGrpSpPr/>
                <p:nvPr/>
              </p:nvGrpSpPr>
              <p:grpSpPr>
                <a:xfrm>
                  <a:off x="8986367" y="4999723"/>
                  <a:ext cx="66124" cy="74320"/>
                  <a:chOff x="8986367" y="4999723"/>
                  <a:chExt cx="66124" cy="74320"/>
                </a:xfrm>
              </p:grpSpPr>
              <p:sp>
                <p:nvSpPr>
                  <p:cNvPr id="4190" name="Google Shape;4190;p23"/>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91" name="Google Shape;4191;p23"/>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92" name="Google Shape;4192;p23"/>
                <p:cNvGrpSpPr/>
                <p:nvPr/>
              </p:nvGrpSpPr>
              <p:grpSpPr>
                <a:xfrm>
                  <a:off x="9439566" y="4999688"/>
                  <a:ext cx="66191" cy="74337"/>
                  <a:chOff x="9439566" y="4999688"/>
                  <a:chExt cx="66191" cy="74337"/>
                </a:xfrm>
              </p:grpSpPr>
              <p:sp>
                <p:nvSpPr>
                  <p:cNvPr id="4193" name="Google Shape;4193;p23"/>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94" name="Google Shape;4194;p23"/>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195" name="Google Shape;4195;p23"/>
              <p:cNvGrpSpPr/>
              <p:nvPr/>
            </p:nvGrpSpPr>
            <p:grpSpPr>
              <a:xfrm>
                <a:off x="5813364" y="5490135"/>
                <a:ext cx="3692393" cy="74355"/>
                <a:chOff x="5813364" y="5490135"/>
                <a:chExt cx="3692393" cy="74355"/>
              </a:xfrm>
            </p:grpSpPr>
            <p:grpSp>
              <p:nvGrpSpPr>
                <p:cNvPr id="4196" name="Google Shape;4196;p23"/>
                <p:cNvGrpSpPr/>
                <p:nvPr/>
              </p:nvGrpSpPr>
              <p:grpSpPr>
                <a:xfrm>
                  <a:off x="5813364" y="5490135"/>
                  <a:ext cx="66193" cy="74337"/>
                  <a:chOff x="5813364" y="5490135"/>
                  <a:chExt cx="66193" cy="74337"/>
                </a:xfrm>
              </p:grpSpPr>
              <p:sp>
                <p:nvSpPr>
                  <p:cNvPr id="4197" name="Google Shape;4197;p23"/>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198" name="Google Shape;4198;p23"/>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199" name="Google Shape;4199;p23"/>
                <p:cNvGrpSpPr/>
                <p:nvPr/>
              </p:nvGrpSpPr>
              <p:grpSpPr>
                <a:xfrm>
                  <a:off x="6266715" y="5490170"/>
                  <a:ext cx="66124" cy="74320"/>
                  <a:chOff x="6266715" y="5490170"/>
                  <a:chExt cx="66124" cy="74320"/>
                </a:xfrm>
              </p:grpSpPr>
              <p:sp>
                <p:nvSpPr>
                  <p:cNvPr id="4200" name="Google Shape;4200;p23"/>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01" name="Google Shape;4201;p23"/>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02" name="Google Shape;4202;p23"/>
                <p:cNvGrpSpPr/>
                <p:nvPr/>
              </p:nvGrpSpPr>
              <p:grpSpPr>
                <a:xfrm>
                  <a:off x="6719996" y="5490170"/>
                  <a:ext cx="66124" cy="74320"/>
                  <a:chOff x="6719996" y="5490170"/>
                  <a:chExt cx="66124" cy="74320"/>
                </a:xfrm>
              </p:grpSpPr>
              <p:sp>
                <p:nvSpPr>
                  <p:cNvPr id="4203" name="Google Shape;4203;p23"/>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04" name="Google Shape;4204;p23"/>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05" name="Google Shape;4205;p23"/>
                <p:cNvGrpSpPr/>
                <p:nvPr/>
              </p:nvGrpSpPr>
              <p:grpSpPr>
                <a:xfrm>
                  <a:off x="7173265" y="5490170"/>
                  <a:ext cx="66124" cy="74320"/>
                  <a:chOff x="7173265" y="5490170"/>
                  <a:chExt cx="66124" cy="74320"/>
                </a:xfrm>
              </p:grpSpPr>
              <p:sp>
                <p:nvSpPr>
                  <p:cNvPr id="4206" name="Google Shape;4206;p23"/>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07" name="Google Shape;4207;p23"/>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08" name="Google Shape;4208;p23"/>
                <p:cNvGrpSpPr/>
                <p:nvPr/>
              </p:nvGrpSpPr>
              <p:grpSpPr>
                <a:xfrm>
                  <a:off x="7626547" y="5490170"/>
                  <a:ext cx="66124" cy="74320"/>
                  <a:chOff x="7626547" y="5490170"/>
                  <a:chExt cx="66124" cy="74320"/>
                </a:xfrm>
              </p:grpSpPr>
              <p:sp>
                <p:nvSpPr>
                  <p:cNvPr id="4209" name="Google Shape;4209;p23"/>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10" name="Google Shape;4210;p23"/>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11" name="Google Shape;4211;p23"/>
                <p:cNvGrpSpPr/>
                <p:nvPr/>
              </p:nvGrpSpPr>
              <p:grpSpPr>
                <a:xfrm>
                  <a:off x="8079816" y="5490170"/>
                  <a:ext cx="66124" cy="74320"/>
                  <a:chOff x="8079816" y="5490170"/>
                  <a:chExt cx="66124" cy="74320"/>
                </a:xfrm>
              </p:grpSpPr>
              <p:sp>
                <p:nvSpPr>
                  <p:cNvPr id="4212" name="Google Shape;4212;p23"/>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13" name="Google Shape;4213;p23"/>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14" name="Google Shape;4214;p23"/>
                <p:cNvGrpSpPr/>
                <p:nvPr/>
              </p:nvGrpSpPr>
              <p:grpSpPr>
                <a:xfrm>
                  <a:off x="8533098" y="5490170"/>
                  <a:ext cx="66124" cy="74320"/>
                  <a:chOff x="8533098" y="5490170"/>
                  <a:chExt cx="66124" cy="74320"/>
                </a:xfrm>
              </p:grpSpPr>
              <p:sp>
                <p:nvSpPr>
                  <p:cNvPr id="4215" name="Google Shape;4215;p23"/>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16" name="Google Shape;4216;p23"/>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17" name="Google Shape;4217;p23"/>
                <p:cNvGrpSpPr/>
                <p:nvPr/>
              </p:nvGrpSpPr>
              <p:grpSpPr>
                <a:xfrm>
                  <a:off x="8986367" y="5490170"/>
                  <a:ext cx="66124" cy="74320"/>
                  <a:chOff x="8986367" y="5490170"/>
                  <a:chExt cx="66124" cy="74320"/>
                </a:xfrm>
              </p:grpSpPr>
              <p:sp>
                <p:nvSpPr>
                  <p:cNvPr id="4218" name="Google Shape;4218;p23"/>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19" name="Google Shape;4219;p23"/>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20" name="Google Shape;4220;p23"/>
                <p:cNvGrpSpPr/>
                <p:nvPr/>
              </p:nvGrpSpPr>
              <p:grpSpPr>
                <a:xfrm>
                  <a:off x="9439566" y="5490135"/>
                  <a:ext cx="66191" cy="74337"/>
                  <a:chOff x="9439566" y="5490135"/>
                  <a:chExt cx="66191" cy="74337"/>
                </a:xfrm>
              </p:grpSpPr>
              <p:sp>
                <p:nvSpPr>
                  <p:cNvPr id="4221" name="Google Shape;4221;p23"/>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22" name="Google Shape;4222;p23"/>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223" name="Google Shape;4223;p23"/>
              <p:cNvGrpSpPr/>
              <p:nvPr/>
            </p:nvGrpSpPr>
            <p:grpSpPr>
              <a:xfrm>
                <a:off x="5813364" y="5980595"/>
                <a:ext cx="3692393" cy="74355"/>
                <a:chOff x="5813364" y="5980595"/>
                <a:chExt cx="3692393" cy="74355"/>
              </a:xfrm>
            </p:grpSpPr>
            <p:grpSp>
              <p:nvGrpSpPr>
                <p:cNvPr id="4224" name="Google Shape;4224;p23"/>
                <p:cNvGrpSpPr/>
                <p:nvPr/>
              </p:nvGrpSpPr>
              <p:grpSpPr>
                <a:xfrm>
                  <a:off x="5813364" y="5980595"/>
                  <a:ext cx="66193" cy="74337"/>
                  <a:chOff x="5813364" y="5980595"/>
                  <a:chExt cx="66193" cy="74337"/>
                </a:xfrm>
              </p:grpSpPr>
              <p:sp>
                <p:nvSpPr>
                  <p:cNvPr id="4225" name="Google Shape;4225;p23"/>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26" name="Google Shape;4226;p23"/>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27" name="Google Shape;4227;p23"/>
                <p:cNvGrpSpPr/>
                <p:nvPr/>
              </p:nvGrpSpPr>
              <p:grpSpPr>
                <a:xfrm>
                  <a:off x="6266715" y="5980630"/>
                  <a:ext cx="66124" cy="74320"/>
                  <a:chOff x="6266715" y="5980630"/>
                  <a:chExt cx="66124" cy="74320"/>
                </a:xfrm>
              </p:grpSpPr>
              <p:sp>
                <p:nvSpPr>
                  <p:cNvPr id="4228" name="Google Shape;4228;p23"/>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29" name="Google Shape;4229;p23"/>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30" name="Google Shape;4230;p23"/>
                <p:cNvGrpSpPr/>
                <p:nvPr/>
              </p:nvGrpSpPr>
              <p:grpSpPr>
                <a:xfrm>
                  <a:off x="6719996" y="5980630"/>
                  <a:ext cx="66124" cy="74320"/>
                  <a:chOff x="6719996" y="5980630"/>
                  <a:chExt cx="66124" cy="74320"/>
                </a:xfrm>
              </p:grpSpPr>
              <p:sp>
                <p:nvSpPr>
                  <p:cNvPr id="4231" name="Google Shape;4231;p23"/>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32" name="Google Shape;4232;p23"/>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33" name="Google Shape;4233;p23"/>
                <p:cNvGrpSpPr/>
                <p:nvPr/>
              </p:nvGrpSpPr>
              <p:grpSpPr>
                <a:xfrm>
                  <a:off x="7173265" y="5980630"/>
                  <a:ext cx="66124" cy="74320"/>
                  <a:chOff x="7173265" y="5980630"/>
                  <a:chExt cx="66124" cy="74320"/>
                </a:xfrm>
              </p:grpSpPr>
              <p:sp>
                <p:nvSpPr>
                  <p:cNvPr id="4234" name="Google Shape;4234;p23"/>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35" name="Google Shape;4235;p23"/>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36" name="Google Shape;4236;p23"/>
                <p:cNvGrpSpPr/>
                <p:nvPr/>
              </p:nvGrpSpPr>
              <p:grpSpPr>
                <a:xfrm>
                  <a:off x="7626547" y="5980630"/>
                  <a:ext cx="66124" cy="74320"/>
                  <a:chOff x="7626547" y="5980630"/>
                  <a:chExt cx="66124" cy="74320"/>
                </a:xfrm>
              </p:grpSpPr>
              <p:sp>
                <p:nvSpPr>
                  <p:cNvPr id="4237" name="Google Shape;4237;p23"/>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38" name="Google Shape;4238;p23"/>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39" name="Google Shape;4239;p23"/>
                <p:cNvGrpSpPr/>
                <p:nvPr/>
              </p:nvGrpSpPr>
              <p:grpSpPr>
                <a:xfrm>
                  <a:off x="8079816" y="5980630"/>
                  <a:ext cx="66124" cy="74320"/>
                  <a:chOff x="8079816" y="5980630"/>
                  <a:chExt cx="66124" cy="74320"/>
                </a:xfrm>
              </p:grpSpPr>
              <p:sp>
                <p:nvSpPr>
                  <p:cNvPr id="4240" name="Google Shape;4240;p23"/>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41" name="Google Shape;4241;p23"/>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42" name="Google Shape;4242;p23"/>
                <p:cNvGrpSpPr/>
                <p:nvPr/>
              </p:nvGrpSpPr>
              <p:grpSpPr>
                <a:xfrm>
                  <a:off x="8533098" y="5980630"/>
                  <a:ext cx="66124" cy="74320"/>
                  <a:chOff x="8533098" y="5980630"/>
                  <a:chExt cx="66124" cy="74320"/>
                </a:xfrm>
              </p:grpSpPr>
              <p:sp>
                <p:nvSpPr>
                  <p:cNvPr id="4243" name="Google Shape;4243;p23"/>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44" name="Google Shape;4244;p23"/>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45" name="Google Shape;4245;p23"/>
                <p:cNvGrpSpPr/>
                <p:nvPr/>
              </p:nvGrpSpPr>
              <p:grpSpPr>
                <a:xfrm>
                  <a:off x="8986367" y="5980630"/>
                  <a:ext cx="66124" cy="74320"/>
                  <a:chOff x="8986367" y="5980630"/>
                  <a:chExt cx="66124" cy="74320"/>
                </a:xfrm>
              </p:grpSpPr>
              <p:sp>
                <p:nvSpPr>
                  <p:cNvPr id="4246" name="Google Shape;4246;p23"/>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47" name="Google Shape;4247;p23"/>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48" name="Google Shape;4248;p23"/>
                <p:cNvGrpSpPr/>
                <p:nvPr/>
              </p:nvGrpSpPr>
              <p:grpSpPr>
                <a:xfrm>
                  <a:off x="9439566" y="5980595"/>
                  <a:ext cx="66191" cy="74337"/>
                  <a:chOff x="9439566" y="5980595"/>
                  <a:chExt cx="66191" cy="74337"/>
                </a:xfrm>
              </p:grpSpPr>
              <p:sp>
                <p:nvSpPr>
                  <p:cNvPr id="4249" name="Google Shape;4249;p23"/>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50" name="Google Shape;4250;p23"/>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251" name="Google Shape;4251;p23"/>
              <p:cNvGrpSpPr/>
              <p:nvPr/>
            </p:nvGrpSpPr>
            <p:grpSpPr>
              <a:xfrm>
                <a:off x="5813364" y="6471042"/>
                <a:ext cx="3692393" cy="74355"/>
                <a:chOff x="5813364" y="6471042"/>
                <a:chExt cx="3692393" cy="74355"/>
              </a:xfrm>
            </p:grpSpPr>
            <p:grpSp>
              <p:nvGrpSpPr>
                <p:cNvPr id="4252" name="Google Shape;4252;p23"/>
                <p:cNvGrpSpPr/>
                <p:nvPr/>
              </p:nvGrpSpPr>
              <p:grpSpPr>
                <a:xfrm>
                  <a:off x="5813364" y="6471042"/>
                  <a:ext cx="66193" cy="74337"/>
                  <a:chOff x="5813364" y="6471042"/>
                  <a:chExt cx="66193" cy="74337"/>
                </a:xfrm>
              </p:grpSpPr>
              <p:sp>
                <p:nvSpPr>
                  <p:cNvPr id="4253" name="Google Shape;4253;p23"/>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54" name="Google Shape;4254;p23"/>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55" name="Google Shape;4255;p23"/>
                <p:cNvGrpSpPr/>
                <p:nvPr/>
              </p:nvGrpSpPr>
              <p:grpSpPr>
                <a:xfrm>
                  <a:off x="6266715" y="6471077"/>
                  <a:ext cx="66124" cy="74320"/>
                  <a:chOff x="6266715" y="6471077"/>
                  <a:chExt cx="66124" cy="74320"/>
                </a:xfrm>
              </p:grpSpPr>
              <p:sp>
                <p:nvSpPr>
                  <p:cNvPr id="4256" name="Google Shape;4256;p23"/>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57" name="Google Shape;4257;p23"/>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58" name="Google Shape;4258;p23"/>
                <p:cNvGrpSpPr/>
                <p:nvPr/>
              </p:nvGrpSpPr>
              <p:grpSpPr>
                <a:xfrm>
                  <a:off x="6719996" y="6471077"/>
                  <a:ext cx="66124" cy="74320"/>
                  <a:chOff x="6719996" y="6471077"/>
                  <a:chExt cx="66124" cy="74320"/>
                </a:xfrm>
              </p:grpSpPr>
              <p:sp>
                <p:nvSpPr>
                  <p:cNvPr id="4259" name="Google Shape;4259;p23"/>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60" name="Google Shape;4260;p23"/>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61" name="Google Shape;4261;p23"/>
                <p:cNvGrpSpPr/>
                <p:nvPr/>
              </p:nvGrpSpPr>
              <p:grpSpPr>
                <a:xfrm>
                  <a:off x="7173265" y="6471077"/>
                  <a:ext cx="66124" cy="74320"/>
                  <a:chOff x="7173265" y="6471077"/>
                  <a:chExt cx="66124" cy="74320"/>
                </a:xfrm>
              </p:grpSpPr>
              <p:sp>
                <p:nvSpPr>
                  <p:cNvPr id="4262" name="Google Shape;4262;p23"/>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63" name="Google Shape;4263;p23"/>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64" name="Google Shape;4264;p23"/>
                <p:cNvGrpSpPr/>
                <p:nvPr/>
              </p:nvGrpSpPr>
              <p:grpSpPr>
                <a:xfrm>
                  <a:off x="7626547" y="6471077"/>
                  <a:ext cx="66124" cy="74320"/>
                  <a:chOff x="7626547" y="6471077"/>
                  <a:chExt cx="66124" cy="74320"/>
                </a:xfrm>
              </p:grpSpPr>
              <p:sp>
                <p:nvSpPr>
                  <p:cNvPr id="4265" name="Google Shape;4265;p23"/>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66" name="Google Shape;4266;p23"/>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67" name="Google Shape;4267;p23"/>
                <p:cNvGrpSpPr/>
                <p:nvPr/>
              </p:nvGrpSpPr>
              <p:grpSpPr>
                <a:xfrm>
                  <a:off x="8079816" y="6471077"/>
                  <a:ext cx="66124" cy="74320"/>
                  <a:chOff x="8079816" y="6471077"/>
                  <a:chExt cx="66124" cy="74320"/>
                </a:xfrm>
              </p:grpSpPr>
              <p:sp>
                <p:nvSpPr>
                  <p:cNvPr id="4268" name="Google Shape;4268;p23"/>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69" name="Google Shape;4269;p23"/>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70" name="Google Shape;4270;p23"/>
                <p:cNvGrpSpPr/>
                <p:nvPr/>
              </p:nvGrpSpPr>
              <p:grpSpPr>
                <a:xfrm>
                  <a:off x="8533098" y="6471077"/>
                  <a:ext cx="66124" cy="74320"/>
                  <a:chOff x="8533098" y="6471077"/>
                  <a:chExt cx="66124" cy="74320"/>
                </a:xfrm>
              </p:grpSpPr>
              <p:sp>
                <p:nvSpPr>
                  <p:cNvPr id="4271" name="Google Shape;4271;p23"/>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72" name="Google Shape;4272;p23"/>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73" name="Google Shape;4273;p23"/>
                <p:cNvGrpSpPr/>
                <p:nvPr/>
              </p:nvGrpSpPr>
              <p:grpSpPr>
                <a:xfrm>
                  <a:off x="8986367" y="6471077"/>
                  <a:ext cx="66124" cy="74320"/>
                  <a:chOff x="8986367" y="6471077"/>
                  <a:chExt cx="66124" cy="74320"/>
                </a:xfrm>
              </p:grpSpPr>
              <p:sp>
                <p:nvSpPr>
                  <p:cNvPr id="4274" name="Google Shape;4274;p23"/>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75" name="Google Shape;4275;p23"/>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76" name="Google Shape;4276;p23"/>
                <p:cNvGrpSpPr/>
                <p:nvPr/>
              </p:nvGrpSpPr>
              <p:grpSpPr>
                <a:xfrm>
                  <a:off x="9439566" y="6471042"/>
                  <a:ext cx="66191" cy="74337"/>
                  <a:chOff x="9439566" y="6471042"/>
                  <a:chExt cx="66191" cy="74337"/>
                </a:xfrm>
              </p:grpSpPr>
              <p:sp>
                <p:nvSpPr>
                  <p:cNvPr id="4277" name="Google Shape;4277;p23"/>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78" name="Google Shape;4278;p23"/>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279" name="Google Shape;4279;p23"/>
              <p:cNvGrpSpPr/>
              <p:nvPr/>
            </p:nvGrpSpPr>
            <p:grpSpPr>
              <a:xfrm>
                <a:off x="5813364" y="6961489"/>
                <a:ext cx="3692393" cy="74355"/>
                <a:chOff x="5813364" y="6961489"/>
                <a:chExt cx="3692393" cy="74355"/>
              </a:xfrm>
            </p:grpSpPr>
            <p:grpSp>
              <p:nvGrpSpPr>
                <p:cNvPr id="4280" name="Google Shape;4280;p23"/>
                <p:cNvGrpSpPr/>
                <p:nvPr/>
              </p:nvGrpSpPr>
              <p:grpSpPr>
                <a:xfrm>
                  <a:off x="5813364" y="6961489"/>
                  <a:ext cx="66193" cy="74337"/>
                  <a:chOff x="5813364" y="6961489"/>
                  <a:chExt cx="66193" cy="74337"/>
                </a:xfrm>
              </p:grpSpPr>
              <p:sp>
                <p:nvSpPr>
                  <p:cNvPr id="4281" name="Google Shape;4281;p23"/>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82" name="Google Shape;4282;p23"/>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83" name="Google Shape;4283;p23"/>
                <p:cNvGrpSpPr/>
                <p:nvPr/>
              </p:nvGrpSpPr>
              <p:grpSpPr>
                <a:xfrm>
                  <a:off x="6266715" y="6961524"/>
                  <a:ext cx="66124" cy="74320"/>
                  <a:chOff x="6266715" y="6961524"/>
                  <a:chExt cx="66124" cy="74320"/>
                </a:xfrm>
              </p:grpSpPr>
              <p:sp>
                <p:nvSpPr>
                  <p:cNvPr id="4284" name="Google Shape;4284;p23"/>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85" name="Google Shape;4285;p23"/>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86" name="Google Shape;4286;p23"/>
                <p:cNvGrpSpPr/>
                <p:nvPr/>
              </p:nvGrpSpPr>
              <p:grpSpPr>
                <a:xfrm>
                  <a:off x="6719996" y="6961524"/>
                  <a:ext cx="66124" cy="74320"/>
                  <a:chOff x="6719996" y="6961524"/>
                  <a:chExt cx="66124" cy="74320"/>
                </a:xfrm>
              </p:grpSpPr>
              <p:sp>
                <p:nvSpPr>
                  <p:cNvPr id="4287" name="Google Shape;4287;p23"/>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88" name="Google Shape;4288;p23"/>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89" name="Google Shape;4289;p23"/>
                <p:cNvGrpSpPr/>
                <p:nvPr/>
              </p:nvGrpSpPr>
              <p:grpSpPr>
                <a:xfrm>
                  <a:off x="7173265" y="6961524"/>
                  <a:ext cx="66124" cy="74320"/>
                  <a:chOff x="7173265" y="6961524"/>
                  <a:chExt cx="66124" cy="74320"/>
                </a:xfrm>
              </p:grpSpPr>
              <p:sp>
                <p:nvSpPr>
                  <p:cNvPr id="4290" name="Google Shape;4290;p23"/>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91" name="Google Shape;4291;p23"/>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92" name="Google Shape;4292;p23"/>
                <p:cNvGrpSpPr/>
                <p:nvPr/>
              </p:nvGrpSpPr>
              <p:grpSpPr>
                <a:xfrm>
                  <a:off x="7626547" y="6961524"/>
                  <a:ext cx="66124" cy="74320"/>
                  <a:chOff x="7626547" y="6961524"/>
                  <a:chExt cx="66124" cy="74320"/>
                </a:xfrm>
              </p:grpSpPr>
              <p:sp>
                <p:nvSpPr>
                  <p:cNvPr id="4293" name="Google Shape;4293;p23"/>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94" name="Google Shape;4294;p23"/>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95" name="Google Shape;4295;p23"/>
                <p:cNvGrpSpPr/>
                <p:nvPr/>
              </p:nvGrpSpPr>
              <p:grpSpPr>
                <a:xfrm>
                  <a:off x="8079816" y="6961524"/>
                  <a:ext cx="66124" cy="74320"/>
                  <a:chOff x="8079816" y="6961524"/>
                  <a:chExt cx="66124" cy="74320"/>
                </a:xfrm>
              </p:grpSpPr>
              <p:sp>
                <p:nvSpPr>
                  <p:cNvPr id="4296" name="Google Shape;4296;p23"/>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297" name="Google Shape;4297;p23"/>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298" name="Google Shape;4298;p23"/>
                <p:cNvGrpSpPr/>
                <p:nvPr/>
              </p:nvGrpSpPr>
              <p:grpSpPr>
                <a:xfrm>
                  <a:off x="8533098" y="6961524"/>
                  <a:ext cx="66124" cy="74320"/>
                  <a:chOff x="8533098" y="6961524"/>
                  <a:chExt cx="66124" cy="74320"/>
                </a:xfrm>
              </p:grpSpPr>
              <p:sp>
                <p:nvSpPr>
                  <p:cNvPr id="4299" name="Google Shape;4299;p23"/>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00" name="Google Shape;4300;p23"/>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01" name="Google Shape;4301;p23"/>
                <p:cNvGrpSpPr/>
                <p:nvPr/>
              </p:nvGrpSpPr>
              <p:grpSpPr>
                <a:xfrm>
                  <a:off x="8986367" y="6961524"/>
                  <a:ext cx="66124" cy="74320"/>
                  <a:chOff x="8986367" y="6961524"/>
                  <a:chExt cx="66124" cy="74320"/>
                </a:xfrm>
              </p:grpSpPr>
              <p:sp>
                <p:nvSpPr>
                  <p:cNvPr id="4302" name="Google Shape;4302;p23"/>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03" name="Google Shape;4303;p23"/>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04" name="Google Shape;4304;p23"/>
                <p:cNvGrpSpPr/>
                <p:nvPr/>
              </p:nvGrpSpPr>
              <p:grpSpPr>
                <a:xfrm>
                  <a:off x="9439566" y="6961489"/>
                  <a:ext cx="66191" cy="74337"/>
                  <a:chOff x="9439566" y="6961489"/>
                  <a:chExt cx="66191" cy="74337"/>
                </a:xfrm>
              </p:grpSpPr>
              <p:sp>
                <p:nvSpPr>
                  <p:cNvPr id="4305" name="Google Shape;4305;p23"/>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06" name="Google Shape;4306;p23"/>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307" name="Google Shape;4307;p23"/>
              <p:cNvGrpSpPr/>
              <p:nvPr/>
            </p:nvGrpSpPr>
            <p:grpSpPr>
              <a:xfrm>
                <a:off x="5813364" y="7451936"/>
                <a:ext cx="3692393" cy="74355"/>
                <a:chOff x="5813364" y="7451936"/>
                <a:chExt cx="3692393" cy="74355"/>
              </a:xfrm>
            </p:grpSpPr>
            <p:grpSp>
              <p:nvGrpSpPr>
                <p:cNvPr id="4308" name="Google Shape;4308;p23"/>
                <p:cNvGrpSpPr/>
                <p:nvPr/>
              </p:nvGrpSpPr>
              <p:grpSpPr>
                <a:xfrm>
                  <a:off x="5813364" y="7451936"/>
                  <a:ext cx="66193" cy="74337"/>
                  <a:chOff x="5813364" y="7451936"/>
                  <a:chExt cx="66193" cy="74337"/>
                </a:xfrm>
              </p:grpSpPr>
              <p:sp>
                <p:nvSpPr>
                  <p:cNvPr id="4309" name="Google Shape;4309;p23"/>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10" name="Google Shape;4310;p23"/>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11" name="Google Shape;4311;p23"/>
                <p:cNvGrpSpPr/>
                <p:nvPr/>
              </p:nvGrpSpPr>
              <p:grpSpPr>
                <a:xfrm>
                  <a:off x="6266715" y="7451971"/>
                  <a:ext cx="66124" cy="74320"/>
                  <a:chOff x="6266715" y="7451971"/>
                  <a:chExt cx="66124" cy="74320"/>
                </a:xfrm>
              </p:grpSpPr>
              <p:sp>
                <p:nvSpPr>
                  <p:cNvPr id="4312" name="Google Shape;4312;p23"/>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13" name="Google Shape;4313;p23"/>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14" name="Google Shape;4314;p23"/>
                <p:cNvGrpSpPr/>
                <p:nvPr/>
              </p:nvGrpSpPr>
              <p:grpSpPr>
                <a:xfrm>
                  <a:off x="6719996" y="7451971"/>
                  <a:ext cx="66124" cy="74320"/>
                  <a:chOff x="6719996" y="7451971"/>
                  <a:chExt cx="66124" cy="74320"/>
                </a:xfrm>
              </p:grpSpPr>
              <p:sp>
                <p:nvSpPr>
                  <p:cNvPr id="4315" name="Google Shape;4315;p23"/>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16" name="Google Shape;4316;p23"/>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17" name="Google Shape;4317;p23"/>
                <p:cNvGrpSpPr/>
                <p:nvPr/>
              </p:nvGrpSpPr>
              <p:grpSpPr>
                <a:xfrm>
                  <a:off x="7173265" y="7451971"/>
                  <a:ext cx="66124" cy="74320"/>
                  <a:chOff x="7173265" y="7451971"/>
                  <a:chExt cx="66124" cy="74320"/>
                </a:xfrm>
              </p:grpSpPr>
              <p:sp>
                <p:nvSpPr>
                  <p:cNvPr id="4318" name="Google Shape;4318;p23"/>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19" name="Google Shape;4319;p23"/>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20" name="Google Shape;4320;p23"/>
                <p:cNvGrpSpPr/>
                <p:nvPr/>
              </p:nvGrpSpPr>
              <p:grpSpPr>
                <a:xfrm>
                  <a:off x="7626547" y="7451971"/>
                  <a:ext cx="66124" cy="74320"/>
                  <a:chOff x="7626547" y="7451971"/>
                  <a:chExt cx="66124" cy="74320"/>
                </a:xfrm>
              </p:grpSpPr>
              <p:sp>
                <p:nvSpPr>
                  <p:cNvPr id="4321" name="Google Shape;4321;p23"/>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22" name="Google Shape;4322;p23"/>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23" name="Google Shape;4323;p23"/>
                <p:cNvGrpSpPr/>
                <p:nvPr/>
              </p:nvGrpSpPr>
              <p:grpSpPr>
                <a:xfrm>
                  <a:off x="8079816" y="7451971"/>
                  <a:ext cx="66124" cy="74320"/>
                  <a:chOff x="8079816" y="7451971"/>
                  <a:chExt cx="66124" cy="74320"/>
                </a:xfrm>
              </p:grpSpPr>
              <p:sp>
                <p:nvSpPr>
                  <p:cNvPr id="4324" name="Google Shape;4324;p23"/>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25" name="Google Shape;4325;p23"/>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26" name="Google Shape;4326;p23"/>
                <p:cNvGrpSpPr/>
                <p:nvPr/>
              </p:nvGrpSpPr>
              <p:grpSpPr>
                <a:xfrm>
                  <a:off x="8533098" y="7451971"/>
                  <a:ext cx="66124" cy="74320"/>
                  <a:chOff x="8533098" y="7451971"/>
                  <a:chExt cx="66124" cy="74320"/>
                </a:xfrm>
              </p:grpSpPr>
              <p:sp>
                <p:nvSpPr>
                  <p:cNvPr id="4327" name="Google Shape;4327;p23"/>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28" name="Google Shape;4328;p23"/>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29" name="Google Shape;4329;p23"/>
                <p:cNvGrpSpPr/>
                <p:nvPr/>
              </p:nvGrpSpPr>
              <p:grpSpPr>
                <a:xfrm>
                  <a:off x="8986367" y="7451971"/>
                  <a:ext cx="66124" cy="74320"/>
                  <a:chOff x="8986367" y="7451971"/>
                  <a:chExt cx="66124" cy="74320"/>
                </a:xfrm>
              </p:grpSpPr>
              <p:sp>
                <p:nvSpPr>
                  <p:cNvPr id="4330" name="Google Shape;4330;p23"/>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31" name="Google Shape;4331;p23"/>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32" name="Google Shape;4332;p23"/>
                <p:cNvGrpSpPr/>
                <p:nvPr/>
              </p:nvGrpSpPr>
              <p:grpSpPr>
                <a:xfrm>
                  <a:off x="9439566" y="7451936"/>
                  <a:ext cx="66191" cy="74337"/>
                  <a:chOff x="9439566" y="7451936"/>
                  <a:chExt cx="66191" cy="74337"/>
                </a:xfrm>
              </p:grpSpPr>
              <p:sp>
                <p:nvSpPr>
                  <p:cNvPr id="4333" name="Google Shape;4333;p23"/>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34" name="Google Shape;4334;p23"/>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335" name="Google Shape;4335;p23"/>
              <p:cNvGrpSpPr/>
              <p:nvPr/>
            </p:nvGrpSpPr>
            <p:grpSpPr>
              <a:xfrm>
                <a:off x="5813364" y="7942383"/>
                <a:ext cx="3692393" cy="74355"/>
                <a:chOff x="5813364" y="7942383"/>
                <a:chExt cx="3692393" cy="74355"/>
              </a:xfrm>
            </p:grpSpPr>
            <p:grpSp>
              <p:nvGrpSpPr>
                <p:cNvPr id="4336" name="Google Shape;4336;p23"/>
                <p:cNvGrpSpPr/>
                <p:nvPr/>
              </p:nvGrpSpPr>
              <p:grpSpPr>
                <a:xfrm>
                  <a:off x="5813364" y="7942383"/>
                  <a:ext cx="66193" cy="74337"/>
                  <a:chOff x="5813364" y="7942383"/>
                  <a:chExt cx="66193" cy="74337"/>
                </a:xfrm>
              </p:grpSpPr>
              <p:sp>
                <p:nvSpPr>
                  <p:cNvPr id="4337" name="Google Shape;4337;p23"/>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38" name="Google Shape;4338;p23"/>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39" name="Google Shape;4339;p23"/>
                <p:cNvGrpSpPr/>
                <p:nvPr/>
              </p:nvGrpSpPr>
              <p:grpSpPr>
                <a:xfrm>
                  <a:off x="6266715" y="7942418"/>
                  <a:ext cx="66124" cy="74320"/>
                  <a:chOff x="6266715" y="7942418"/>
                  <a:chExt cx="66124" cy="74320"/>
                </a:xfrm>
              </p:grpSpPr>
              <p:sp>
                <p:nvSpPr>
                  <p:cNvPr id="4340" name="Google Shape;4340;p23"/>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41" name="Google Shape;4341;p23"/>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42" name="Google Shape;4342;p23"/>
                <p:cNvGrpSpPr/>
                <p:nvPr/>
              </p:nvGrpSpPr>
              <p:grpSpPr>
                <a:xfrm>
                  <a:off x="6719996" y="7942418"/>
                  <a:ext cx="66124" cy="74320"/>
                  <a:chOff x="6719996" y="7942418"/>
                  <a:chExt cx="66124" cy="74320"/>
                </a:xfrm>
              </p:grpSpPr>
              <p:sp>
                <p:nvSpPr>
                  <p:cNvPr id="4343" name="Google Shape;4343;p23"/>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44" name="Google Shape;4344;p23"/>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45" name="Google Shape;4345;p23"/>
                <p:cNvGrpSpPr/>
                <p:nvPr/>
              </p:nvGrpSpPr>
              <p:grpSpPr>
                <a:xfrm>
                  <a:off x="7173265" y="7942418"/>
                  <a:ext cx="66124" cy="74320"/>
                  <a:chOff x="7173265" y="7942418"/>
                  <a:chExt cx="66124" cy="74320"/>
                </a:xfrm>
              </p:grpSpPr>
              <p:sp>
                <p:nvSpPr>
                  <p:cNvPr id="4346" name="Google Shape;4346;p23"/>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47" name="Google Shape;4347;p23"/>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48" name="Google Shape;4348;p23"/>
                <p:cNvGrpSpPr/>
                <p:nvPr/>
              </p:nvGrpSpPr>
              <p:grpSpPr>
                <a:xfrm>
                  <a:off x="7626547" y="7942418"/>
                  <a:ext cx="66124" cy="74320"/>
                  <a:chOff x="7626547" y="7942418"/>
                  <a:chExt cx="66124" cy="74320"/>
                </a:xfrm>
              </p:grpSpPr>
              <p:sp>
                <p:nvSpPr>
                  <p:cNvPr id="4349" name="Google Shape;4349;p23"/>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50" name="Google Shape;4350;p23"/>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51" name="Google Shape;4351;p23"/>
                <p:cNvGrpSpPr/>
                <p:nvPr/>
              </p:nvGrpSpPr>
              <p:grpSpPr>
                <a:xfrm>
                  <a:off x="8079816" y="7942418"/>
                  <a:ext cx="66124" cy="74320"/>
                  <a:chOff x="8079816" y="7942418"/>
                  <a:chExt cx="66124" cy="74320"/>
                </a:xfrm>
              </p:grpSpPr>
              <p:sp>
                <p:nvSpPr>
                  <p:cNvPr id="4352" name="Google Shape;4352;p23"/>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53" name="Google Shape;4353;p23"/>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54" name="Google Shape;4354;p23"/>
                <p:cNvGrpSpPr/>
                <p:nvPr/>
              </p:nvGrpSpPr>
              <p:grpSpPr>
                <a:xfrm>
                  <a:off x="8533098" y="7942418"/>
                  <a:ext cx="66124" cy="74320"/>
                  <a:chOff x="8533098" y="7942418"/>
                  <a:chExt cx="66124" cy="74320"/>
                </a:xfrm>
              </p:grpSpPr>
              <p:sp>
                <p:nvSpPr>
                  <p:cNvPr id="4355" name="Google Shape;4355;p23"/>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56" name="Google Shape;4356;p23"/>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57" name="Google Shape;4357;p23"/>
                <p:cNvGrpSpPr/>
                <p:nvPr/>
              </p:nvGrpSpPr>
              <p:grpSpPr>
                <a:xfrm>
                  <a:off x="8986367" y="7942418"/>
                  <a:ext cx="66124" cy="74320"/>
                  <a:chOff x="8986367" y="7942418"/>
                  <a:chExt cx="66124" cy="74320"/>
                </a:xfrm>
              </p:grpSpPr>
              <p:sp>
                <p:nvSpPr>
                  <p:cNvPr id="4358" name="Google Shape;4358;p23"/>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59" name="Google Shape;4359;p23"/>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60" name="Google Shape;4360;p23"/>
                <p:cNvGrpSpPr/>
                <p:nvPr/>
              </p:nvGrpSpPr>
              <p:grpSpPr>
                <a:xfrm>
                  <a:off x="9439566" y="7942383"/>
                  <a:ext cx="66191" cy="74337"/>
                  <a:chOff x="9439566" y="7942383"/>
                  <a:chExt cx="66191" cy="74337"/>
                </a:xfrm>
              </p:grpSpPr>
              <p:sp>
                <p:nvSpPr>
                  <p:cNvPr id="4361" name="Google Shape;4361;p23"/>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62" name="Google Shape;4362;p23"/>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363" name="Google Shape;4363;p23"/>
              <p:cNvGrpSpPr/>
              <p:nvPr/>
            </p:nvGrpSpPr>
            <p:grpSpPr>
              <a:xfrm>
                <a:off x="5813364" y="8432843"/>
                <a:ext cx="3692393" cy="74355"/>
                <a:chOff x="5813364" y="8432843"/>
                <a:chExt cx="3692393" cy="74355"/>
              </a:xfrm>
            </p:grpSpPr>
            <p:grpSp>
              <p:nvGrpSpPr>
                <p:cNvPr id="4364" name="Google Shape;4364;p23"/>
                <p:cNvGrpSpPr/>
                <p:nvPr/>
              </p:nvGrpSpPr>
              <p:grpSpPr>
                <a:xfrm>
                  <a:off x="5813364" y="8432843"/>
                  <a:ext cx="66193" cy="74337"/>
                  <a:chOff x="5813364" y="8432843"/>
                  <a:chExt cx="66193" cy="74337"/>
                </a:xfrm>
              </p:grpSpPr>
              <p:sp>
                <p:nvSpPr>
                  <p:cNvPr id="4365" name="Google Shape;4365;p23"/>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66" name="Google Shape;4366;p23"/>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67" name="Google Shape;4367;p23"/>
                <p:cNvGrpSpPr/>
                <p:nvPr/>
              </p:nvGrpSpPr>
              <p:grpSpPr>
                <a:xfrm>
                  <a:off x="6266715" y="8432878"/>
                  <a:ext cx="66124" cy="74320"/>
                  <a:chOff x="6266715" y="8432878"/>
                  <a:chExt cx="66124" cy="74320"/>
                </a:xfrm>
              </p:grpSpPr>
              <p:sp>
                <p:nvSpPr>
                  <p:cNvPr id="4368" name="Google Shape;4368;p23"/>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69" name="Google Shape;4369;p23"/>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70" name="Google Shape;4370;p23"/>
                <p:cNvGrpSpPr/>
                <p:nvPr/>
              </p:nvGrpSpPr>
              <p:grpSpPr>
                <a:xfrm>
                  <a:off x="6719996" y="8432878"/>
                  <a:ext cx="66124" cy="74320"/>
                  <a:chOff x="6719996" y="8432878"/>
                  <a:chExt cx="66124" cy="74320"/>
                </a:xfrm>
              </p:grpSpPr>
              <p:sp>
                <p:nvSpPr>
                  <p:cNvPr id="4371" name="Google Shape;4371;p23"/>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72" name="Google Shape;4372;p23"/>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73" name="Google Shape;4373;p23"/>
                <p:cNvGrpSpPr/>
                <p:nvPr/>
              </p:nvGrpSpPr>
              <p:grpSpPr>
                <a:xfrm>
                  <a:off x="7173265" y="8432878"/>
                  <a:ext cx="66124" cy="74320"/>
                  <a:chOff x="7173265" y="8432878"/>
                  <a:chExt cx="66124" cy="74320"/>
                </a:xfrm>
              </p:grpSpPr>
              <p:sp>
                <p:nvSpPr>
                  <p:cNvPr id="4374" name="Google Shape;4374;p23"/>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75" name="Google Shape;4375;p23"/>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76" name="Google Shape;4376;p23"/>
                <p:cNvGrpSpPr/>
                <p:nvPr/>
              </p:nvGrpSpPr>
              <p:grpSpPr>
                <a:xfrm>
                  <a:off x="7626547" y="8432878"/>
                  <a:ext cx="66124" cy="74320"/>
                  <a:chOff x="7626547" y="8432878"/>
                  <a:chExt cx="66124" cy="74320"/>
                </a:xfrm>
              </p:grpSpPr>
              <p:sp>
                <p:nvSpPr>
                  <p:cNvPr id="4377" name="Google Shape;4377;p23"/>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78" name="Google Shape;4378;p23"/>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79" name="Google Shape;4379;p23"/>
                <p:cNvGrpSpPr/>
                <p:nvPr/>
              </p:nvGrpSpPr>
              <p:grpSpPr>
                <a:xfrm>
                  <a:off x="8079816" y="8432878"/>
                  <a:ext cx="66124" cy="74320"/>
                  <a:chOff x="8079816" y="8432878"/>
                  <a:chExt cx="66124" cy="74320"/>
                </a:xfrm>
              </p:grpSpPr>
              <p:sp>
                <p:nvSpPr>
                  <p:cNvPr id="4380" name="Google Shape;4380;p23"/>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81" name="Google Shape;4381;p23"/>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82" name="Google Shape;4382;p23"/>
                <p:cNvGrpSpPr/>
                <p:nvPr/>
              </p:nvGrpSpPr>
              <p:grpSpPr>
                <a:xfrm>
                  <a:off x="8533098" y="8432878"/>
                  <a:ext cx="66124" cy="74320"/>
                  <a:chOff x="8533098" y="8432878"/>
                  <a:chExt cx="66124" cy="74320"/>
                </a:xfrm>
              </p:grpSpPr>
              <p:sp>
                <p:nvSpPr>
                  <p:cNvPr id="4383" name="Google Shape;4383;p23"/>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84" name="Google Shape;4384;p23"/>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85" name="Google Shape;4385;p23"/>
                <p:cNvGrpSpPr/>
                <p:nvPr/>
              </p:nvGrpSpPr>
              <p:grpSpPr>
                <a:xfrm>
                  <a:off x="8986367" y="8432878"/>
                  <a:ext cx="66124" cy="74320"/>
                  <a:chOff x="8986367" y="8432878"/>
                  <a:chExt cx="66124" cy="74320"/>
                </a:xfrm>
              </p:grpSpPr>
              <p:sp>
                <p:nvSpPr>
                  <p:cNvPr id="4386" name="Google Shape;4386;p23"/>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87" name="Google Shape;4387;p23"/>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88" name="Google Shape;4388;p23"/>
                <p:cNvGrpSpPr/>
                <p:nvPr/>
              </p:nvGrpSpPr>
              <p:grpSpPr>
                <a:xfrm>
                  <a:off x="9439566" y="8432843"/>
                  <a:ext cx="66191" cy="74337"/>
                  <a:chOff x="9439566" y="8432843"/>
                  <a:chExt cx="66191" cy="74337"/>
                </a:xfrm>
              </p:grpSpPr>
              <p:sp>
                <p:nvSpPr>
                  <p:cNvPr id="4389" name="Google Shape;4389;p23"/>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90" name="Google Shape;4390;p23"/>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391" name="Google Shape;4391;p23"/>
              <p:cNvGrpSpPr/>
              <p:nvPr/>
            </p:nvGrpSpPr>
            <p:grpSpPr>
              <a:xfrm>
                <a:off x="5813364" y="8923290"/>
                <a:ext cx="3692393" cy="74355"/>
                <a:chOff x="5813364" y="8923290"/>
                <a:chExt cx="3692393" cy="74355"/>
              </a:xfrm>
            </p:grpSpPr>
            <p:grpSp>
              <p:nvGrpSpPr>
                <p:cNvPr id="4392" name="Google Shape;4392;p23"/>
                <p:cNvGrpSpPr/>
                <p:nvPr/>
              </p:nvGrpSpPr>
              <p:grpSpPr>
                <a:xfrm>
                  <a:off x="5813364" y="8923290"/>
                  <a:ext cx="66193" cy="74337"/>
                  <a:chOff x="5813364" y="8923290"/>
                  <a:chExt cx="66193" cy="74337"/>
                </a:xfrm>
              </p:grpSpPr>
              <p:sp>
                <p:nvSpPr>
                  <p:cNvPr id="4393" name="Google Shape;4393;p23"/>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94" name="Google Shape;4394;p23"/>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95" name="Google Shape;4395;p23"/>
                <p:cNvGrpSpPr/>
                <p:nvPr/>
              </p:nvGrpSpPr>
              <p:grpSpPr>
                <a:xfrm>
                  <a:off x="6266715" y="8923325"/>
                  <a:ext cx="66124" cy="74320"/>
                  <a:chOff x="6266715" y="8923325"/>
                  <a:chExt cx="66124" cy="74320"/>
                </a:xfrm>
              </p:grpSpPr>
              <p:sp>
                <p:nvSpPr>
                  <p:cNvPr id="4396" name="Google Shape;4396;p23"/>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97" name="Google Shape;4397;p23"/>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98" name="Google Shape;4398;p23"/>
                <p:cNvGrpSpPr/>
                <p:nvPr/>
              </p:nvGrpSpPr>
              <p:grpSpPr>
                <a:xfrm>
                  <a:off x="6719996" y="8923325"/>
                  <a:ext cx="66124" cy="74320"/>
                  <a:chOff x="6719996" y="8923325"/>
                  <a:chExt cx="66124" cy="74320"/>
                </a:xfrm>
              </p:grpSpPr>
              <p:sp>
                <p:nvSpPr>
                  <p:cNvPr id="4399" name="Google Shape;4399;p23"/>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00" name="Google Shape;4400;p23"/>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01" name="Google Shape;4401;p23"/>
                <p:cNvGrpSpPr/>
                <p:nvPr/>
              </p:nvGrpSpPr>
              <p:grpSpPr>
                <a:xfrm>
                  <a:off x="7173265" y="8923325"/>
                  <a:ext cx="66124" cy="74320"/>
                  <a:chOff x="7173265" y="8923325"/>
                  <a:chExt cx="66124" cy="74320"/>
                </a:xfrm>
              </p:grpSpPr>
              <p:sp>
                <p:nvSpPr>
                  <p:cNvPr id="4402" name="Google Shape;4402;p23"/>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03" name="Google Shape;4403;p23"/>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04" name="Google Shape;4404;p23"/>
                <p:cNvGrpSpPr/>
                <p:nvPr/>
              </p:nvGrpSpPr>
              <p:grpSpPr>
                <a:xfrm>
                  <a:off x="7626547" y="8923325"/>
                  <a:ext cx="66124" cy="74320"/>
                  <a:chOff x="7626547" y="8923325"/>
                  <a:chExt cx="66124" cy="74320"/>
                </a:xfrm>
              </p:grpSpPr>
              <p:sp>
                <p:nvSpPr>
                  <p:cNvPr id="4405" name="Google Shape;4405;p23"/>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06" name="Google Shape;4406;p23"/>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07" name="Google Shape;4407;p23"/>
                <p:cNvGrpSpPr/>
                <p:nvPr/>
              </p:nvGrpSpPr>
              <p:grpSpPr>
                <a:xfrm>
                  <a:off x="8079816" y="8923325"/>
                  <a:ext cx="66124" cy="74320"/>
                  <a:chOff x="8079816" y="8923325"/>
                  <a:chExt cx="66124" cy="74320"/>
                </a:xfrm>
              </p:grpSpPr>
              <p:sp>
                <p:nvSpPr>
                  <p:cNvPr id="4408" name="Google Shape;4408;p23"/>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09" name="Google Shape;4409;p23"/>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10" name="Google Shape;4410;p23"/>
                <p:cNvGrpSpPr/>
                <p:nvPr/>
              </p:nvGrpSpPr>
              <p:grpSpPr>
                <a:xfrm>
                  <a:off x="8533098" y="8923325"/>
                  <a:ext cx="66124" cy="74320"/>
                  <a:chOff x="8533098" y="8923325"/>
                  <a:chExt cx="66124" cy="74320"/>
                </a:xfrm>
              </p:grpSpPr>
              <p:sp>
                <p:nvSpPr>
                  <p:cNvPr id="4411" name="Google Shape;4411;p23"/>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12" name="Google Shape;4412;p23"/>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13" name="Google Shape;4413;p23"/>
                <p:cNvGrpSpPr/>
                <p:nvPr/>
              </p:nvGrpSpPr>
              <p:grpSpPr>
                <a:xfrm>
                  <a:off x="8986367" y="8923325"/>
                  <a:ext cx="66124" cy="74320"/>
                  <a:chOff x="8986367" y="8923325"/>
                  <a:chExt cx="66124" cy="74320"/>
                </a:xfrm>
              </p:grpSpPr>
              <p:sp>
                <p:nvSpPr>
                  <p:cNvPr id="4414" name="Google Shape;4414;p23"/>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15" name="Google Shape;4415;p23"/>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16" name="Google Shape;4416;p23"/>
                <p:cNvGrpSpPr/>
                <p:nvPr/>
              </p:nvGrpSpPr>
              <p:grpSpPr>
                <a:xfrm>
                  <a:off x="9439566" y="8923290"/>
                  <a:ext cx="66191" cy="74337"/>
                  <a:chOff x="9439566" y="8923290"/>
                  <a:chExt cx="66191" cy="74337"/>
                </a:xfrm>
              </p:grpSpPr>
              <p:sp>
                <p:nvSpPr>
                  <p:cNvPr id="4417" name="Google Shape;4417;p23"/>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18" name="Google Shape;4418;p23"/>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419" name="Google Shape;4419;p23"/>
              <p:cNvGrpSpPr/>
              <p:nvPr/>
            </p:nvGrpSpPr>
            <p:grpSpPr>
              <a:xfrm>
                <a:off x="6266715" y="9413737"/>
                <a:ext cx="3239042" cy="74355"/>
                <a:chOff x="6266715" y="9413737"/>
                <a:chExt cx="3239042" cy="74355"/>
              </a:xfrm>
            </p:grpSpPr>
            <p:grpSp>
              <p:nvGrpSpPr>
                <p:cNvPr id="4420" name="Google Shape;4420;p23"/>
                <p:cNvGrpSpPr/>
                <p:nvPr/>
              </p:nvGrpSpPr>
              <p:grpSpPr>
                <a:xfrm>
                  <a:off x="6266715" y="9413772"/>
                  <a:ext cx="66124" cy="74320"/>
                  <a:chOff x="6266715" y="9413772"/>
                  <a:chExt cx="66124" cy="74320"/>
                </a:xfrm>
              </p:grpSpPr>
              <p:sp>
                <p:nvSpPr>
                  <p:cNvPr id="4421" name="Google Shape;4421;p23"/>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22" name="Google Shape;4422;p23"/>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23" name="Google Shape;4423;p23"/>
                <p:cNvGrpSpPr/>
                <p:nvPr/>
              </p:nvGrpSpPr>
              <p:grpSpPr>
                <a:xfrm>
                  <a:off x="6719996" y="9413772"/>
                  <a:ext cx="66124" cy="74320"/>
                  <a:chOff x="6719996" y="9413772"/>
                  <a:chExt cx="66124" cy="74320"/>
                </a:xfrm>
              </p:grpSpPr>
              <p:sp>
                <p:nvSpPr>
                  <p:cNvPr id="4424" name="Google Shape;4424;p23"/>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25" name="Google Shape;4425;p23"/>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26" name="Google Shape;4426;p23"/>
                <p:cNvGrpSpPr/>
                <p:nvPr/>
              </p:nvGrpSpPr>
              <p:grpSpPr>
                <a:xfrm>
                  <a:off x="7173265" y="9413772"/>
                  <a:ext cx="66124" cy="74320"/>
                  <a:chOff x="7173265" y="9413772"/>
                  <a:chExt cx="66124" cy="74320"/>
                </a:xfrm>
              </p:grpSpPr>
              <p:sp>
                <p:nvSpPr>
                  <p:cNvPr id="4427" name="Google Shape;4427;p23"/>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28" name="Google Shape;4428;p23"/>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29" name="Google Shape;4429;p23"/>
                <p:cNvGrpSpPr/>
                <p:nvPr/>
              </p:nvGrpSpPr>
              <p:grpSpPr>
                <a:xfrm>
                  <a:off x="7626547" y="9413772"/>
                  <a:ext cx="66124" cy="74320"/>
                  <a:chOff x="7626547" y="9413772"/>
                  <a:chExt cx="66124" cy="74320"/>
                </a:xfrm>
              </p:grpSpPr>
              <p:sp>
                <p:nvSpPr>
                  <p:cNvPr id="4430" name="Google Shape;4430;p23"/>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31" name="Google Shape;4431;p23"/>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32" name="Google Shape;4432;p23"/>
                <p:cNvGrpSpPr/>
                <p:nvPr/>
              </p:nvGrpSpPr>
              <p:grpSpPr>
                <a:xfrm>
                  <a:off x="8079816" y="9413772"/>
                  <a:ext cx="66124" cy="74320"/>
                  <a:chOff x="8079816" y="9413772"/>
                  <a:chExt cx="66124" cy="74320"/>
                </a:xfrm>
              </p:grpSpPr>
              <p:sp>
                <p:nvSpPr>
                  <p:cNvPr id="4433" name="Google Shape;4433;p23"/>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34" name="Google Shape;4434;p23"/>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35" name="Google Shape;4435;p23"/>
                <p:cNvGrpSpPr/>
                <p:nvPr/>
              </p:nvGrpSpPr>
              <p:grpSpPr>
                <a:xfrm>
                  <a:off x="8533098" y="9413772"/>
                  <a:ext cx="66124" cy="74320"/>
                  <a:chOff x="8533098" y="9413772"/>
                  <a:chExt cx="66124" cy="74320"/>
                </a:xfrm>
              </p:grpSpPr>
              <p:sp>
                <p:nvSpPr>
                  <p:cNvPr id="4436" name="Google Shape;4436;p23"/>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37" name="Google Shape;4437;p23"/>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38" name="Google Shape;4438;p23"/>
                <p:cNvGrpSpPr/>
                <p:nvPr/>
              </p:nvGrpSpPr>
              <p:grpSpPr>
                <a:xfrm>
                  <a:off x="8986367" y="9413772"/>
                  <a:ext cx="66124" cy="74320"/>
                  <a:chOff x="8986367" y="9413772"/>
                  <a:chExt cx="66124" cy="74320"/>
                </a:xfrm>
              </p:grpSpPr>
              <p:sp>
                <p:nvSpPr>
                  <p:cNvPr id="4439" name="Google Shape;4439;p23"/>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40" name="Google Shape;4440;p23"/>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41" name="Google Shape;4441;p23"/>
                <p:cNvGrpSpPr/>
                <p:nvPr/>
              </p:nvGrpSpPr>
              <p:grpSpPr>
                <a:xfrm>
                  <a:off x="9439566" y="9413737"/>
                  <a:ext cx="66191" cy="74337"/>
                  <a:chOff x="9439566" y="9413737"/>
                  <a:chExt cx="66191" cy="74337"/>
                </a:xfrm>
              </p:grpSpPr>
              <p:sp>
                <p:nvSpPr>
                  <p:cNvPr id="4442" name="Google Shape;4442;p23"/>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43" name="Google Shape;4443;p23"/>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444" name="Google Shape;4444;p23"/>
              <p:cNvGrpSpPr/>
              <p:nvPr/>
            </p:nvGrpSpPr>
            <p:grpSpPr>
              <a:xfrm>
                <a:off x="6719996" y="9904197"/>
                <a:ext cx="2785758" cy="74342"/>
                <a:chOff x="6719996" y="9904197"/>
                <a:chExt cx="2785758" cy="74342"/>
              </a:xfrm>
            </p:grpSpPr>
            <p:grpSp>
              <p:nvGrpSpPr>
                <p:cNvPr id="4445" name="Google Shape;4445;p23"/>
                <p:cNvGrpSpPr/>
                <p:nvPr/>
              </p:nvGrpSpPr>
              <p:grpSpPr>
                <a:xfrm>
                  <a:off x="6719996" y="9904219"/>
                  <a:ext cx="66124" cy="74320"/>
                  <a:chOff x="6719996" y="9904219"/>
                  <a:chExt cx="66124" cy="74320"/>
                </a:xfrm>
              </p:grpSpPr>
              <p:sp>
                <p:nvSpPr>
                  <p:cNvPr id="4446" name="Google Shape;4446;p23"/>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47" name="Google Shape;4447;p23"/>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48" name="Google Shape;4448;p23"/>
                <p:cNvGrpSpPr/>
                <p:nvPr/>
              </p:nvGrpSpPr>
              <p:grpSpPr>
                <a:xfrm>
                  <a:off x="7173265" y="9904219"/>
                  <a:ext cx="66124" cy="74320"/>
                  <a:chOff x="7173265" y="9904219"/>
                  <a:chExt cx="66124" cy="74320"/>
                </a:xfrm>
              </p:grpSpPr>
              <p:sp>
                <p:nvSpPr>
                  <p:cNvPr id="4449" name="Google Shape;4449;p23"/>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50" name="Google Shape;4450;p23"/>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51" name="Google Shape;4451;p23"/>
                <p:cNvGrpSpPr/>
                <p:nvPr/>
              </p:nvGrpSpPr>
              <p:grpSpPr>
                <a:xfrm>
                  <a:off x="7626547" y="9904219"/>
                  <a:ext cx="66124" cy="74320"/>
                  <a:chOff x="7626547" y="9904219"/>
                  <a:chExt cx="66124" cy="74320"/>
                </a:xfrm>
              </p:grpSpPr>
              <p:sp>
                <p:nvSpPr>
                  <p:cNvPr id="4452" name="Google Shape;4452;p23"/>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53" name="Google Shape;4453;p23"/>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54" name="Google Shape;4454;p23"/>
                <p:cNvGrpSpPr/>
                <p:nvPr/>
              </p:nvGrpSpPr>
              <p:grpSpPr>
                <a:xfrm>
                  <a:off x="8079816" y="9904219"/>
                  <a:ext cx="66124" cy="74320"/>
                  <a:chOff x="8079816" y="9904219"/>
                  <a:chExt cx="66124" cy="74320"/>
                </a:xfrm>
              </p:grpSpPr>
              <p:sp>
                <p:nvSpPr>
                  <p:cNvPr id="4455" name="Google Shape;4455;p23"/>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56" name="Google Shape;4456;p23"/>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57" name="Google Shape;4457;p23"/>
                <p:cNvGrpSpPr/>
                <p:nvPr/>
              </p:nvGrpSpPr>
              <p:grpSpPr>
                <a:xfrm>
                  <a:off x="8533098" y="9904219"/>
                  <a:ext cx="66124" cy="74320"/>
                  <a:chOff x="8533098" y="9904219"/>
                  <a:chExt cx="66124" cy="74320"/>
                </a:xfrm>
              </p:grpSpPr>
              <p:sp>
                <p:nvSpPr>
                  <p:cNvPr id="4458" name="Google Shape;4458;p23"/>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59" name="Google Shape;4459;p23"/>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60" name="Google Shape;4460;p23"/>
                <p:cNvGrpSpPr/>
                <p:nvPr/>
              </p:nvGrpSpPr>
              <p:grpSpPr>
                <a:xfrm>
                  <a:off x="8986367" y="9904219"/>
                  <a:ext cx="66124" cy="74320"/>
                  <a:chOff x="8986367" y="9904219"/>
                  <a:chExt cx="66124" cy="74320"/>
                </a:xfrm>
              </p:grpSpPr>
              <p:sp>
                <p:nvSpPr>
                  <p:cNvPr id="4461" name="Google Shape;4461;p23"/>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62" name="Google Shape;4462;p23"/>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63" name="Google Shape;4463;p23"/>
                <p:cNvGrpSpPr/>
                <p:nvPr/>
              </p:nvGrpSpPr>
              <p:grpSpPr>
                <a:xfrm>
                  <a:off x="9439610" y="9904197"/>
                  <a:ext cx="66144" cy="74309"/>
                  <a:chOff x="9439610" y="9904197"/>
                  <a:chExt cx="66144" cy="74309"/>
                </a:xfrm>
              </p:grpSpPr>
              <p:sp>
                <p:nvSpPr>
                  <p:cNvPr id="4464" name="Google Shape;4464;p23"/>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65" name="Google Shape;4465;p23"/>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sp>
          <p:nvSpPr>
            <p:cNvPr id="4466" name="Google Shape;4466;p23"/>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sp>
        <p:nvSpPr>
          <p:cNvPr id="4467" name="Google Shape;4467;p23"/>
          <p:cNvSpPr/>
          <p:nvPr/>
        </p:nvSpPr>
        <p:spPr>
          <a:xfrm rot="-100041">
            <a:off x="-261514" y="-242120"/>
            <a:ext cx="4753112" cy="5605176"/>
          </a:xfrm>
          <a:prstGeom prst="rect">
            <a:avLst/>
          </a:prstGeom>
          <a:solidFill>
            <a:srgbClr val="AAF0D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68" name="Google Shape;4468;p23"/>
          <p:cNvGrpSpPr/>
          <p:nvPr/>
        </p:nvGrpSpPr>
        <p:grpSpPr>
          <a:xfrm>
            <a:off x="3910150" y="4040420"/>
            <a:ext cx="1353429" cy="461308"/>
            <a:chOff x="7820300" y="8080841"/>
            <a:chExt cx="2706857" cy="922617"/>
          </a:xfrm>
        </p:grpSpPr>
        <p:grpSp>
          <p:nvGrpSpPr>
            <p:cNvPr id="4469" name="Google Shape;4469;p23"/>
            <p:cNvGrpSpPr/>
            <p:nvPr/>
          </p:nvGrpSpPr>
          <p:grpSpPr>
            <a:xfrm>
              <a:off x="7820300" y="8080841"/>
              <a:ext cx="2706857" cy="922617"/>
              <a:chOff x="7820300" y="8080841"/>
              <a:chExt cx="2706857" cy="922617"/>
            </a:xfrm>
          </p:grpSpPr>
          <p:sp>
            <p:nvSpPr>
              <p:cNvPr id="4470" name="Google Shape;4470;p23"/>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1" name="Google Shape;4471;p23"/>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2" name="Google Shape;4472;p23"/>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3" name="Google Shape;4473;p23"/>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74" name="Google Shape;4474;p23"/>
            <p:cNvGrpSpPr/>
            <p:nvPr/>
          </p:nvGrpSpPr>
          <p:grpSpPr>
            <a:xfrm>
              <a:off x="7820300" y="8080841"/>
              <a:ext cx="2706857" cy="922617"/>
              <a:chOff x="7820300" y="8080841"/>
              <a:chExt cx="2706857" cy="922617"/>
            </a:xfrm>
          </p:grpSpPr>
          <p:sp>
            <p:nvSpPr>
              <p:cNvPr id="4475" name="Google Shape;4475;p23"/>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6" name="Google Shape;4476;p23"/>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7" name="Google Shape;4477;p23"/>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8" name="Google Shape;4478;p23"/>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sp>
        <p:nvSpPr>
          <p:cNvPr id="4479" name="Google Shape;4479;p23"/>
          <p:cNvSpPr txBox="1"/>
          <p:nvPr/>
        </p:nvSpPr>
        <p:spPr>
          <a:xfrm>
            <a:off x="347301" y="479025"/>
            <a:ext cx="36879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rgbClr val="191918"/>
                </a:solidFill>
                <a:latin typeface="Mali Medium"/>
                <a:ea typeface="Mali Medium"/>
                <a:cs typeface="Mali Medium"/>
                <a:sym typeface="Mali Medium"/>
              </a:rPr>
              <a:t>Annotatie, </a:t>
            </a:r>
            <a:br>
              <a:rPr b="0" i="0" lang="nl" sz="4000" u="none" cap="none" strike="noStrike">
                <a:solidFill>
                  <a:srgbClr val="191918"/>
                </a:solidFill>
                <a:latin typeface="Mali Medium"/>
                <a:ea typeface="Mali Medium"/>
                <a:cs typeface="Mali Medium"/>
                <a:sym typeface="Mali Medium"/>
              </a:rPr>
            </a:br>
            <a:r>
              <a:rPr b="0" i="0" lang="nl" sz="4000" u="none" cap="none" strike="noStrike">
                <a:solidFill>
                  <a:srgbClr val="191918"/>
                </a:solidFill>
                <a:latin typeface="Mali Medium"/>
                <a:ea typeface="Mali Medium"/>
                <a:cs typeface="Mali Medium"/>
                <a:sym typeface="Mali Medium"/>
              </a:rPr>
              <a:t>AI-onderwijs</a:t>
            </a:r>
            <a:endParaRPr b="0" i="0" sz="4000" u="none" cap="none" strike="noStrike">
              <a:solidFill>
                <a:srgbClr val="191918"/>
              </a:solidFill>
              <a:latin typeface="Mali Medium"/>
              <a:ea typeface="Mali Medium"/>
              <a:cs typeface="Mali Medium"/>
              <a:sym typeface="Mali Medium"/>
            </a:endParaRPr>
          </a:p>
        </p:txBody>
      </p:sp>
      <p:sp>
        <p:nvSpPr>
          <p:cNvPr id="4480" name="Google Shape;4480;p23"/>
          <p:cNvSpPr txBox="1"/>
          <p:nvPr/>
        </p:nvSpPr>
        <p:spPr>
          <a:xfrm>
            <a:off x="5592173" y="482825"/>
            <a:ext cx="3192900" cy="4100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Nunito Medium"/>
                <a:ea typeface="Nunito Medium"/>
                <a:cs typeface="Nunito Medium"/>
                <a:sym typeface="Nunito Medium"/>
              </a:rPr>
              <a:t>Interpretatie van visuele inhoud gericht op het aanleren van modellen voor kunstmatige intelligentie.</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Vereiste vaardigheden: </a:t>
            </a:r>
            <a:r>
              <a:rPr b="0" i="0" lang="nl" sz="1800" u="none" cap="none" strike="noStrike">
                <a:solidFill>
                  <a:srgbClr val="000000"/>
                </a:solidFill>
                <a:latin typeface="Nunito Medium"/>
                <a:ea typeface="Nunito Medium"/>
                <a:cs typeface="Nunito Medium"/>
                <a:sym typeface="Nunito Medium"/>
              </a:rPr>
              <a:t>aandacht voor detail, visualisatie, </a:t>
            </a:r>
            <a:r>
              <a:rPr lang="nl" sz="1800">
                <a:latin typeface="Nunito Medium"/>
                <a:ea typeface="Nunito Medium"/>
                <a:cs typeface="Nunito Medium"/>
                <a:sym typeface="Nunito Medium"/>
              </a:rPr>
              <a:t>data </a:t>
            </a:r>
            <a:r>
              <a:rPr b="0" i="0" lang="nl" sz="1800" u="none" cap="none" strike="noStrike">
                <a:solidFill>
                  <a:srgbClr val="000000"/>
                </a:solidFill>
                <a:latin typeface="Nunito Medium"/>
                <a:ea typeface="Nunito Medium"/>
                <a:cs typeface="Nunito Medium"/>
                <a:sym typeface="Nunito Medium"/>
              </a:rPr>
              <a:t>verwerkingsvaardigheden.</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Softwarekennis: </a:t>
            </a:r>
            <a:r>
              <a:rPr b="0" i="0" lang="nl" sz="1800" u="none" cap="none" strike="noStrike">
                <a:solidFill>
                  <a:srgbClr val="000000"/>
                </a:solidFill>
                <a:latin typeface="Nunito Medium"/>
                <a:ea typeface="Nunito Medium"/>
                <a:cs typeface="Nunito Medium"/>
                <a:sym typeface="Nunito Medium"/>
              </a:rPr>
              <a:t>TensorFlow, PyTorch, Amazon Mechanical Turk.</a:t>
            </a:r>
            <a:endParaRPr b="0" i="0" sz="1800" u="none" cap="none" strike="noStrike">
              <a:solidFill>
                <a:srgbClr val="000000"/>
              </a:solidFill>
              <a:latin typeface="Nunito Medium"/>
              <a:ea typeface="Nunito Medium"/>
              <a:cs typeface="Nunito Medium"/>
              <a:sym typeface="Nunito Medium"/>
            </a:endParaRPr>
          </a:p>
        </p:txBody>
      </p:sp>
      <p:pic>
        <p:nvPicPr>
          <p:cNvPr id="4481" name="Google Shape;4481;p23"/>
          <p:cNvPicPr preferRelativeResize="0"/>
          <p:nvPr/>
        </p:nvPicPr>
        <p:blipFill rotWithShape="1">
          <a:blip r:embed="rId3">
            <a:alphaModFix/>
          </a:blip>
          <a:srcRect b="0" l="0" r="0" t="0"/>
          <a:stretch/>
        </p:blipFill>
        <p:spPr>
          <a:xfrm>
            <a:off x="1276512" y="2443550"/>
            <a:ext cx="1829475" cy="1829475"/>
          </a:xfrm>
          <a:prstGeom prst="rect">
            <a:avLst/>
          </a:prstGeom>
          <a:noFill/>
          <a:ln>
            <a:noFill/>
          </a:ln>
        </p:spPr>
      </p:pic>
      <p:grpSp>
        <p:nvGrpSpPr>
          <p:cNvPr id="4482" name="Google Shape;4482;p23"/>
          <p:cNvGrpSpPr/>
          <p:nvPr/>
        </p:nvGrpSpPr>
        <p:grpSpPr>
          <a:xfrm>
            <a:off x="3910462" y="285772"/>
            <a:ext cx="1287218" cy="461292"/>
            <a:chOff x="6540201" y="1793051"/>
            <a:chExt cx="1005011" cy="360187"/>
          </a:xfrm>
        </p:grpSpPr>
        <p:sp>
          <p:nvSpPr>
            <p:cNvPr id="4483" name="Google Shape;4483;p23"/>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484" name="Google Shape;4484;p23"/>
            <p:cNvGrpSpPr/>
            <p:nvPr/>
          </p:nvGrpSpPr>
          <p:grpSpPr>
            <a:xfrm rot="-83194">
              <a:off x="6544750" y="1808211"/>
              <a:ext cx="962211" cy="333435"/>
              <a:chOff x="13088213" y="3615325"/>
              <a:chExt cx="1924244" cy="666809"/>
            </a:xfrm>
          </p:grpSpPr>
          <p:sp>
            <p:nvSpPr>
              <p:cNvPr id="4485" name="Google Shape;4485;p23"/>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86" name="Google Shape;4486;p23"/>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87" name="Google Shape;4487;p23"/>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88" name="Google Shape;4488;p23"/>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89" name="Google Shape;4489;p23"/>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0" name="Google Shape;4490;p23"/>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1" name="Google Shape;4491;p23"/>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2" name="Google Shape;4492;p23"/>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3" name="Google Shape;4493;p23"/>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4" name="Google Shape;4494;p23"/>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5" name="Google Shape;4495;p23"/>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6" name="Google Shape;4496;p23"/>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7" name="Google Shape;4497;p23"/>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8" name="Google Shape;4498;p23"/>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99" name="Google Shape;4499;p23"/>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0" name="Google Shape;4500;p23"/>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1" name="Google Shape;4501;p23"/>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2" name="Google Shape;4502;p23"/>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3" name="Google Shape;4503;p23"/>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4" name="Google Shape;4504;p23"/>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5" name="Google Shape;4505;p23"/>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6" name="Google Shape;4506;p23"/>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7" name="Google Shape;4507;p23"/>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8" name="Google Shape;4508;p23"/>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09" name="Google Shape;4509;p23"/>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510" name="Google Shape;4510;p2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4514" name="Shape 4514"/>
        <p:cNvGrpSpPr/>
        <p:nvPr/>
      </p:nvGrpSpPr>
      <p:grpSpPr>
        <a:xfrm>
          <a:off x="0" y="0"/>
          <a:ext cx="0" cy="0"/>
          <a:chOff x="0" y="0"/>
          <a:chExt cx="0" cy="0"/>
        </a:xfrm>
      </p:grpSpPr>
      <p:grpSp>
        <p:nvGrpSpPr>
          <p:cNvPr id="4515" name="Google Shape;4515;p24"/>
          <p:cNvGrpSpPr/>
          <p:nvPr/>
        </p:nvGrpSpPr>
        <p:grpSpPr>
          <a:xfrm rot="-147850">
            <a:off x="4843591" y="-432107"/>
            <a:ext cx="4041387" cy="4080071"/>
            <a:chOff x="9685972" y="-864111"/>
            <a:chExt cx="8081765" cy="8159124"/>
          </a:xfrm>
        </p:grpSpPr>
        <p:sp>
          <p:nvSpPr>
            <p:cNvPr id="4516" name="Google Shape;4516;p24"/>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517" name="Google Shape;4517;p24"/>
            <p:cNvGrpSpPr/>
            <p:nvPr/>
          </p:nvGrpSpPr>
          <p:grpSpPr>
            <a:xfrm>
              <a:off x="9685972" y="-314528"/>
              <a:ext cx="8081765" cy="7148015"/>
              <a:chOff x="9685972" y="-314528"/>
              <a:chExt cx="8081765" cy="7148015"/>
            </a:xfrm>
          </p:grpSpPr>
          <p:sp>
            <p:nvSpPr>
              <p:cNvPr id="4518" name="Google Shape;4518;p24"/>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19" name="Google Shape;4519;p24"/>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0" name="Google Shape;4520;p24"/>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1" name="Google Shape;4521;p24"/>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2" name="Google Shape;4522;p24"/>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3" name="Google Shape;4523;p24"/>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4" name="Google Shape;4524;p24"/>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5" name="Google Shape;4525;p24"/>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6" name="Google Shape;4526;p24"/>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7" name="Google Shape;4527;p24"/>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8" name="Google Shape;4528;p24"/>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29" name="Google Shape;4529;p24"/>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530" name="Google Shape;4530;p24"/>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24"/>
          <p:cNvSpPr txBox="1"/>
          <p:nvPr/>
        </p:nvSpPr>
        <p:spPr>
          <a:xfrm>
            <a:off x="416100" y="552100"/>
            <a:ext cx="4141800" cy="3598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annotatie, </a:t>
            </a:r>
            <a:r>
              <a:rPr b="1" lang="nl" sz="1800">
                <a:solidFill>
                  <a:srgbClr val="13A699"/>
                </a:solidFill>
                <a:latin typeface="Mali"/>
                <a:ea typeface="Mali"/>
                <a:cs typeface="Mali"/>
                <a:sym typeface="Mali"/>
              </a:rPr>
              <a:t>oftewel AI-onderwijs</a:t>
            </a:r>
            <a:r>
              <a:rPr b="1" i="0" lang="nl" sz="1800" u="none" cap="none" strike="noStrike">
                <a:solidFill>
                  <a:srgbClr val="13A699"/>
                </a:solidFill>
                <a:latin typeface="Mali"/>
                <a:ea typeface="Mali"/>
                <a:cs typeface="Mali"/>
                <a:sym typeface="Mali"/>
              </a:rPr>
              <a:t>, interessant?</a:t>
            </a:r>
            <a:endParaRPr b="1" i="0" sz="18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t/>
            </a:r>
            <a:endParaRPr b="1" i="0" sz="13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i="0" lang="nl" sz="1300" u="none" cap="none" strike="noStrike">
                <a:solidFill>
                  <a:srgbClr val="000000"/>
                </a:solidFill>
                <a:latin typeface="Mali"/>
                <a:ea typeface="Mali"/>
                <a:cs typeface="Mali"/>
                <a:sym typeface="Mali"/>
              </a:rPr>
              <a:t>Centraal in de AI-ontwikkeling: </a:t>
            </a:r>
            <a:r>
              <a:rPr b="0" i="0" lang="nl" sz="1300" u="none" cap="none" strike="noStrike">
                <a:solidFill>
                  <a:srgbClr val="000000"/>
                </a:solidFill>
                <a:latin typeface="Mali Medium"/>
                <a:ea typeface="Mali Medium"/>
                <a:cs typeface="Mali Medium"/>
                <a:sym typeface="Mali Medium"/>
              </a:rPr>
              <a:t>annotatie en AI-</a:t>
            </a:r>
            <a:r>
              <a:rPr lang="nl" sz="1300">
                <a:latin typeface="Mali Medium"/>
                <a:ea typeface="Mali Medium"/>
                <a:cs typeface="Mali Medium"/>
                <a:sym typeface="Mali Medium"/>
              </a:rPr>
              <a:t>onderwijs</a:t>
            </a:r>
            <a:r>
              <a:rPr b="0" i="0" lang="nl" sz="1300" u="none" cap="none" strike="noStrike">
                <a:solidFill>
                  <a:srgbClr val="000000"/>
                </a:solidFill>
                <a:latin typeface="Mali Medium"/>
                <a:ea typeface="Mali Medium"/>
                <a:cs typeface="Mali Medium"/>
                <a:sym typeface="Mali Medium"/>
              </a:rPr>
              <a:t> dragen rechtstreeks bij aan de ontwikkeling van kunstmatige intelligentie.</a:t>
            </a:r>
            <a:endParaRPr b="0" i="0" sz="13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3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300" u="none" cap="none" strike="noStrike">
                <a:solidFill>
                  <a:srgbClr val="000000"/>
                </a:solidFill>
                <a:latin typeface="Mali"/>
                <a:ea typeface="Mali"/>
                <a:cs typeface="Mali"/>
                <a:sym typeface="Mali"/>
              </a:rPr>
              <a:t>Snel leren: </a:t>
            </a:r>
            <a:r>
              <a:rPr b="0" i="0" lang="nl" sz="1300" u="none" cap="none" strike="noStrike">
                <a:solidFill>
                  <a:srgbClr val="000000"/>
                </a:solidFill>
                <a:latin typeface="Mali Medium"/>
                <a:ea typeface="Mali Medium"/>
                <a:cs typeface="Mali Medium"/>
                <a:sym typeface="Mali Medium"/>
              </a:rPr>
              <a:t>AI-onderwijs kan zeer snel worden geleerd</a:t>
            </a:r>
            <a:r>
              <a:rPr b="1" i="0" lang="nl" sz="1300" u="none" cap="none" strike="noStrike">
                <a:solidFill>
                  <a:srgbClr val="000000"/>
                </a:solidFill>
                <a:latin typeface="Mali"/>
                <a:ea typeface="Mali"/>
                <a:cs typeface="Mali"/>
                <a:sym typeface="Mali"/>
              </a:rPr>
              <a:t>.</a:t>
            </a:r>
            <a:r>
              <a:rPr b="0" i="0" lang="nl" sz="1300" u="none" cap="none" strike="noStrike">
                <a:solidFill>
                  <a:srgbClr val="000000"/>
                </a:solidFill>
                <a:latin typeface="Mali Medium"/>
                <a:ea typeface="Mali Medium"/>
                <a:cs typeface="Mali Medium"/>
                <a:sym typeface="Mali Medium"/>
              </a:rPr>
              <a:t> </a:t>
            </a:r>
            <a:endParaRPr b="0" i="0" sz="13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3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300" u="none" cap="none" strike="noStrike">
                <a:solidFill>
                  <a:srgbClr val="000000"/>
                </a:solidFill>
                <a:latin typeface="Mali"/>
                <a:ea typeface="Mali"/>
                <a:cs typeface="Mali"/>
                <a:sym typeface="Mali"/>
              </a:rPr>
              <a:t>De grenzen van de technologie verleggen: </a:t>
            </a:r>
            <a:r>
              <a:rPr b="0" i="0" lang="nl" sz="1300" u="none" cap="none" strike="noStrike">
                <a:solidFill>
                  <a:srgbClr val="000000"/>
                </a:solidFill>
                <a:latin typeface="Mali Medium"/>
                <a:ea typeface="Mali Medium"/>
                <a:cs typeface="Mali Medium"/>
                <a:sym typeface="Mali Medium"/>
              </a:rPr>
              <a:t>tijdens het AI-onderwijs gebruiken professionals de nieuwste technologieën, waarbij ze voortdurend de grenzen van kunstmatige intelligentie verleggen.</a:t>
            </a:r>
            <a:endParaRPr b="0" i="0" sz="1300" u="none" cap="none" strike="noStrike">
              <a:solidFill>
                <a:srgbClr val="000000"/>
              </a:solidFill>
              <a:latin typeface="Mali Medium"/>
              <a:ea typeface="Mali Medium"/>
              <a:cs typeface="Mali Medium"/>
              <a:sym typeface="Mali Medium"/>
            </a:endParaRPr>
          </a:p>
        </p:txBody>
      </p:sp>
      <p:pic>
        <p:nvPicPr>
          <p:cNvPr id="4532" name="Google Shape;4532;p24"/>
          <p:cNvPicPr preferRelativeResize="0"/>
          <p:nvPr/>
        </p:nvPicPr>
        <p:blipFill rotWithShape="1">
          <a:blip r:embed="rId3">
            <a:alphaModFix/>
          </a:blip>
          <a:srcRect b="0" l="0" r="0" t="0"/>
          <a:stretch/>
        </p:blipFill>
        <p:spPr>
          <a:xfrm>
            <a:off x="5142525" y="1119899"/>
            <a:ext cx="3584449" cy="2022800"/>
          </a:xfrm>
          <a:prstGeom prst="rect">
            <a:avLst/>
          </a:prstGeom>
          <a:noFill/>
          <a:ln>
            <a:noFill/>
          </a:ln>
        </p:spPr>
      </p:pic>
      <p:grpSp>
        <p:nvGrpSpPr>
          <p:cNvPr id="4533" name="Google Shape;4533;p24"/>
          <p:cNvGrpSpPr/>
          <p:nvPr/>
        </p:nvGrpSpPr>
        <p:grpSpPr>
          <a:xfrm rot="335380">
            <a:off x="7287100" y="2787171"/>
            <a:ext cx="1730248" cy="2684807"/>
            <a:chOff x="16070406" y="6554499"/>
            <a:chExt cx="2936096" cy="4555909"/>
          </a:xfrm>
        </p:grpSpPr>
        <p:sp>
          <p:nvSpPr>
            <p:cNvPr id="4534" name="Google Shape;4534;p24"/>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35" name="Google Shape;4535;p24"/>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36" name="Google Shape;4536;p24"/>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37" name="Google Shape;4537;p24"/>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38" name="Google Shape;4538;p24"/>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39" name="Google Shape;4539;p24"/>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0" name="Google Shape;4540;p2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1" name="Google Shape;4541;p2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2" name="Google Shape;4542;p24"/>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3" name="Google Shape;4543;p24"/>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4" name="Google Shape;4544;p24"/>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5" name="Google Shape;4545;p24"/>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6" name="Google Shape;4546;p24"/>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547" name="Google Shape;4547;p24"/>
          <p:cNvGrpSpPr/>
          <p:nvPr/>
        </p:nvGrpSpPr>
        <p:grpSpPr>
          <a:xfrm>
            <a:off x="4557887" y="3316836"/>
            <a:ext cx="1414352" cy="486865"/>
            <a:chOff x="6540201" y="1793051"/>
            <a:chExt cx="1005011" cy="360187"/>
          </a:xfrm>
        </p:grpSpPr>
        <p:sp>
          <p:nvSpPr>
            <p:cNvPr id="4548" name="Google Shape;4548;p24"/>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549" name="Google Shape;4549;p24"/>
            <p:cNvGrpSpPr/>
            <p:nvPr/>
          </p:nvGrpSpPr>
          <p:grpSpPr>
            <a:xfrm rot="-83194">
              <a:off x="6544750" y="1808211"/>
              <a:ext cx="962211" cy="333435"/>
              <a:chOff x="13088213" y="3615325"/>
              <a:chExt cx="1924244" cy="666809"/>
            </a:xfrm>
          </p:grpSpPr>
          <p:sp>
            <p:nvSpPr>
              <p:cNvPr id="4550" name="Google Shape;4550;p24"/>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1" name="Google Shape;4551;p24"/>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2" name="Google Shape;4552;p24"/>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3" name="Google Shape;4553;p24"/>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4" name="Google Shape;4554;p24"/>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5" name="Google Shape;4555;p24"/>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6" name="Google Shape;4556;p24"/>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7" name="Google Shape;4557;p24"/>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8" name="Google Shape;4558;p24"/>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59" name="Google Shape;4559;p24"/>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0" name="Google Shape;4560;p24"/>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1" name="Google Shape;4561;p24"/>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2" name="Google Shape;4562;p24"/>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3" name="Google Shape;4563;p24"/>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4" name="Google Shape;4564;p24"/>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5" name="Google Shape;4565;p24"/>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6" name="Google Shape;4566;p24"/>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7" name="Google Shape;4567;p24"/>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8" name="Google Shape;4568;p24"/>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69" name="Google Shape;4569;p24"/>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70" name="Google Shape;4570;p24"/>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71" name="Google Shape;4571;p24"/>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72" name="Google Shape;4572;p24"/>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73" name="Google Shape;4573;p24"/>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74" name="Google Shape;4574;p24"/>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575" name="Google Shape;4575;p2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579" name="Shape 4579"/>
        <p:cNvGrpSpPr/>
        <p:nvPr/>
      </p:nvGrpSpPr>
      <p:grpSpPr>
        <a:xfrm>
          <a:off x="0" y="0"/>
          <a:ext cx="0" cy="0"/>
          <a:chOff x="0" y="0"/>
          <a:chExt cx="0" cy="0"/>
        </a:xfrm>
      </p:grpSpPr>
      <p:grpSp>
        <p:nvGrpSpPr>
          <p:cNvPr id="4580" name="Google Shape;4580;p25"/>
          <p:cNvGrpSpPr/>
          <p:nvPr/>
        </p:nvGrpSpPr>
        <p:grpSpPr>
          <a:xfrm>
            <a:off x="839505" y="-201514"/>
            <a:ext cx="4497701" cy="4548235"/>
            <a:chOff x="3169580" y="302961"/>
            <a:chExt cx="4497701" cy="4548235"/>
          </a:xfrm>
        </p:grpSpPr>
        <p:sp>
          <p:nvSpPr>
            <p:cNvPr id="4581" name="Google Shape;4581;p25"/>
            <p:cNvSpPr/>
            <p:nvPr/>
          </p:nvSpPr>
          <p:spPr>
            <a:xfrm rot="-154594">
              <a:off x="3265383" y="397547"/>
              <a:ext cx="4306095" cy="4359064"/>
            </a:xfrm>
            <a:custGeom>
              <a:rect b="b" l="l" r="r" t="t"/>
              <a:pathLst>
                <a:path extrusionOk="0" h="8709315" w="8603484">
                  <a:moveTo>
                    <a:pt x="2" y="8567242"/>
                  </a:moveTo>
                  <a:cubicBezTo>
                    <a:pt x="-434" y="8646618"/>
                    <a:pt x="64632" y="8710771"/>
                    <a:pt x="144064" y="8709291"/>
                  </a:cubicBezTo>
                  <a:cubicBezTo>
                    <a:pt x="8742175" y="8548813"/>
                    <a:pt x="8595759" y="8699432"/>
                    <a:pt x="8597137" y="8452906"/>
                  </a:cubicBezTo>
                  <a:cubicBezTo>
                    <a:pt x="8599124" y="8093995"/>
                    <a:pt x="8603483" y="143176"/>
                    <a:pt x="8603483" y="144343"/>
                  </a:cubicBezTo>
                  <a:cubicBezTo>
                    <a:pt x="8603918" y="65698"/>
                    <a:pt x="8539986" y="1841"/>
                    <a:pt x="8461286" y="2277"/>
                  </a:cubicBezTo>
                  <a:cubicBezTo>
                    <a:pt x="-132309" y="49603"/>
                    <a:pt x="7708" y="-100040"/>
                    <a:pt x="6331" y="149064"/>
                  </a:cubicBezTo>
                  <a:cubicBezTo>
                    <a:pt x="4343" y="513008"/>
                    <a:pt x="-15" y="8568391"/>
                    <a:pt x="2" y="8567242"/>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582" name="Google Shape;4582;p25"/>
            <p:cNvGrpSpPr/>
            <p:nvPr/>
          </p:nvGrpSpPr>
          <p:grpSpPr>
            <a:xfrm rot="-159556">
              <a:off x="3263687" y="687707"/>
              <a:ext cx="4313702" cy="3815307"/>
              <a:chOff x="6524635" y="1375490"/>
              <a:chExt cx="8626741" cy="7630026"/>
            </a:xfrm>
          </p:grpSpPr>
          <p:sp>
            <p:nvSpPr>
              <p:cNvPr id="4583" name="Google Shape;4583;p25"/>
              <p:cNvSpPr/>
              <p:nvPr/>
            </p:nvSpPr>
            <p:spPr>
              <a:xfrm>
                <a:off x="6529232" y="3403924"/>
                <a:ext cx="8617765" cy="79416"/>
              </a:xfrm>
              <a:custGeom>
                <a:rect b="b" l="l" r="r" t="t"/>
                <a:pathLst>
                  <a:path extrusionOk="0" h="79416" w="8617765">
                    <a:moveTo>
                      <a:pt x="8607538" y="32288"/>
                    </a:moveTo>
                    <a:cubicBezTo>
                      <a:pt x="8607206" y="-19602"/>
                      <a:pt x="9268624" y="-4779"/>
                      <a:pt x="10229" y="47129"/>
                    </a:cubicBezTo>
                    <a:cubicBezTo>
                      <a:pt x="10560" y="99019"/>
                      <a:pt x="-650875" y="84196"/>
                      <a:pt x="8607538" y="32288"/>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84" name="Google Shape;4584;p25"/>
              <p:cNvSpPr/>
              <p:nvPr/>
            </p:nvSpPr>
            <p:spPr>
              <a:xfrm>
                <a:off x="6533648" y="4079397"/>
                <a:ext cx="8617728" cy="93892"/>
              </a:xfrm>
              <a:custGeom>
                <a:rect b="b" l="l" r="r" t="t"/>
                <a:pathLst>
                  <a:path extrusionOk="0" h="93892" w="8617728">
                    <a:moveTo>
                      <a:pt x="8607497" y="31491"/>
                    </a:moveTo>
                    <a:cubicBezTo>
                      <a:pt x="8607167" y="-20416"/>
                      <a:pt x="9268654" y="-6813"/>
                      <a:pt x="10224" y="62409"/>
                    </a:cubicBezTo>
                    <a:cubicBezTo>
                      <a:pt x="10573" y="114299"/>
                      <a:pt x="-650880" y="100713"/>
                      <a:pt x="8607497" y="314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85" name="Google Shape;4585;p25"/>
              <p:cNvSpPr/>
              <p:nvPr/>
            </p:nvSpPr>
            <p:spPr>
              <a:xfrm>
                <a:off x="6530729" y="4754793"/>
                <a:ext cx="8618032" cy="108624"/>
              </a:xfrm>
              <a:custGeom>
                <a:rect b="b" l="l" r="r" t="t"/>
                <a:pathLst>
                  <a:path extrusionOk="0" h="108624" w="8618032">
                    <a:moveTo>
                      <a:pt x="8607592" y="30823"/>
                    </a:moveTo>
                    <a:cubicBezTo>
                      <a:pt x="8607923" y="-21084"/>
                      <a:pt x="9269201" y="-8735"/>
                      <a:pt x="10440" y="77801"/>
                    </a:cubicBezTo>
                    <a:cubicBezTo>
                      <a:pt x="10109" y="129709"/>
                      <a:pt x="-651169" y="117359"/>
                      <a:pt x="8607592" y="30823"/>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86" name="Google Shape;4586;p25"/>
              <p:cNvSpPr/>
              <p:nvPr/>
            </p:nvSpPr>
            <p:spPr>
              <a:xfrm>
                <a:off x="6529515" y="1375490"/>
                <a:ext cx="8617764" cy="39807"/>
              </a:xfrm>
              <a:custGeom>
                <a:rect b="b" l="l" r="r" t="t"/>
                <a:pathLst>
                  <a:path extrusionOk="0" h="39807" w="8617764">
                    <a:moveTo>
                      <a:pt x="10243" y="36591"/>
                    </a:moveTo>
                    <a:cubicBezTo>
                      <a:pt x="9268724" y="36591"/>
                      <a:pt x="8607237" y="55124"/>
                      <a:pt x="8607516" y="3217"/>
                    </a:cubicBezTo>
                    <a:cubicBezTo>
                      <a:pt x="-650948" y="3217"/>
                      <a:pt x="10539" y="-15317"/>
                      <a:pt x="10243" y="365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87" name="Google Shape;4587;p25"/>
              <p:cNvSpPr/>
              <p:nvPr/>
            </p:nvSpPr>
            <p:spPr>
              <a:xfrm>
                <a:off x="6524821" y="2728237"/>
                <a:ext cx="8617818" cy="65345"/>
              </a:xfrm>
              <a:custGeom>
                <a:rect b="b" l="l" r="r" t="t"/>
                <a:pathLst>
                  <a:path extrusionOk="0" h="65345" w="8617818">
                    <a:moveTo>
                      <a:pt x="8607590" y="33282"/>
                    </a:moveTo>
                    <a:cubicBezTo>
                      <a:pt x="8607258" y="-18608"/>
                      <a:pt x="9268693" y="-2548"/>
                      <a:pt x="10229" y="32063"/>
                    </a:cubicBezTo>
                    <a:cubicBezTo>
                      <a:pt x="10560" y="83953"/>
                      <a:pt x="-650875" y="67893"/>
                      <a:pt x="8607590" y="33282"/>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88" name="Google Shape;4588;p25"/>
              <p:cNvSpPr/>
              <p:nvPr/>
            </p:nvSpPr>
            <p:spPr>
              <a:xfrm>
                <a:off x="6525739" y="2052192"/>
                <a:ext cx="8617825" cy="51909"/>
              </a:xfrm>
              <a:custGeom>
                <a:rect b="b" l="l" r="r" t="t"/>
                <a:pathLst>
                  <a:path extrusionOk="0" h="51909" w="8617825">
                    <a:moveTo>
                      <a:pt x="8607404" y="34600"/>
                    </a:moveTo>
                    <a:cubicBezTo>
                      <a:pt x="8607683" y="-17290"/>
                      <a:pt x="9268908" y="-11"/>
                      <a:pt x="10427" y="17303"/>
                    </a:cubicBezTo>
                    <a:cubicBezTo>
                      <a:pt x="10131" y="69211"/>
                      <a:pt x="-651095" y="51914"/>
                      <a:pt x="8607404" y="34600"/>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89" name="Google Shape;4589;p25"/>
              <p:cNvSpPr/>
              <p:nvPr/>
            </p:nvSpPr>
            <p:spPr>
              <a:xfrm>
                <a:off x="6529059" y="6780473"/>
                <a:ext cx="8617537" cy="153763"/>
              </a:xfrm>
              <a:custGeom>
                <a:rect b="b" l="l" r="r" t="t"/>
                <a:pathLst>
                  <a:path extrusionOk="0" h="153763" w="8617537">
                    <a:moveTo>
                      <a:pt x="8607310" y="29291"/>
                    </a:moveTo>
                    <a:cubicBezTo>
                      <a:pt x="8606978" y="-22616"/>
                      <a:pt x="9268379" y="-13977"/>
                      <a:pt x="10228" y="124484"/>
                    </a:cubicBezTo>
                    <a:cubicBezTo>
                      <a:pt x="10559" y="176374"/>
                      <a:pt x="-650841" y="167735"/>
                      <a:pt x="8607310" y="292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0" name="Google Shape;4590;p25"/>
              <p:cNvSpPr/>
              <p:nvPr/>
            </p:nvSpPr>
            <p:spPr>
              <a:xfrm>
                <a:off x="6531428" y="8130609"/>
                <a:ext cx="8618175" cy="184382"/>
              </a:xfrm>
              <a:custGeom>
                <a:rect b="b" l="l" r="r" t="t"/>
                <a:pathLst>
                  <a:path extrusionOk="0" h="184382" w="8618175">
                    <a:moveTo>
                      <a:pt x="8607748" y="28525"/>
                    </a:moveTo>
                    <a:cubicBezTo>
                      <a:pt x="8608045" y="-23383"/>
                      <a:pt x="9269287" y="-17199"/>
                      <a:pt x="10422" y="155855"/>
                    </a:cubicBezTo>
                    <a:cubicBezTo>
                      <a:pt x="10143" y="207762"/>
                      <a:pt x="-651117" y="201596"/>
                      <a:pt x="8607748" y="2852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1" name="Google Shape;4591;p25"/>
              <p:cNvSpPr/>
              <p:nvPr/>
            </p:nvSpPr>
            <p:spPr>
              <a:xfrm>
                <a:off x="6526310" y="5430117"/>
                <a:ext cx="8618071" cy="123543"/>
              </a:xfrm>
              <a:custGeom>
                <a:rect b="b" l="l" r="r" t="t"/>
                <a:pathLst>
                  <a:path extrusionOk="0" h="123543" w="8618071">
                    <a:moveTo>
                      <a:pt x="8607635" y="30244"/>
                    </a:moveTo>
                    <a:cubicBezTo>
                      <a:pt x="8607967" y="-21663"/>
                      <a:pt x="9269157" y="-10550"/>
                      <a:pt x="10431" y="93300"/>
                    </a:cubicBezTo>
                    <a:cubicBezTo>
                      <a:pt x="10118" y="145207"/>
                      <a:pt x="-651090" y="134094"/>
                      <a:pt x="8607635" y="3024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2" name="Google Shape;4592;p25"/>
              <p:cNvSpPr/>
              <p:nvPr/>
            </p:nvSpPr>
            <p:spPr>
              <a:xfrm>
                <a:off x="6527660" y="8805715"/>
                <a:ext cx="8618196" cy="199801"/>
              </a:xfrm>
              <a:custGeom>
                <a:rect b="b" l="l" r="r" t="t"/>
                <a:pathLst>
                  <a:path extrusionOk="0" h="199801" w="8618196">
                    <a:moveTo>
                      <a:pt x="8607768" y="28199"/>
                    </a:moveTo>
                    <a:cubicBezTo>
                      <a:pt x="8608064" y="-23709"/>
                      <a:pt x="9269359" y="-18779"/>
                      <a:pt x="10424" y="171606"/>
                    </a:cubicBezTo>
                    <a:cubicBezTo>
                      <a:pt x="10145" y="223514"/>
                      <a:pt x="-651168" y="218567"/>
                      <a:pt x="8607768" y="2819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3" name="Google Shape;4593;p25"/>
              <p:cNvSpPr/>
              <p:nvPr/>
            </p:nvSpPr>
            <p:spPr>
              <a:xfrm>
                <a:off x="6533483" y="7455519"/>
                <a:ext cx="8617492" cy="169018"/>
              </a:xfrm>
              <a:custGeom>
                <a:rect b="b" l="l" r="r" t="t"/>
                <a:pathLst>
                  <a:path extrusionOk="0" h="169018" w="8617492">
                    <a:moveTo>
                      <a:pt x="8607261" y="28886"/>
                    </a:moveTo>
                    <a:cubicBezTo>
                      <a:pt x="8606930" y="-23021"/>
                      <a:pt x="9268417" y="-15600"/>
                      <a:pt x="10232" y="140140"/>
                    </a:cubicBezTo>
                    <a:cubicBezTo>
                      <a:pt x="10563" y="192029"/>
                      <a:pt x="-650924" y="184627"/>
                      <a:pt x="8607261" y="2888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4" name="Google Shape;4594;p25"/>
              <p:cNvSpPr/>
              <p:nvPr/>
            </p:nvSpPr>
            <p:spPr>
              <a:xfrm>
                <a:off x="6524635" y="6105372"/>
                <a:ext cx="8617585" cy="138589"/>
              </a:xfrm>
              <a:custGeom>
                <a:rect b="b" l="l" r="r" t="t"/>
                <a:pathLst>
                  <a:path extrusionOk="0" h="138589" w="8617585">
                    <a:moveTo>
                      <a:pt x="8607357" y="29735"/>
                    </a:moveTo>
                    <a:cubicBezTo>
                      <a:pt x="8607026" y="-22173"/>
                      <a:pt x="9268443" y="-12279"/>
                      <a:pt x="10223" y="108850"/>
                    </a:cubicBezTo>
                    <a:cubicBezTo>
                      <a:pt x="10572" y="160758"/>
                      <a:pt x="-650846" y="150881"/>
                      <a:pt x="8607357" y="297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595" name="Google Shape;4595;p25"/>
          <p:cNvGrpSpPr/>
          <p:nvPr/>
        </p:nvGrpSpPr>
        <p:grpSpPr>
          <a:xfrm>
            <a:off x="-2231131" y="-635576"/>
            <a:ext cx="6968026" cy="6049844"/>
            <a:chOff x="3490390" y="1173264"/>
            <a:chExt cx="11300724" cy="7940470"/>
          </a:xfrm>
        </p:grpSpPr>
        <p:sp>
          <p:nvSpPr>
            <p:cNvPr id="4596" name="Google Shape;4596;p25"/>
            <p:cNvSpPr/>
            <p:nvPr/>
          </p:nvSpPr>
          <p:spPr>
            <a:xfrm>
              <a:off x="3490390" y="1173264"/>
              <a:ext cx="11300724" cy="7940470"/>
            </a:xfrm>
            <a:custGeom>
              <a:rect b="b" l="l" r="r" t="t"/>
              <a:pathLst>
                <a:path extrusionOk="0" h="7940470" w="11300724">
                  <a:moveTo>
                    <a:pt x="11091367" y="2989"/>
                  </a:moveTo>
                  <a:cubicBezTo>
                    <a:pt x="11395582" y="2172054"/>
                    <a:pt x="10833143" y="2510206"/>
                    <a:pt x="11300725" y="7566487"/>
                  </a:cubicBezTo>
                  <a:cubicBezTo>
                    <a:pt x="10885057" y="7640095"/>
                    <a:pt x="10450269" y="7577731"/>
                    <a:pt x="10024025" y="7577731"/>
                  </a:cubicBezTo>
                  <a:cubicBezTo>
                    <a:pt x="9197932" y="7577731"/>
                    <a:pt x="6789700" y="7891442"/>
                    <a:pt x="4693481" y="7891442"/>
                  </a:cubicBezTo>
                  <a:cubicBezTo>
                    <a:pt x="3203501" y="7891442"/>
                    <a:pt x="1711869" y="7805606"/>
                    <a:pt x="220713" y="7915582"/>
                  </a:cubicBezTo>
                  <a:cubicBezTo>
                    <a:pt x="161382" y="8144902"/>
                    <a:pt x="0" y="6781239"/>
                    <a:pt x="0" y="4168747"/>
                  </a:cubicBezTo>
                  <a:cubicBezTo>
                    <a:pt x="0" y="3330695"/>
                    <a:pt x="23551" y="2055853"/>
                    <a:pt x="23551" y="1626798"/>
                  </a:cubicBezTo>
                  <a:cubicBezTo>
                    <a:pt x="23551" y="1431828"/>
                    <a:pt x="-18660" y="215127"/>
                    <a:pt x="40306" y="141423"/>
                  </a:cubicBezTo>
                  <a:cubicBezTo>
                    <a:pt x="893286" y="162561"/>
                    <a:pt x="1663051" y="31273"/>
                    <a:pt x="2611063" y="31273"/>
                  </a:cubicBezTo>
                  <a:cubicBezTo>
                    <a:pt x="4219165" y="31273"/>
                    <a:pt x="5827935" y="120429"/>
                    <a:pt x="7437832" y="120429"/>
                  </a:cubicBezTo>
                  <a:cubicBezTo>
                    <a:pt x="9093689" y="120413"/>
                    <a:pt x="9873792" y="-22230"/>
                    <a:pt x="11091367" y="298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7" name="Google Shape;4597;p25"/>
            <p:cNvSpPr/>
            <p:nvPr/>
          </p:nvSpPr>
          <p:spPr>
            <a:xfrm>
              <a:off x="4017323" y="1644869"/>
              <a:ext cx="10246087" cy="6760382"/>
            </a:xfrm>
            <a:custGeom>
              <a:rect b="b" l="l" r="r" t="t"/>
              <a:pathLst>
                <a:path extrusionOk="0" h="6760382" w="10246087">
                  <a:moveTo>
                    <a:pt x="4160148" y="6760382"/>
                  </a:moveTo>
                  <a:cubicBezTo>
                    <a:pt x="3225650" y="6760382"/>
                    <a:pt x="2268539" y="6727128"/>
                    <a:pt x="1316588" y="6727128"/>
                  </a:cubicBezTo>
                  <a:cubicBezTo>
                    <a:pt x="128060" y="6727128"/>
                    <a:pt x="96520" y="6787602"/>
                    <a:pt x="89040" y="6684852"/>
                  </a:cubicBezTo>
                  <a:cubicBezTo>
                    <a:pt x="-59431" y="4648759"/>
                    <a:pt x="22610" y="1870677"/>
                    <a:pt x="22610" y="959572"/>
                  </a:cubicBezTo>
                  <a:cubicBezTo>
                    <a:pt x="22610" y="244740"/>
                    <a:pt x="-35577" y="135765"/>
                    <a:pt x="73461" y="130286"/>
                  </a:cubicBezTo>
                  <a:cubicBezTo>
                    <a:pt x="1577083" y="54836"/>
                    <a:pt x="984042" y="-22187"/>
                    <a:pt x="4483626" y="74782"/>
                  </a:cubicBezTo>
                  <a:cubicBezTo>
                    <a:pt x="9577418" y="215900"/>
                    <a:pt x="10162232" y="-141214"/>
                    <a:pt x="10173620" y="66858"/>
                  </a:cubicBezTo>
                  <a:cubicBezTo>
                    <a:pt x="10278687" y="1987862"/>
                    <a:pt x="9928545" y="2606376"/>
                    <a:pt x="10245846" y="6373571"/>
                  </a:cubicBezTo>
                  <a:cubicBezTo>
                    <a:pt x="10249181" y="6413130"/>
                    <a:pt x="10217657" y="6448783"/>
                    <a:pt x="10174525" y="6446813"/>
                  </a:cubicBezTo>
                  <a:cubicBezTo>
                    <a:pt x="8846641" y="6386101"/>
                    <a:pt x="6607494" y="6760382"/>
                    <a:pt x="4160148" y="676038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98" name="Google Shape;4598;p25"/>
            <p:cNvSpPr/>
            <p:nvPr/>
          </p:nvSpPr>
          <p:spPr>
            <a:xfrm>
              <a:off x="3687948" y="1376432"/>
              <a:ext cx="10830699" cy="7526209"/>
            </a:xfrm>
            <a:custGeom>
              <a:rect b="b" l="l" r="r" t="t"/>
              <a:pathLst>
                <a:path extrusionOk="0" h="7526209" w="10830699">
                  <a:moveTo>
                    <a:pt x="598409" y="7526209"/>
                  </a:moveTo>
                  <a:cubicBezTo>
                    <a:pt x="524389" y="7526209"/>
                    <a:pt x="460658" y="7525225"/>
                    <a:pt x="405663" y="7523160"/>
                  </a:cubicBezTo>
                  <a:cubicBezTo>
                    <a:pt x="150424" y="7513552"/>
                    <a:pt x="71115" y="7481886"/>
                    <a:pt x="66160" y="7387616"/>
                  </a:cubicBezTo>
                  <a:cubicBezTo>
                    <a:pt x="23028" y="6565064"/>
                    <a:pt x="334" y="5873831"/>
                    <a:pt x="29745" y="5173942"/>
                  </a:cubicBezTo>
                  <a:cubicBezTo>
                    <a:pt x="122903" y="2956346"/>
                    <a:pt x="55838" y="1657445"/>
                    <a:pt x="19804" y="959621"/>
                  </a:cubicBezTo>
                  <a:cubicBezTo>
                    <a:pt x="-5479" y="470091"/>
                    <a:pt x="-15928" y="267482"/>
                    <a:pt x="46801" y="204483"/>
                  </a:cubicBezTo>
                  <a:cubicBezTo>
                    <a:pt x="62015" y="189221"/>
                    <a:pt x="82009" y="182043"/>
                    <a:pt x="106133" y="183202"/>
                  </a:cubicBezTo>
                  <a:cubicBezTo>
                    <a:pt x="810992" y="216838"/>
                    <a:pt x="1766452" y="169243"/>
                    <a:pt x="2872797" y="114136"/>
                  </a:cubicBezTo>
                  <a:cubicBezTo>
                    <a:pt x="3947094" y="60633"/>
                    <a:pt x="5164716" y="0"/>
                    <a:pt x="6431586" y="0"/>
                  </a:cubicBezTo>
                  <a:cubicBezTo>
                    <a:pt x="6921750" y="0"/>
                    <a:pt x="7427161" y="18136"/>
                    <a:pt x="7915928" y="35669"/>
                  </a:cubicBezTo>
                  <a:cubicBezTo>
                    <a:pt x="8411285" y="53439"/>
                    <a:pt x="8923525" y="71814"/>
                    <a:pt x="9426998" y="71814"/>
                  </a:cubicBezTo>
                  <a:cubicBezTo>
                    <a:pt x="9955769" y="71814"/>
                    <a:pt x="10269831" y="56679"/>
                    <a:pt x="10457479" y="47627"/>
                  </a:cubicBezTo>
                  <a:cubicBezTo>
                    <a:pt x="10718196" y="35049"/>
                    <a:pt x="10745448" y="33731"/>
                    <a:pt x="10750895" y="111706"/>
                  </a:cubicBezTo>
                  <a:cubicBezTo>
                    <a:pt x="10869209" y="1804280"/>
                    <a:pt x="10828394" y="3771863"/>
                    <a:pt x="10801397" y="5073861"/>
                  </a:cubicBezTo>
                  <a:cubicBezTo>
                    <a:pt x="10792964" y="5481016"/>
                    <a:pt x="10785659" y="5832636"/>
                    <a:pt x="10785659" y="6075455"/>
                  </a:cubicBezTo>
                  <a:cubicBezTo>
                    <a:pt x="10785659" y="6369427"/>
                    <a:pt x="10796633" y="6576466"/>
                    <a:pt x="10803890" y="6713471"/>
                  </a:cubicBezTo>
                  <a:cubicBezTo>
                    <a:pt x="10810210" y="6832594"/>
                    <a:pt x="10814022" y="6904487"/>
                    <a:pt x="10807130" y="6949827"/>
                  </a:cubicBezTo>
                  <a:cubicBezTo>
                    <a:pt x="10799682" y="6998931"/>
                    <a:pt x="10778751" y="7019893"/>
                    <a:pt x="10734903" y="7022180"/>
                  </a:cubicBezTo>
                  <a:cubicBezTo>
                    <a:pt x="10141608" y="7053227"/>
                    <a:pt x="9799819" y="7100140"/>
                    <a:pt x="9437956" y="7149800"/>
                  </a:cubicBezTo>
                  <a:cubicBezTo>
                    <a:pt x="8833194" y="7232793"/>
                    <a:pt x="8147742" y="7326856"/>
                    <a:pt x="6090717" y="7372863"/>
                  </a:cubicBezTo>
                  <a:cubicBezTo>
                    <a:pt x="4211130" y="7414900"/>
                    <a:pt x="2895697" y="7458937"/>
                    <a:pt x="2025263" y="7488079"/>
                  </a:cubicBezTo>
                  <a:cubicBezTo>
                    <a:pt x="1332362" y="7511297"/>
                    <a:pt x="887157" y="7526209"/>
                    <a:pt x="598409" y="7526209"/>
                  </a:cubicBezTo>
                  <a:close/>
                  <a:moveTo>
                    <a:pt x="101019" y="209533"/>
                  </a:moveTo>
                  <a:cubicBezTo>
                    <a:pt x="86107" y="209533"/>
                    <a:pt x="74768" y="213900"/>
                    <a:pt x="65557" y="223159"/>
                  </a:cubicBezTo>
                  <a:cubicBezTo>
                    <a:pt x="11101" y="277837"/>
                    <a:pt x="22853" y="505220"/>
                    <a:pt x="46246" y="958255"/>
                  </a:cubicBezTo>
                  <a:cubicBezTo>
                    <a:pt x="82311" y="1656508"/>
                    <a:pt x="149424" y="2956203"/>
                    <a:pt x="56203" y="5175038"/>
                  </a:cubicBezTo>
                  <a:cubicBezTo>
                    <a:pt x="26839" y="5873878"/>
                    <a:pt x="49517" y="6564413"/>
                    <a:pt x="92618" y="7386219"/>
                  </a:cubicBezTo>
                  <a:cubicBezTo>
                    <a:pt x="96128" y="7453205"/>
                    <a:pt x="144024" y="7486825"/>
                    <a:pt x="406679" y="7496703"/>
                  </a:cubicBezTo>
                  <a:cubicBezTo>
                    <a:pt x="675257" y="7506835"/>
                    <a:pt x="1154464" y="7490763"/>
                    <a:pt x="2024421" y="7461637"/>
                  </a:cubicBezTo>
                  <a:cubicBezTo>
                    <a:pt x="2894919" y="7432480"/>
                    <a:pt x="4210431" y="7388442"/>
                    <a:pt x="6090177" y="7346405"/>
                  </a:cubicBezTo>
                  <a:cubicBezTo>
                    <a:pt x="8145693" y="7300430"/>
                    <a:pt x="8830351" y="7206479"/>
                    <a:pt x="9434415" y="7123580"/>
                  </a:cubicBezTo>
                  <a:cubicBezTo>
                    <a:pt x="9796849" y="7073841"/>
                    <a:pt x="10139178" y="7026866"/>
                    <a:pt x="10733569" y="6995755"/>
                  </a:cubicBezTo>
                  <a:cubicBezTo>
                    <a:pt x="10760806" y="6994341"/>
                    <a:pt x="10774860" y="6986496"/>
                    <a:pt x="10781022" y="6945841"/>
                  </a:cubicBezTo>
                  <a:cubicBezTo>
                    <a:pt x="10787501" y="6903169"/>
                    <a:pt x="10783737" y="6832292"/>
                    <a:pt x="10777512" y="6714853"/>
                  </a:cubicBezTo>
                  <a:cubicBezTo>
                    <a:pt x="10770239" y="6577578"/>
                    <a:pt x="10759233" y="6370094"/>
                    <a:pt x="10759233" y="6075423"/>
                  </a:cubicBezTo>
                  <a:cubicBezTo>
                    <a:pt x="10759233" y="5832334"/>
                    <a:pt x="10766522" y="5480587"/>
                    <a:pt x="10774971" y="5073289"/>
                  </a:cubicBezTo>
                  <a:cubicBezTo>
                    <a:pt x="10801969" y="3771768"/>
                    <a:pt x="10842751" y="1804899"/>
                    <a:pt x="10724517" y="113517"/>
                  </a:cubicBezTo>
                  <a:cubicBezTo>
                    <a:pt x="10721071" y="64318"/>
                    <a:pt x="10720880" y="61396"/>
                    <a:pt x="10458766" y="74021"/>
                  </a:cubicBezTo>
                  <a:cubicBezTo>
                    <a:pt x="10270878" y="83073"/>
                    <a:pt x="9956421" y="98239"/>
                    <a:pt x="9427014" y="98239"/>
                  </a:cubicBezTo>
                  <a:cubicBezTo>
                    <a:pt x="8923064" y="98239"/>
                    <a:pt x="8410587" y="79849"/>
                    <a:pt x="7914991" y="62063"/>
                  </a:cubicBezTo>
                  <a:cubicBezTo>
                    <a:pt x="7426462" y="44530"/>
                    <a:pt x="6921290" y="26410"/>
                    <a:pt x="6431601" y="26410"/>
                  </a:cubicBezTo>
                  <a:cubicBezTo>
                    <a:pt x="5165399" y="26410"/>
                    <a:pt x="3948126" y="87043"/>
                    <a:pt x="2874131" y="140514"/>
                  </a:cubicBezTo>
                  <a:cubicBezTo>
                    <a:pt x="1767087" y="195653"/>
                    <a:pt x="811007" y="243264"/>
                    <a:pt x="104894" y="209581"/>
                  </a:cubicBezTo>
                  <a:cubicBezTo>
                    <a:pt x="103576" y="209565"/>
                    <a:pt x="102273" y="209533"/>
                    <a:pt x="101019" y="2095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599" name="Google Shape;4599;p25"/>
          <p:cNvGrpSpPr/>
          <p:nvPr/>
        </p:nvGrpSpPr>
        <p:grpSpPr>
          <a:xfrm rot="-503654">
            <a:off x="3527463" y="3162184"/>
            <a:ext cx="1607850" cy="524781"/>
            <a:chOff x="12784044" y="7536755"/>
            <a:chExt cx="3215333" cy="1049411"/>
          </a:xfrm>
        </p:grpSpPr>
        <p:sp>
          <p:nvSpPr>
            <p:cNvPr id="4600" name="Google Shape;4600;p25"/>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01" name="Google Shape;4601;p25"/>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02" name="Google Shape;4602;p25"/>
          <p:cNvGrpSpPr/>
          <p:nvPr/>
        </p:nvGrpSpPr>
        <p:grpSpPr>
          <a:xfrm rot="372034">
            <a:off x="3793526" y="310198"/>
            <a:ext cx="1556944" cy="478745"/>
            <a:chOff x="6312805" y="554242"/>
            <a:chExt cx="1063659" cy="357747"/>
          </a:xfrm>
        </p:grpSpPr>
        <p:sp>
          <p:nvSpPr>
            <p:cNvPr id="4603" name="Google Shape;4603;p25"/>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604" name="Google Shape;4604;p25"/>
            <p:cNvGrpSpPr/>
            <p:nvPr/>
          </p:nvGrpSpPr>
          <p:grpSpPr>
            <a:xfrm>
              <a:off x="6343339" y="556165"/>
              <a:ext cx="996290" cy="350024"/>
              <a:chOff x="12686678" y="1112329"/>
              <a:chExt cx="1992581" cy="700049"/>
            </a:xfrm>
          </p:grpSpPr>
          <p:sp>
            <p:nvSpPr>
              <p:cNvPr id="4605" name="Google Shape;4605;p25"/>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06" name="Google Shape;4606;p25"/>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07" name="Google Shape;4607;p25"/>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08" name="Google Shape;4608;p25"/>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09" name="Google Shape;4609;p25"/>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0" name="Google Shape;4610;p25"/>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1" name="Google Shape;4611;p25"/>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2" name="Google Shape;4612;p25"/>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3" name="Google Shape;4613;p25"/>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4" name="Google Shape;4614;p25"/>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5" name="Google Shape;4615;p25"/>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6" name="Google Shape;4616;p25"/>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7" name="Google Shape;4617;p25"/>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618" name="Google Shape;4618;p25"/>
          <p:cNvSpPr txBox="1"/>
          <p:nvPr/>
        </p:nvSpPr>
        <p:spPr>
          <a:xfrm>
            <a:off x="-884225" y="482825"/>
            <a:ext cx="49485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rgbClr val="191918"/>
                </a:solidFill>
                <a:latin typeface="Mali Medium"/>
                <a:ea typeface="Mali Medium"/>
                <a:cs typeface="Mali Medium"/>
                <a:sym typeface="Mali Medium"/>
              </a:rPr>
              <a:t>No-code/low-code programmeren</a:t>
            </a:r>
            <a:endParaRPr b="0" i="0" sz="4000" u="none" cap="none" strike="noStrike">
              <a:solidFill>
                <a:srgbClr val="191918"/>
              </a:solidFill>
              <a:latin typeface="Mali Medium"/>
              <a:ea typeface="Mali Medium"/>
              <a:cs typeface="Mali Medium"/>
              <a:sym typeface="Mali Medium"/>
            </a:endParaRPr>
          </a:p>
        </p:txBody>
      </p:sp>
      <p:sp>
        <p:nvSpPr>
          <p:cNvPr id="4619" name="Google Shape;4619;p25"/>
          <p:cNvSpPr txBox="1"/>
          <p:nvPr/>
        </p:nvSpPr>
        <p:spPr>
          <a:xfrm>
            <a:off x="5592173" y="482825"/>
            <a:ext cx="3192900" cy="3781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Nunito Medium"/>
                <a:ea typeface="Nunito Medium"/>
                <a:cs typeface="Nunito Medium"/>
                <a:sym typeface="Nunito Medium"/>
              </a:rPr>
              <a:t>Ontwikkel applicaties met minimale programmeervaardigheden.</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lang="nl" sz="1800">
                <a:latin typeface="Nunito"/>
                <a:ea typeface="Nunito"/>
                <a:cs typeface="Nunito"/>
                <a:sym typeface="Nunito"/>
              </a:rPr>
              <a:t>Vereiste </a:t>
            </a:r>
            <a:r>
              <a:rPr b="1" i="0" lang="nl" sz="1800" u="none" cap="none" strike="noStrike">
                <a:solidFill>
                  <a:srgbClr val="000000"/>
                </a:solidFill>
                <a:latin typeface="Nunito"/>
                <a:ea typeface="Nunito"/>
                <a:cs typeface="Nunito"/>
                <a:sym typeface="Nunito"/>
              </a:rPr>
              <a:t>vaardigheden: </a:t>
            </a:r>
            <a:r>
              <a:rPr b="0" i="0" lang="nl" sz="1800" u="none" cap="none" strike="noStrike">
                <a:solidFill>
                  <a:srgbClr val="000000"/>
                </a:solidFill>
                <a:latin typeface="Nunito Medium"/>
                <a:ea typeface="Nunito Medium"/>
                <a:cs typeface="Nunito Medium"/>
                <a:sym typeface="Nunito Medium"/>
              </a:rPr>
              <a:t>logisch denken, probleemoplossing, basiskennis van digitale technologie.</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Softwarekennis: </a:t>
            </a:r>
            <a:r>
              <a:rPr b="0" i="0" lang="nl" sz="1800" u="none" cap="none" strike="noStrike">
                <a:solidFill>
                  <a:srgbClr val="000000"/>
                </a:solidFill>
                <a:latin typeface="Nunito Medium"/>
                <a:ea typeface="Nunito Medium"/>
                <a:cs typeface="Nunito Medium"/>
                <a:sym typeface="Nunito Medium"/>
              </a:rPr>
              <a:t>Bubble, Zapier, Microsoft PowerApps.</a:t>
            </a:r>
            <a:endParaRPr b="0" i="0" sz="1800" u="none" cap="none" strike="noStrike">
              <a:solidFill>
                <a:srgbClr val="000000"/>
              </a:solidFill>
              <a:latin typeface="Nunito Medium"/>
              <a:ea typeface="Nunito Medium"/>
              <a:cs typeface="Nunito Medium"/>
              <a:sym typeface="Nunito Medium"/>
            </a:endParaRPr>
          </a:p>
        </p:txBody>
      </p:sp>
      <p:pic>
        <p:nvPicPr>
          <p:cNvPr id="4620" name="Google Shape;4620;p25"/>
          <p:cNvPicPr preferRelativeResize="0"/>
          <p:nvPr/>
        </p:nvPicPr>
        <p:blipFill rotWithShape="1">
          <a:blip r:embed="rId3">
            <a:alphaModFix/>
          </a:blip>
          <a:srcRect b="0" l="0" r="0" t="0"/>
          <a:stretch/>
        </p:blipFill>
        <p:spPr>
          <a:xfrm>
            <a:off x="1257325" y="2838125"/>
            <a:ext cx="1772451" cy="1772451"/>
          </a:xfrm>
          <a:prstGeom prst="rect">
            <a:avLst/>
          </a:prstGeom>
          <a:noFill/>
          <a:ln>
            <a:noFill/>
          </a:ln>
        </p:spPr>
      </p:pic>
      <p:sp>
        <p:nvSpPr>
          <p:cNvPr id="4621" name="Google Shape;4621;p2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4625" name="Shape 4625"/>
        <p:cNvGrpSpPr/>
        <p:nvPr/>
      </p:nvGrpSpPr>
      <p:grpSpPr>
        <a:xfrm>
          <a:off x="0" y="0"/>
          <a:ext cx="0" cy="0"/>
          <a:chOff x="0" y="0"/>
          <a:chExt cx="0" cy="0"/>
        </a:xfrm>
      </p:grpSpPr>
      <p:grpSp>
        <p:nvGrpSpPr>
          <p:cNvPr id="4626" name="Google Shape;4626;p26"/>
          <p:cNvGrpSpPr/>
          <p:nvPr/>
        </p:nvGrpSpPr>
        <p:grpSpPr>
          <a:xfrm rot="-147850">
            <a:off x="4843591" y="-432107"/>
            <a:ext cx="4041387" cy="4080071"/>
            <a:chOff x="9685972" y="-864111"/>
            <a:chExt cx="8081765" cy="8159124"/>
          </a:xfrm>
        </p:grpSpPr>
        <p:sp>
          <p:nvSpPr>
            <p:cNvPr id="4627" name="Google Shape;4627;p26"/>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628" name="Google Shape;4628;p26"/>
            <p:cNvGrpSpPr/>
            <p:nvPr/>
          </p:nvGrpSpPr>
          <p:grpSpPr>
            <a:xfrm>
              <a:off x="9685972" y="-314528"/>
              <a:ext cx="8081765" cy="7148015"/>
              <a:chOff x="9685972" y="-314528"/>
              <a:chExt cx="8081765" cy="7148015"/>
            </a:xfrm>
          </p:grpSpPr>
          <p:sp>
            <p:nvSpPr>
              <p:cNvPr id="4629" name="Google Shape;4629;p26"/>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0" name="Google Shape;4630;p26"/>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1" name="Google Shape;4631;p26"/>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2" name="Google Shape;4632;p26"/>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3" name="Google Shape;4633;p26"/>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4" name="Google Shape;4634;p26"/>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5" name="Google Shape;4635;p26"/>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6" name="Google Shape;4636;p26"/>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7" name="Google Shape;4637;p26"/>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8" name="Google Shape;4638;p26"/>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39" name="Google Shape;4639;p26"/>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0" name="Google Shape;4640;p26"/>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641" name="Google Shape;4641;p26"/>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26"/>
          <p:cNvSpPr txBox="1"/>
          <p:nvPr/>
        </p:nvSpPr>
        <p:spPr>
          <a:xfrm>
            <a:off x="180975" y="552100"/>
            <a:ext cx="4391100" cy="3583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low-code/no-code</a:t>
            </a:r>
            <a:r>
              <a:rPr b="1" lang="nl" sz="1800">
                <a:solidFill>
                  <a:srgbClr val="13A699"/>
                </a:solidFill>
                <a:latin typeface="Mali"/>
                <a:ea typeface="Mali"/>
                <a:cs typeface="Mali"/>
                <a:sym typeface="Mali"/>
              </a:rPr>
              <a:t> </a:t>
            </a:r>
            <a:r>
              <a:rPr b="1" i="0" lang="nl" sz="1800" u="none" cap="none" strike="noStrike">
                <a:solidFill>
                  <a:srgbClr val="13A699"/>
                </a:solidFill>
                <a:latin typeface="Mali"/>
                <a:ea typeface="Mali"/>
                <a:cs typeface="Mali"/>
                <a:sym typeface="Mali"/>
              </a:rPr>
              <a:t>technologieën interessant?</a:t>
            </a:r>
            <a:endParaRPr b="1" i="0" sz="18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Ontwikkeling zonder programmeervaardigheden: </a:t>
            </a:r>
            <a:r>
              <a:rPr b="0" i="0" lang="nl" sz="1200" u="none" cap="none" strike="noStrike">
                <a:solidFill>
                  <a:srgbClr val="000000"/>
                </a:solidFill>
                <a:latin typeface="Mali Medium"/>
                <a:ea typeface="Mali Medium"/>
                <a:cs typeface="Mali Medium"/>
                <a:sym typeface="Mali Medium"/>
              </a:rPr>
              <a:t>maakt applicatie-ontwikkeling mogelijk, zelfs voor degenen die geen diepgaande programmeerkennis hebben.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lang="nl" sz="1200">
                <a:latin typeface="Mali"/>
                <a:ea typeface="Mali"/>
                <a:cs typeface="Mali"/>
                <a:sym typeface="Mali"/>
              </a:rPr>
              <a:t>Snelle </a:t>
            </a:r>
            <a:r>
              <a:rPr b="1" i="0" lang="nl" sz="1200" u="none" cap="none" strike="noStrike">
                <a:solidFill>
                  <a:srgbClr val="000000"/>
                </a:solidFill>
                <a:latin typeface="Mali"/>
                <a:ea typeface="Mali"/>
                <a:cs typeface="Mali"/>
                <a:sym typeface="Mali"/>
              </a:rPr>
              <a:t>prototyping: </a:t>
            </a:r>
            <a:r>
              <a:rPr b="0" i="0" lang="nl" sz="1200" u="none" cap="none" strike="noStrike">
                <a:solidFill>
                  <a:srgbClr val="000000"/>
                </a:solidFill>
                <a:latin typeface="Mali Medium"/>
                <a:ea typeface="Mali Medium"/>
                <a:cs typeface="Mali Medium"/>
                <a:sym typeface="Mali Medium"/>
              </a:rPr>
              <a:t>met low-code/no-code-tools kunnen ideeën snel worden gecreëerd en getest, waardoor een snelle ontwikkeling mogelijk is.</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Samenwerking tussen bedrijfs- en </a:t>
            </a:r>
            <a:r>
              <a:rPr b="1" lang="nl" sz="1200">
                <a:latin typeface="Mali"/>
                <a:ea typeface="Mali"/>
                <a:cs typeface="Mali"/>
                <a:sym typeface="Mali"/>
              </a:rPr>
              <a:t>technologie teamleden</a:t>
            </a:r>
            <a:r>
              <a:rPr b="1" i="0" lang="nl" sz="1200" u="none" cap="none" strike="noStrike">
                <a:solidFill>
                  <a:srgbClr val="000000"/>
                </a:solidFill>
                <a:latin typeface="Mali"/>
                <a:ea typeface="Mali"/>
                <a:cs typeface="Mali"/>
                <a:sym typeface="Mali"/>
              </a:rPr>
              <a:t>: </a:t>
            </a:r>
            <a:r>
              <a:rPr b="0" i="0" lang="nl" sz="1200" u="none" cap="none" strike="noStrike">
                <a:solidFill>
                  <a:srgbClr val="000000"/>
                </a:solidFill>
                <a:latin typeface="Mali Medium"/>
                <a:ea typeface="Mali Medium"/>
                <a:cs typeface="Mali Medium"/>
                <a:sym typeface="Mali Medium"/>
              </a:rPr>
              <a:t>Vergemakkelijkt de samenwerking tussen bedrijfs- en </a:t>
            </a:r>
            <a:r>
              <a:rPr lang="nl" sz="1200">
                <a:latin typeface="Mali Medium"/>
                <a:ea typeface="Mali Medium"/>
                <a:cs typeface="Mali Medium"/>
                <a:sym typeface="Mali Medium"/>
              </a:rPr>
              <a:t>technologie teams</a:t>
            </a:r>
            <a:r>
              <a:rPr b="0" i="0" lang="nl" sz="1200" u="none" cap="none" strike="noStrike">
                <a:solidFill>
                  <a:srgbClr val="000000"/>
                </a:solidFill>
                <a:latin typeface="Mali Medium"/>
                <a:ea typeface="Mali Medium"/>
                <a:cs typeface="Mali Medium"/>
                <a:sym typeface="Mali Medium"/>
              </a:rPr>
              <a:t>, </a:t>
            </a:r>
            <a:r>
              <a:rPr lang="nl" sz="1200">
                <a:latin typeface="Mali Medium"/>
                <a:ea typeface="Mali Medium"/>
                <a:cs typeface="Mali Medium"/>
                <a:sym typeface="Mali Medium"/>
              </a:rPr>
              <a:t>aangezien </a:t>
            </a:r>
            <a:r>
              <a:rPr b="0" i="0" lang="nl" sz="1200" u="none" cap="none" strike="noStrike">
                <a:solidFill>
                  <a:srgbClr val="000000"/>
                </a:solidFill>
                <a:latin typeface="Mali Medium"/>
                <a:ea typeface="Mali Medium"/>
                <a:cs typeface="Mali Medium"/>
                <a:sym typeface="Mali Medium"/>
              </a:rPr>
              <a:t>het ontwikkelingsproces gemakkelijker te begrijpen is voor niet-technisch personeel.</a:t>
            </a:r>
            <a:endParaRPr b="0" i="0" sz="1200" u="none" cap="none" strike="noStrike">
              <a:solidFill>
                <a:srgbClr val="000000"/>
              </a:solidFill>
              <a:latin typeface="Mali Medium"/>
              <a:ea typeface="Mali Medium"/>
              <a:cs typeface="Mali Medium"/>
              <a:sym typeface="Mali Medium"/>
            </a:endParaRPr>
          </a:p>
        </p:txBody>
      </p:sp>
      <p:grpSp>
        <p:nvGrpSpPr>
          <p:cNvPr id="4643" name="Google Shape;4643;p26"/>
          <p:cNvGrpSpPr/>
          <p:nvPr/>
        </p:nvGrpSpPr>
        <p:grpSpPr>
          <a:xfrm rot="335380">
            <a:off x="7494925" y="3284096"/>
            <a:ext cx="1730248" cy="2684807"/>
            <a:chOff x="16070406" y="6554499"/>
            <a:chExt cx="2936096" cy="4555909"/>
          </a:xfrm>
        </p:grpSpPr>
        <p:sp>
          <p:nvSpPr>
            <p:cNvPr id="4644" name="Google Shape;4644;p26"/>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5" name="Google Shape;4645;p26"/>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6" name="Google Shape;4646;p26"/>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7" name="Google Shape;4647;p26"/>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8" name="Google Shape;4648;p26"/>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9" name="Google Shape;4649;p26"/>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0" name="Google Shape;4650;p26"/>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1" name="Google Shape;4651;p26"/>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2" name="Google Shape;4652;p26"/>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3" name="Google Shape;4653;p26"/>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4" name="Google Shape;4654;p26"/>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5" name="Google Shape;4655;p26"/>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56" name="Google Shape;4656;p26"/>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57" name="Google Shape;4657;p26"/>
          <p:cNvGrpSpPr/>
          <p:nvPr/>
        </p:nvGrpSpPr>
        <p:grpSpPr>
          <a:xfrm>
            <a:off x="4437463" y="3602834"/>
            <a:ext cx="1414352" cy="486865"/>
            <a:chOff x="6540201" y="1793051"/>
            <a:chExt cx="1005011" cy="360187"/>
          </a:xfrm>
        </p:grpSpPr>
        <p:sp>
          <p:nvSpPr>
            <p:cNvPr id="4658" name="Google Shape;4658;p26"/>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659" name="Google Shape;4659;p26"/>
            <p:cNvGrpSpPr/>
            <p:nvPr/>
          </p:nvGrpSpPr>
          <p:grpSpPr>
            <a:xfrm rot="-83194">
              <a:off x="6544750" y="1808211"/>
              <a:ext cx="962211" cy="333435"/>
              <a:chOff x="13088213" y="3615325"/>
              <a:chExt cx="1924244" cy="666809"/>
            </a:xfrm>
          </p:grpSpPr>
          <p:sp>
            <p:nvSpPr>
              <p:cNvPr id="4660" name="Google Shape;4660;p26"/>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1" name="Google Shape;4661;p26"/>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2" name="Google Shape;4662;p26"/>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3" name="Google Shape;4663;p26"/>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4" name="Google Shape;4664;p26"/>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5" name="Google Shape;4665;p26"/>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6" name="Google Shape;4666;p26"/>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7" name="Google Shape;4667;p26"/>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8" name="Google Shape;4668;p26"/>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69" name="Google Shape;4669;p26"/>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0" name="Google Shape;4670;p26"/>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1" name="Google Shape;4671;p26"/>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2" name="Google Shape;4672;p26"/>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3" name="Google Shape;4673;p26"/>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4" name="Google Shape;4674;p26"/>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5" name="Google Shape;4675;p26"/>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6" name="Google Shape;4676;p26"/>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7" name="Google Shape;4677;p26"/>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8" name="Google Shape;4678;p26"/>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9" name="Google Shape;4679;p26"/>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80" name="Google Shape;4680;p26"/>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81" name="Google Shape;4681;p26"/>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82" name="Google Shape;4682;p26"/>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83" name="Google Shape;4683;p26"/>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84" name="Google Shape;4684;p26"/>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4685" name="Google Shape;4685;p26"/>
          <p:cNvPicPr preferRelativeResize="0"/>
          <p:nvPr/>
        </p:nvPicPr>
        <p:blipFill rotWithShape="1">
          <a:blip r:embed="rId3">
            <a:alphaModFix/>
          </a:blip>
          <a:srcRect b="0" l="0" r="0" t="0"/>
          <a:stretch/>
        </p:blipFill>
        <p:spPr>
          <a:xfrm>
            <a:off x="5323364" y="466200"/>
            <a:ext cx="3222750" cy="2571749"/>
          </a:xfrm>
          <a:prstGeom prst="rect">
            <a:avLst/>
          </a:prstGeom>
          <a:noFill/>
          <a:ln>
            <a:noFill/>
          </a:ln>
        </p:spPr>
      </p:pic>
      <p:sp>
        <p:nvSpPr>
          <p:cNvPr id="4686" name="Google Shape;4686;p2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690" name="Shape 4690"/>
        <p:cNvGrpSpPr/>
        <p:nvPr/>
      </p:nvGrpSpPr>
      <p:grpSpPr>
        <a:xfrm>
          <a:off x="0" y="0"/>
          <a:ext cx="0" cy="0"/>
          <a:chOff x="0" y="0"/>
          <a:chExt cx="0" cy="0"/>
        </a:xfrm>
      </p:grpSpPr>
      <p:grpSp>
        <p:nvGrpSpPr>
          <p:cNvPr id="4691" name="Google Shape;4691;p27"/>
          <p:cNvGrpSpPr/>
          <p:nvPr/>
        </p:nvGrpSpPr>
        <p:grpSpPr>
          <a:xfrm rot="190523">
            <a:off x="2192702" y="1464722"/>
            <a:ext cx="2949190" cy="4481700"/>
            <a:chOff x="4384527" y="2929295"/>
            <a:chExt cx="5897580" cy="8962186"/>
          </a:xfrm>
        </p:grpSpPr>
        <p:sp>
          <p:nvSpPr>
            <p:cNvPr id="4692" name="Google Shape;4692;p27"/>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93" name="Google Shape;4693;p27"/>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94" name="Google Shape;4694;p27"/>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95" name="Google Shape;4695;p27"/>
          <p:cNvGrpSpPr/>
          <p:nvPr/>
        </p:nvGrpSpPr>
        <p:grpSpPr>
          <a:xfrm>
            <a:off x="2693357" y="1993306"/>
            <a:ext cx="2337906" cy="3303218"/>
            <a:chOff x="2693357" y="1993306"/>
            <a:chExt cx="2337906" cy="3303218"/>
          </a:xfrm>
        </p:grpSpPr>
        <p:sp>
          <p:nvSpPr>
            <p:cNvPr id="4696" name="Google Shape;4696;p27"/>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nvGrpSpPr>
            <p:cNvPr id="4697" name="Google Shape;4697;p27"/>
            <p:cNvGrpSpPr/>
            <p:nvPr/>
          </p:nvGrpSpPr>
          <p:grpSpPr>
            <a:xfrm rot="-104517">
              <a:off x="2906174" y="2255820"/>
              <a:ext cx="1846311" cy="2734812"/>
              <a:chOff x="5813364" y="4509254"/>
              <a:chExt cx="3692393" cy="5469285"/>
            </a:xfrm>
          </p:grpSpPr>
          <p:grpSp>
            <p:nvGrpSpPr>
              <p:cNvPr id="4698" name="Google Shape;4698;p27"/>
              <p:cNvGrpSpPr/>
              <p:nvPr/>
            </p:nvGrpSpPr>
            <p:grpSpPr>
              <a:xfrm>
                <a:off x="5813407" y="4509254"/>
                <a:ext cx="3692347" cy="74343"/>
                <a:chOff x="5813407" y="4509254"/>
                <a:chExt cx="3692347" cy="74343"/>
              </a:xfrm>
            </p:grpSpPr>
            <p:grpSp>
              <p:nvGrpSpPr>
                <p:cNvPr id="4699" name="Google Shape;4699;p27"/>
                <p:cNvGrpSpPr/>
                <p:nvPr/>
              </p:nvGrpSpPr>
              <p:grpSpPr>
                <a:xfrm>
                  <a:off x="5813407" y="4509254"/>
                  <a:ext cx="66144" cy="74309"/>
                  <a:chOff x="5813407" y="4509254"/>
                  <a:chExt cx="66144" cy="74309"/>
                </a:xfrm>
              </p:grpSpPr>
              <p:sp>
                <p:nvSpPr>
                  <p:cNvPr id="4700" name="Google Shape;4700;p27"/>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01" name="Google Shape;4701;p27"/>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02" name="Google Shape;4702;p27"/>
                <p:cNvGrpSpPr/>
                <p:nvPr/>
              </p:nvGrpSpPr>
              <p:grpSpPr>
                <a:xfrm>
                  <a:off x="6266715" y="4509277"/>
                  <a:ext cx="66124" cy="74320"/>
                  <a:chOff x="6266715" y="4509277"/>
                  <a:chExt cx="66124" cy="74320"/>
                </a:xfrm>
              </p:grpSpPr>
              <p:sp>
                <p:nvSpPr>
                  <p:cNvPr id="4703" name="Google Shape;4703;p27"/>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04" name="Google Shape;4704;p27"/>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05" name="Google Shape;4705;p27"/>
                <p:cNvGrpSpPr/>
                <p:nvPr/>
              </p:nvGrpSpPr>
              <p:grpSpPr>
                <a:xfrm>
                  <a:off x="6719996" y="4509277"/>
                  <a:ext cx="66124" cy="74320"/>
                  <a:chOff x="6719996" y="4509277"/>
                  <a:chExt cx="66124" cy="74320"/>
                </a:xfrm>
              </p:grpSpPr>
              <p:sp>
                <p:nvSpPr>
                  <p:cNvPr id="4706" name="Google Shape;4706;p27"/>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07" name="Google Shape;4707;p27"/>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08" name="Google Shape;4708;p27"/>
                <p:cNvGrpSpPr/>
                <p:nvPr/>
              </p:nvGrpSpPr>
              <p:grpSpPr>
                <a:xfrm>
                  <a:off x="7173265" y="4509277"/>
                  <a:ext cx="66124" cy="74320"/>
                  <a:chOff x="7173265" y="4509277"/>
                  <a:chExt cx="66124" cy="74320"/>
                </a:xfrm>
              </p:grpSpPr>
              <p:sp>
                <p:nvSpPr>
                  <p:cNvPr id="4709" name="Google Shape;4709;p27"/>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10" name="Google Shape;4710;p27"/>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11" name="Google Shape;4711;p27"/>
                <p:cNvGrpSpPr/>
                <p:nvPr/>
              </p:nvGrpSpPr>
              <p:grpSpPr>
                <a:xfrm>
                  <a:off x="7626547" y="4509277"/>
                  <a:ext cx="66124" cy="74320"/>
                  <a:chOff x="7626547" y="4509277"/>
                  <a:chExt cx="66124" cy="74320"/>
                </a:xfrm>
              </p:grpSpPr>
              <p:sp>
                <p:nvSpPr>
                  <p:cNvPr id="4712" name="Google Shape;4712;p27"/>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13" name="Google Shape;4713;p27"/>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14" name="Google Shape;4714;p27"/>
                <p:cNvGrpSpPr/>
                <p:nvPr/>
              </p:nvGrpSpPr>
              <p:grpSpPr>
                <a:xfrm>
                  <a:off x="8079816" y="4509277"/>
                  <a:ext cx="66124" cy="74320"/>
                  <a:chOff x="8079816" y="4509277"/>
                  <a:chExt cx="66124" cy="74320"/>
                </a:xfrm>
              </p:grpSpPr>
              <p:sp>
                <p:nvSpPr>
                  <p:cNvPr id="4715" name="Google Shape;4715;p27"/>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16" name="Google Shape;4716;p27"/>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17" name="Google Shape;4717;p27"/>
                <p:cNvGrpSpPr/>
                <p:nvPr/>
              </p:nvGrpSpPr>
              <p:grpSpPr>
                <a:xfrm>
                  <a:off x="8533098" y="4509277"/>
                  <a:ext cx="66124" cy="74320"/>
                  <a:chOff x="8533098" y="4509277"/>
                  <a:chExt cx="66124" cy="74320"/>
                </a:xfrm>
              </p:grpSpPr>
              <p:sp>
                <p:nvSpPr>
                  <p:cNvPr id="4718" name="Google Shape;4718;p27"/>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19" name="Google Shape;4719;p27"/>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20" name="Google Shape;4720;p27"/>
                <p:cNvGrpSpPr/>
                <p:nvPr/>
              </p:nvGrpSpPr>
              <p:grpSpPr>
                <a:xfrm>
                  <a:off x="8986367" y="4509277"/>
                  <a:ext cx="66124" cy="74320"/>
                  <a:chOff x="8986367" y="4509277"/>
                  <a:chExt cx="66124" cy="74320"/>
                </a:xfrm>
              </p:grpSpPr>
              <p:sp>
                <p:nvSpPr>
                  <p:cNvPr id="4721" name="Google Shape;4721;p27"/>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22" name="Google Shape;4722;p27"/>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23" name="Google Shape;4723;p27"/>
                <p:cNvGrpSpPr/>
                <p:nvPr/>
              </p:nvGrpSpPr>
              <p:grpSpPr>
                <a:xfrm>
                  <a:off x="9439610" y="4509254"/>
                  <a:ext cx="66144" cy="74309"/>
                  <a:chOff x="9439610" y="4509254"/>
                  <a:chExt cx="66144" cy="74309"/>
                </a:xfrm>
              </p:grpSpPr>
              <p:sp>
                <p:nvSpPr>
                  <p:cNvPr id="4724" name="Google Shape;4724;p27"/>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25" name="Google Shape;4725;p27"/>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726" name="Google Shape;4726;p27"/>
              <p:cNvGrpSpPr/>
              <p:nvPr/>
            </p:nvGrpSpPr>
            <p:grpSpPr>
              <a:xfrm>
                <a:off x="5813364" y="4999688"/>
                <a:ext cx="3692393" cy="74355"/>
                <a:chOff x="5813364" y="4999688"/>
                <a:chExt cx="3692393" cy="74355"/>
              </a:xfrm>
            </p:grpSpPr>
            <p:grpSp>
              <p:nvGrpSpPr>
                <p:cNvPr id="4727" name="Google Shape;4727;p27"/>
                <p:cNvGrpSpPr/>
                <p:nvPr/>
              </p:nvGrpSpPr>
              <p:grpSpPr>
                <a:xfrm>
                  <a:off x="5813364" y="4999688"/>
                  <a:ext cx="66193" cy="74337"/>
                  <a:chOff x="5813364" y="4999688"/>
                  <a:chExt cx="66193" cy="74337"/>
                </a:xfrm>
              </p:grpSpPr>
              <p:sp>
                <p:nvSpPr>
                  <p:cNvPr id="4728" name="Google Shape;4728;p27"/>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29" name="Google Shape;4729;p27"/>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30" name="Google Shape;4730;p27"/>
                <p:cNvGrpSpPr/>
                <p:nvPr/>
              </p:nvGrpSpPr>
              <p:grpSpPr>
                <a:xfrm>
                  <a:off x="6266715" y="4999723"/>
                  <a:ext cx="66124" cy="74320"/>
                  <a:chOff x="6266715" y="4999723"/>
                  <a:chExt cx="66124" cy="74320"/>
                </a:xfrm>
              </p:grpSpPr>
              <p:sp>
                <p:nvSpPr>
                  <p:cNvPr id="4731" name="Google Shape;4731;p27"/>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2" name="Google Shape;4732;p27"/>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33" name="Google Shape;4733;p27"/>
                <p:cNvGrpSpPr/>
                <p:nvPr/>
              </p:nvGrpSpPr>
              <p:grpSpPr>
                <a:xfrm>
                  <a:off x="6719996" y="4999723"/>
                  <a:ext cx="66124" cy="74320"/>
                  <a:chOff x="6719996" y="4999723"/>
                  <a:chExt cx="66124" cy="74320"/>
                </a:xfrm>
              </p:grpSpPr>
              <p:sp>
                <p:nvSpPr>
                  <p:cNvPr id="4734" name="Google Shape;4734;p27"/>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5" name="Google Shape;4735;p27"/>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36" name="Google Shape;4736;p27"/>
                <p:cNvGrpSpPr/>
                <p:nvPr/>
              </p:nvGrpSpPr>
              <p:grpSpPr>
                <a:xfrm>
                  <a:off x="7173265" y="4999723"/>
                  <a:ext cx="66124" cy="74320"/>
                  <a:chOff x="7173265" y="4999723"/>
                  <a:chExt cx="66124" cy="74320"/>
                </a:xfrm>
              </p:grpSpPr>
              <p:sp>
                <p:nvSpPr>
                  <p:cNvPr id="4737" name="Google Shape;4737;p27"/>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8" name="Google Shape;4738;p27"/>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39" name="Google Shape;4739;p27"/>
                <p:cNvGrpSpPr/>
                <p:nvPr/>
              </p:nvGrpSpPr>
              <p:grpSpPr>
                <a:xfrm>
                  <a:off x="7626547" y="4999723"/>
                  <a:ext cx="66124" cy="74320"/>
                  <a:chOff x="7626547" y="4999723"/>
                  <a:chExt cx="66124" cy="74320"/>
                </a:xfrm>
              </p:grpSpPr>
              <p:sp>
                <p:nvSpPr>
                  <p:cNvPr id="4740" name="Google Shape;4740;p27"/>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41" name="Google Shape;4741;p27"/>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42" name="Google Shape;4742;p27"/>
                <p:cNvGrpSpPr/>
                <p:nvPr/>
              </p:nvGrpSpPr>
              <p:grpSpPr>
                <a:xfrm>
                  <a:off x="8079816" y="4999723"/>
                  <a:ext cx="66124" cy="74320"/>
                  <a:chOff x="8079816" y="4999723"/>
                  <a:chExt cx="66124" cy="74320"/>
                </a:xfrm>
              </p:grpSpPr>
              <p:sp>
                <p:nvSpPr>
                  <p:cNvPr id="4743" name="Google Shape;4743;p27"/>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44" name="Google Shape;4744;p27"/>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45" name="Google Shape;4745;p27"/>
                <p:cNvGrpSpPr/>
                <p:nvPr/>
              </p:nvGrpSpPr>
              <p:grpSpPr>
                <a:xfrm>
                  <a:off x="8533098" y="4999723"/>
                  <a:ext cx="66124" cy="74320"/>
                  <a:chOff x="8533098" y="4999723"/>
                  <a:chExt cx="66124" cy="74320"/>
                </a:xfrm>
              </p:grpSpPr>
              <p:sp>
                <p:nvSpPr>
                  <p:cNvPr id="4746" name="Google Shape;4746;p27"/>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47" name="Google Shape;4747;p27"/>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48" name="Google Shape;4748;p27"/>
                <p:cNvGrpSpPr/>
                <p:nvPr/>
              </p:nvGrpSpPr>
              <p:grpSpPr>
                <a:xfrm>
                  <a:off x="8986367" y="4999723"/>
                  <a:ext cx="66124" cy="74320"/>
                  <a:chOff x="8986367" y="4999723"/>
                  <a:chExt cx="66124" cy="74320"/>
                </a:xfrm>
              </p:grpSpPr>
              <p:sp>
                <p:nvSpPr>
                  <p:cNvPr id="4749" name="Google Shape;4749;p27"/>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50" name="Google Shape;4750;p27"/>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51" name="Google Shape;4751;p27"/>
                <p:cNvGrpSpPr/>
                <p:nvPr/>
              </p:nvGrpSpPr>
              <p:grpSpPr>
                <a:xfrm>
                  <a:off x="9439566" y="4999688"/>
                  <a:ext cx="66191" cy="74337"/>
                  <a:chOff x="9439566" y="4999688"/>
                  <a:chExt cx="66191" cy="74337"/>
                </a:xfrm>
              </p:grpSpPr>
              <p:sp>
                <p:nvSpPr>
                  <p:cNvPr id="4752" name="Google Shape;4752;p27"/>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53" name="Google Shape;4753;p27"/>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754" name="Google Shape;4754;p27"/>
              <p:cNvGrpSpPr/>
              <p:nvPr/>
            </p:nvGrpSpPr>
            <p:grpSpPr>
              <a:xfrm>
                <a:off x="5813364" y="5490135"/>
                <a:ext cx="3692393" cy="74355"/>
                <a:chOff x="5813364" y="5490135"/>
                <a:chExt cx="3692393" cy="74355"/>
              </a:xfrm>
            </p:grpSpPr>
            <p:grpSp>
              <p:nvGrpSpPr>
                <p:cNvPr id="4755" name="Google Shape;4755;p27"/>
                <p:cNvGrpSpPr/>
                <p:nvPr/>
              </p:nvGrpSpPr>
              <p:grpSpPr>
                <a:xfrm>
                  <a:off x="5813364" y="5490135"/>
                  <a:ext cx="66193" cy="74337"/>
                  <a:chOff x="5813364" y="5490135"/>
                  <a:chExt cx="66193" cy="74337"/>
                </a:xfrm>
              </p:grpSpPr>
              <p:sp>
                <p:nvSpPr>
                  <p:cNvPr id="4756" name="Google Shape;4756;p27"/>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57" name="Google Shape;4757;p27"/>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58" name="Google Shape;4758;p27"/>
                <p:cNvGrpSpPr/>
                <p:nvPr/>
              </p:nvGrpSpPr>
              <p:grpSpPr>
                <a:xfrm>
                  <a:off x="6266715" y="5490170"/>
                  <a:ext cx="66124" cy="74320"/>
                  <a:chOff x="6266715" y="5490170"/>
                  <a:chExt cx="66124" cy="74320"/>
                </a:xfrm>
              </p:grpSpPr>
              <p:sp>
                <p:nvSpPr>
                  <p:cNvPr id="4759" name="Google Shape;4759;p27"/>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60" name="Google Shape;4760;p27"/>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61" name="Google Shape;4761;p27"/>
                <p:cNvGrpSpPr/>
                <p:nvPr/>
              </p:nvGrpSpPr>
              <p:grpSpPr>
                <a:xfrm>
                  <a:off x="6719996" y="5490170"/>
                  <a:ext cx="66124" cy="74320"/>
                  <a:chOff x="6719996" y="5490170"/>
                  <a:chExt cx="66124" cy="74320"/>
                </a:xfrm>
              </p:grpSpPr>
              <p:sp>
                <p:nvSpPr>
                  <p:cNvPr id="4762" name="Google Shape;4762;p27"/>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63" name="Google Shape;4763;p27"/>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64" name="Google Shape;4764;p27"/>
                <p:cNvGrpSpPr/>
                <p:nvPr/>
              </p:nvGrpSpPr>
              <p:grpSpPr>
                <a:xfrm>
                  <a:off x="7173265" y="5490170"/>
                  <a:ext cx="66124" cy="74320"/>
                  <a:chOff x="7173265" y="5490170"/>
                  <a:chExt cx="66124" cy="74320"/>
                </a:xfrm>
              </p:grpSpPr>
              <p:sp>
                <p:nvSpPr>
                  <p:cNvPr id="4765" name="Google Shape;4765;p27"/>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66" name="Google Shape;4766;p27"/>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67" name="Google Shape;4767;p27"/>
                <p:cNvGrpSpPr/>
                <p:nvPr/>
              </p:nvGrpSpPr>
              <p:grpSpPr>
                <a:xfrm>
                  <a:off x="7626547" y="5490170"/>
                  <a:ext cx="66124" cy="74320"/>
                  <a:chOff x="7626547" y="5490170"/>
                  <a:chExt cx="66124" cy="74320"/>
                </a:xfrm>
              </p:grpSpPr>
              <p:sp>
                <p:nvSpPr>
                  <p:cNvPr id="4768" name="Google Shape;4768;p27"/>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69" name="Google Shape;4769;p27"/>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70" name="Google Shape;4770;p27"/>
                <p:cNvGrpSpPr/>
                <p:nvPr/>
              </p:nvGrpSpPr>
              <p:grpSpPr>
                <a:xfrm>
                  <a:off x="8079816" y="5490170"/>
                  <a:ext cx="66124" cy="74320"/>
                  <a:chOff x="8079816" y="5490170"/>
                  <a:chExt cx="66124" cy="74320"/>
                </a:xfrm>
              </p:grpSpPr>
              <p:sp>
                <p:nvSpPr>
                  <p:cNvPr id="4771" name="Google Shape;4771;p27"/>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72" name="Google Shape;4772;p27"/>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73" name="Google Shape;4773;p27"/>
                <p:cNvGrpSpPr/>
                <p:nvPr/>
              </p:nvGrpSpPr>
              <p:grpSpPr>
                <a:xfrm>
                  <a:off x="8533098" y="5490170"/>
                  <a:ext cx="66124" cy="74320"/>
                  <a:chOff x="8533098" y="5490170"/>
                  <a:chExt cx="66124" cy="74320"/>
                </a:xfrm>
              </p:grpSpPr>
              <p:sp>
                <p:nvSpPr>
                  <p:cNvPr id="4774" name="Google Shape;4774;p27"/>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75" name="Google Shape;4775;p27"/>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76" name="Google Shape;4776;p27"/>
                <p:cNvGrpSpPr/>
                <p:nvPr/>
              </p:nvGrpSpPr>
              <p:grpSpPr>
                <a:xfrm>
                  <a:off x="8986367" y="5490170"/>
                  <a:ext cx="66124" cy="74320"/>
                  <a:chOff x="8986367" y="5490170"/>
                  <a:chExt cx="66124" cy="74320"/>
                </a:xfrm>
              </p:grpSpPr>
              <p:sp>
                <p:nvSpPr>
                  <p:cNvPr id="4777" name="Google Shape;4777;p27"/>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78" name="Google Shape;4778;p27"/>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79" name="Google Shape;4779;p27"/>
                <p:cNvGrpSpPr/>
                <p:nvPr/>
              </p:nvGrpSpPr>
              <p:grpSpPr>
                <a:xfrm>
                  <a:off x="9439566" y="5490135"/>
                  <a:ext cx="66191" cy="74337"/>
                  <a:chOff x="9439566" y="5490135"/>
                  <a:chExt cx="66191" cy="74337"/>
                </a:xfrm>
              </p:grpSpPr>
              <p:sp>
                <p:nvSpPr>
                  <p:cNvPr id="4780" name="Google Shape;4780;p27"/>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81" name="Google Shape;4781;p27"/>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782" name="Google Shape;4782;p27"/>
              <p:cNvGrpSpPr/>
              <p:nvPr/>
            </p:nvGrpSpPr>
            <p:grpSpPr>
              <a:xfrm>
                <a:off x="5813364" y="5980595"/>
                <a:ext cx="3692393" cy="74355"/>
                <a:chOff x="5813364" y="5980595"/>
                <a:chExt cx="3692393" cy="74355"/>
              </a:xfrm>
            </p:grpSpPr>
            <p:grpSp>
              <p:nvGrpSpPr>
                <p:cNvPr id="4783" name="Google Shape;4783;p27"/>
                <p:cNvGrpSpPr/>
                <p:nvPr/>
              </p:nvGrpSpPr>
              <p:grpSpPr>
                <a:xfrm>
                  <a:off x="5813364" y="5980595"/>
                  <a:ext cx="66193" cy="74337"/>
                  <a:chOff x="5813364" y="5980595"/>
                  <a:chExt cx="66193" cy="74337"/>
                </a:xfrm>
              </p:grpSpPr>
              <p:sp>
                <p:nvSpPr>
                  <p:cNvPr id="4784" name="Google Shape;4784;p27"/>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85" name="Google Shape;4785;p27"/>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86" name="Google Shape;4786;p27"/>
                <p:cNvGrpSpPr/>
                <p:nvPr/>
              </p:nvGrpSpPr>
              <p:grpSpPr>
                <a:xfrm>
                  <a:off x="6266715" y="5980630"/>
                  <a:ext cx="66124" cy="74320"/>
                  <a:chOff x="6266715" y="5980630"/>
                  <a:chExt cx="66124" cy="74320"/>
                </a:xfrm>
              </p:grpSpPr>
              <p:sp>
                <p:nvSpPr>
                  <p:cNvPr id="4787" name="Google Shape;4787;p27"/>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88" name="Google Shape;4788;p27"/>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89" name="Google Shape;4789;p27"/>
                <p:cNvGrpSpPr/>
                <p:nvPr/>
              </p:nvGrpSpPr>
              <p:grpSpPr>
                <a:xfrm>
                  <a:off x="6719996" y="5980630"/>
                  <a:ext cx="66124" cy="74320"/>
                  <a:chOff x="6719996" y="5980630"/>
                  <a:chExt cx="66124" cy="74320"/>
                </a:xfrm>
              </p:grpSpPr>
              <p:sp>
                <p:nvSpPr>
                  <p:cNvPr id="4790" name="Google Shape;4790;p27"/>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91" name="Google Shape;4791;p27"/>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92" name="Google Shape;4792;p27"/>
                <p:cNvGrpSpPr/>
                <p:nvPr/>
              </p:nvGrpSpPr>
              <p:grpSpPr>
                <a:xfrm>
                  <a:off x="7173265" y="5980630"/>
                  <a:ext cx="66124" cy="74320"/>
                  <a:chOff x="7173265" y="5980630"/>
                  <a:chExt cx="66124" cy="74320"/>
                </a:xfrm>
              </p:grpSpPr>
              <p:sp>
                <p:nvSpPr>
                  <p:cNvPr id="4793" name="Google Shape;4793;p27"/>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94" name="Google Shape;4794;p27"/>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95" name="Google Shape;4795;p27"/>
                <p:cNvGrpSpPr/>
                <p:nvPr/>
              </p:nvGrpSpPr>
              <p:grpSpPr>
                <a:xfrm>
                  <a:off x="7626547" y="5980630"/>
                  <a:ext cx="66124" cy="74320"/>
                  <a:chOff x="7626547" y="5980630"/>
                  <a:chExt cx="66124" cy="74320"/>
                </a:xfrm>
              </p:grpSpPr>
              <p:sp>
                <p:nvSpPr>
                  <p:cNvPr id="4796" name="Google Shape;4796;p27"/>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97" name="Google Shape;4797;p27"/>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98" name="Google Shape;4798;p27"/>
                <p:cNvGrpSpPr/>
                <p:nvPr/>
              </p:nvGrpSpPr>
              <p:grpSpPr>
                <a:xfrm>
                  <a:off x="8079816" y="5980630"/>
                  <a:ext cx="66124" cy="74320"/>
                  <a:chOff x="8079816" y="5980630"/>
                  <a:chExt cx="66124" cy="74320"/>
                </a:xfrm>
              </p:grpSpPr>
              <p:sp>
                <p:nvSpPr>
                  <p:cNvPr id="4799" name="Google Shape;4799;p27"/>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00" name="Google Shape;4800;p27"/>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01" name="Google Shape;4801;p27"/>
                <p:cNvGrpSpPr/>
                <p:nvPr/>
              </p:nvGrpSpPr>
              <p:grpSpPr>
                <a:xfrm>
                  <a:off x="8533098" y="5980630"/>
                  <a:ext cx="66124" cy="74320"/>
                  <a:chOff x="8533098" y="5980630"/>
                  <a:chExt cx="66124" cy="74320"/>
                </a:xfrm>
              </p:grpSpPr>
              <p:sp>
                <p:nvSpPr>
                  <p:cNvPr id="4802" name="Google Shape;4802;p27"/>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03" name="Google Shape;4803;p27"/>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04" name="Google Shape;4804;p27"/>
                <p:cNvGrpSpPr/>
                <p:nvPr/>
              </p:nvGrpSpPr>
              <p:grpSpPr>
                <a:xfrm>
                  <a:off x="8986367" y="5980630"/>
                  <a:ext cx="66124" cy="74320"/>
                  <a:chOff x="8986367" y="5980630"/>
                  <a:chExt cx="66124" cy="74320"/>
                </a:xfrm>
              </p:grpSpPr>
              <p:sp>
                <p:nvSpPr>
                  <p:cNvPr id="4805" name="Google Shape;4805;p27"/>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06" name="Google Shape;4806;p27"/>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07" name="Google Shape;4807;p27"/>
                <p:cNvGrpSpPr/>
                <p:nvPr/>
              </p:nvGrpSpPr>
              <p:grpSpPr>
                <a:xfrm>
                  <a:off x="9439566" y="5980595"/>
                  <a:ext cx="66191" cy="74337"/>
                  <a:chOff x="9439566" y="5980595"/>
                  <a:chExt cx="66191" cy="74337"/>
                </a:xfrm>
              </p:grpSpPr>
              <p:sp>
                <p:nvSpPr>
                  <p:cNvPr id="4808" name="Google Shape;4808;p27"/>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09" name="Google Shape;4809;p27"/>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810" name="Google Shape;4810;p27"/>
              <p:cNvGrpSpPr/>
              <p:nvPr/>
            </p:nvGrpSpPr>
            <p:grpSpPr>
              <a:xfrm>
                <a:off x="5813364" y="6471042"/>
                <a:ext cx="3692393" cy="74355"/>
                <a:chOff x="5813364" y="6471042"/>
                <a:chExt cx="3692393" cy="74355"/>
              </a:xfrm>
            </p:grpSpPr>
            <p:grpSp>
              <p:nvGrpSpPr>
                <p:cNvPr id="4811" name="Google Shape;4811;p27"/>
                <p:cNvGrpSpPr/>
                <p:nvPr/>
              </p:nvGrpSpPr>
              <p:grpSpPr>
                <a:xfrm>
                  <a:off x="5813364" y="6471042"/>
                  <a:ext cx="66193" cy="74337"/>
                  <a:chOff x="5813364" y="6471042"/>
                  <a:chExt cx="66193" cy="74337"/>
                </a:xfrm>
              </p:grpSpPr>
              <p:sp>
                <p:nvSpPr>
                  <p:cNvPr id="4812" name="Google Shape;4812;p27"/>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13" name="Google Shape;4813;p27"/>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14" name="Google Shape;4814;p27"/>
                <p:cNvGrpSpPr/>
                <p:nvPr/>
              </p:nvGrpSpPr>
              <p:grpSpPr>
                <a:xfrm>
                  <a:off x="6266715" y="6471077"/>
                  <a:ext cx="66124" cy="74320"/>
                  <a:chOff x="6266715" y="6471077"/>
                  <a:chExt cx="66124" cy="74320"/>
                </a:xfrm>
              </p:grpSpPr>
              <p:sp>
                <p:nvSpPr>
                  <p:cNvPr id="4815" name="Google Shape;4815;p27"/>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16" name="Google Shape;4816;p27"/>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17" name="Google Shape;4817;p27"/>
                <p:cNvGrpSpPr/>
                <p:nvPr/>
              </p:nvGrpSpPr>
              <p:grpSpPr>
                <a:xfrm>
                  <a:off x="6719996" y="6471077"/>
                  <a:ext cx="66124" cy="74320"/>
                  <a:chOff x="6719996" y="6471077"/>
                  <a:chExt cx="66124" cy="74320"/>
                </a:xfrm>
              </p:grpSpPr>
              <p:sp>
                <p:nvSpPr>
                  <p:cNvPr id="4818" name="Google Shape;4818;p27"/>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19" name="Google Shape;4819;p27"/>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20" name="Google Shape;4820;p27"/>
                <p:cNvGrpSpPr/>
                <p:nvPr/>
              </p:nvGrpSpPr>
              <p:grpSpPr>
                <a:xfrm>
                  <a:off x="7173265" y="6471077"/>
                  <a:ext cx="66124" cy="74320"/>
                  <a:chOff x="7173265" y="6471077"/>
                  <a:chExt cx="66124" cy="74320"/>
                </a:xfrm>
              </p:grpSpPr>
              <p:sp>
                <p:nvSpPr>
                  <p:cNvPr id="4821" name="Google Shape;4821;p27"/>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22" name="Google Shape;4822;p27"/>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23" name="Google Shape;4823;p27"/>
                <p:cNvGrpSpPr/>
                <p:nvPr/>
              </p:nvGrpSpPr>
              <p:grpSpPr>
                <a:xfrm>
                  <a:off x="7626547" y="6471077"/>
                  <a:ext cx="66124" cy="74320"/>
                  <a:chOff x="7626547" y="6471077"/>
                  <a:chExt cx="66124" cy="74320"/>
                </a:xfrm>
              </p:grpSpPr>
              <p:sp>
                <p:nvSpPr>
                  <p:cNvPr id="4824" name="Google Shape;4824;p27"/>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25" name="Google Shape;4825;p27"/>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26" name="Google Shape;4826;p27"/>
                <p:cNvGrpSpPr/>
                <p:nvPr/>
              </p:nvGrpSpPr>
              <p:grpSpPr>
                <a:xfrm>
                  <a:off x="8079816" y="6471077"/>
                  <a:ext cx="66124" cy="74320"/>
                  <a:chOff x="8079816" y="6471077"/>
                  <a:chExt cx="66124" cy="74320"/>
                </a:xfrm>
              </p:grpSpPr>
              <p:sp>
                <p:nvSpPr>
                  <p:cNvPr id="4827" name="Google Shape;4827;p27"/>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28" name="Google Shape;4828;p27"/>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29" name="Google Shape;4829;p27"/>
                <p:cNvGrpSpPr/>
                <p:nvPr/>
              </p:nvGrpSpPr>
              <p:grpSpPr>
                <a:xfrm>
                  <a:off x="8533098" y="6471077"/>
                  <a:ext cx="66124" cy="74320"/>
                  <a:chOff x="8533098" y="6471077"/>
                  <a:chExt cx="66124" cy="74320"/>
                </a:xfrm>
              </p:grpSpPr>
              <p:sp>
                <p:nvSpPr>
                  <p:cNvPr id="4830" name="Google Shape;4830;p27"/>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31" name="Google Shape;4831;p27"/>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32" name="Google Shape;4832;p27"/>
                <p:cNvGrpSpPr/>
                <p:nvPr/>
              </p:nvGrpSpPr>
              <p:grpSpPr>
                <a:xfrm>
                  <a:off x="8986367" y="6471077"/>
                  <a:ext cx="66124" cy="74320"/>
                  <a:chOff x="8986367" y="6471077"/>
                  <a:chExt cx="66124" cy="74320"/>
                </a:xfrm>
              </p:grpSpPr>
              <p:sp>
                <p:nvSpPr>
                  <p:cNvPr id="4833" name="Google Shape;4833;p27"/>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34" name="Google Shape;4834;p27"/>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35" name="Google Shape;4835;p27"/>
                <p:cNvGrpSpPr/>
                <p:nvPr/>
              </p:nvGrpSpPr>
              <p:grpSpPr>
                <a:xfrm>
                  <a:off x="9439566" y="6471042"/>
                  <a:ext cx="66191" cy="74337"/>
                  <a:chOff x="9439566" y="6471042"/>
                  <a:chExt cx="66191" cy="74337"/>
                </a:xfrm>
              </p:grpSpPr>
              <p:sp>
                <p:nvSpPr>
                  <p:cNvPr id="4836" name="Google Shape;4836;p27"/>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37" name="Google Shape;4837;p27"/>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838" name="Google Shape;4838;p27"/>
              <p:cNvGrpSpPr/>
              <p:nvPr/>
            </p:nvGrpSpPr>
            <p:grpSpPr>
              <a:xfrm>
                <a:off x="5813364" y="6961489"/>
                <a:ext cx="3692393" cy="74355"/>
                <a:chOff x="5813364" y="6961489"/>
                <a:chExt cx="3692393" cy="74355"/>
              </a:xfrm>
            </p:grpSpPr>
            <p:grpSp>
              <p:nvGrpSpPr>
                <p:cNvPr id="4839" name="Google Shape;4839;p27"/>
                <p:cNvGrpSpPr/>
                <p:nvPr/>
              </p:nvGrpSpPr>
              <p:grpSpPr>
                <a:xfrm>
                  <a:off x="5813364" y="6961489"/>
                  <a:ext cx="66193" cy="74337"/>
                  <a:chOff x="5813364" y="6961489"/>
                  <a:chExt cx="66193" cy="74337"/>
                </a:xfrm>
              </p:grpSpPr>
              <p:sp>
                <p:nvSpPr>
                  <p:cNvPr id="4840" name="Google Shape;4840;p27"/>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41" name="Google Shape;4841;p27"/>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42" name="Google Shape;4842;p27"/>
                <p:cNvGrpSpPr/>
                <p:nvPr/>
              </p:nvGrpSpPr>
              <p:grpSpPr>
                <a:xfrm>
                  <a:off x="6266715" y="6961524"/>
                  <a:ext cx="66124" cy="74320"/>
                  <a:chOff x="6266715" y="6961524"/>
                  <a:chExt cx="66124" cy="74320"/>
                </a:xfrm>
              </p:grpSpPr>
              <p:sp>
                <p:nvSpPr>
                  <p:cNvPr id="4843" name="Google Shape;4843;p27"/>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44" name="Google Shape;4844;p27"/>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45" name="Google Shape;4845;p27"/>
                <p:cNvGrpSpPr/>
                <p:nvPr/>
              </p:nvGrpSpPr>
              <p:grpSpPr>
                <a:xfrm>
                  <a:off x="6719996" y="6961524"/>
                  <a:ext cx="66124" cy="74320"/>
                  <a:chOff x="6719996" y="6961524"/>
                  <a:chExt cx="66124" cy="74320"/>
                </a:xfrm>
              </p:grpSpPr>
              <p:sp>
                <p:nvSpPr>
                  <p:cNvPr id="4846" name="Google Shape;4846;p27"/>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47" name="Google Shape;4847;p27"/>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48" name="Google Shape;4848;p27"/>
                <p:cNvGrpSpPr/>
                <p:nvPr/>
              </p:nvGrpSpPr>
              <p:grpSpPr>
                <a:xfrm>
                  <a:off x="7173265" y="6961524"/>
                  <a:ext cx="66124" cy="74320"/>
                  <a:chOff x="7173265" y="6961524"/>
                  <a:chExt cx="66124" cy="74320"/>
                </a:xfrm>
              </p:grpSpPr>
              <p:sp>
                <p:nvSpPr>
                  <p:cNvPr id="4849" name="Google Shape;4849;p27"/>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50" name="Google Shape;4850;p27"/>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51" name="Google Shape;4851;p27"/>
                <p:cNvGrpSpPr/>
                <p:nvPr/>
              </p:nvGrpSpPr>
              <p:grpSpPr>
                <a:xfrm>
                  <a:off x="7626547" y="6961524"/>
                  <a:ext cx="66124" cy="74320"/>
                  <a:chOff x="7626547" y="6961524"/>
                  <a:chExt cx="66124" cy="74320"/>
                </a:xfrm>
              </p:grpSpPr>
              <p:sp>
                <p:nvSpPr>
                  <p:cNvPr id="4852" name="Google Shape;4852;p27"/>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53" name="Google Shape;4853;p27"/>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54" name="Google Shape;4854;p27"/>
                <p:cNvGrpSpPr/>
                <p:nvPr/>
              </p:nvGrpSpPr>
              <p:grpSpPr>
                <a:xfrm>
                  <a:off x="8079816" y="6961524"/>
                  <a:ext cx="66124" cy="74320"/>
                  <a:chOff x="8079816" y="6961524"/>
                  <a:chExt cx="66124" cy="74320"/>
                </a:xfrm>
              </p:grpSpPr>
              <p:sp>
                <p:nvSpPr>
                  <p:cNvPr id="4855" name="Google Shape;4855;p27"/>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56" name="Google Shape;4856;p27"/>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57" name="Google Shape;4857;p27"/>
                <p:cNvGrpSpPr/>
                <p:nvPr/>
              </p:nvGrpSpPr>
              <p:grpSpPr>
                <a:xfrm>
                  <a:off x="8533098" y="6961524"/>
                  <a:ext cx="66124" cy="74320"/>
                  <a:chOff x="8533098" y="6961524"/>
                  <a:chExt cx="66124" cy="74320"/>
                </a:xfrm>
              </p:grpSpPr>
              <p:sp>
                <p:nvSpPr>
                  <p:cNvPr id="4858" name="Google Shape;4858;p27"/>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59" name="Google Shape;4859;p27"/>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60" name="Google Shape;4860;p27"/>
                <p:cNvGrpSpPr/>
                <p:nvPr/>
              </p:nvGrpSpPr>
              <p:grpSpPr>
                <a:xfrm>
                  <a:off x="8986367" y="6961524"/>
                  <a:ext cx="66124" cy="74320"/>
                  <a:chOff x="8986367" y="6961524"/>
                  <a:chExt cx="66124" cy="74320"/>
                </a:xfrm>
              </p:grpSpPr>
              <p:sp>
                <p:nvSpPr>
                  <p:cNvPr id="4861" name="Google Shape;4861;p27"/>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62" name="Google Shape;4862;p27"/>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63" name="Google Shape;4863;p27"/>
                <p:cNvGrpSpPr/>
                <p:nvPr/>
              </p:nvGrpSpPr>
              <p:grpSpPr>
                <a:xfrm>
                  <a:off x="9439566" y="6961489"/>
                  <a:ext cx="66191" cy="74337"/>
                  <a:chOff x="9439566" y="6961489"/>
                  <a:chExt cx="66191" cy="74337"/>
                </a:xfrm>
              </p:grpSpPr>
              <p:sp>
                <p:nvSpPr>
                  <p:cNvPr id="4864" name="Google Shape;4864;p27"/>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65" name="Google Shape;4865;p27"/>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866" name="Google Shape;4866;p27"/>
              <p:cNvGrpSpPr/>
              <p:nvPr/>
            </p:nvGrpSpPr>
            <p:grpSpPr>
              <a:xfrm>
                <a:off x="5813364" y="7451936"/>
                <a:ext cx="3692393" cy="74355"/>
                <a:chOff x="5813364" y="7451936"/>
                <a:chExt cx="3692393" cy="74355"/>
              </a:xfrm>
            </p:grpSpPr>
            <p:grpSp>
              <p:nvGrpSpPr>
                <p:cNvPr id="4867" name="Google Shape;4867;p27"/>
                <p:cNvGrpSpPr/>
                <p:nvPr/>
              </p:nvGrpSpPr>
              <p:grpSpPr>
                <a:xfrm>
                  <a:off x="5813364" y="7451936"/>
                  <a:ext cx="66193" cy="74337"/>
                  <a:chOff x="5813364" y="7451936"/>
                  <a:chExt cx="66193" cy="74337"/>
                </a:xfrm>
              </p:grpSpPr>
              <p:sp>
                <p:nvSpPr>
                  <p:cNvPr id="4868" name="Google Shape;4868;p27"/>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69" name="Google Shape;4869;p27"/>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70" name="Google Shape;4870;p27"/>
                <p:cNvGrpSpPr/>
                <p:nvPr/>
              </p:nvGrpSpPr>
              <p:grpSpPr>
                <a:xfrm>
                  <a:off x="6266715" y="7451971"/>
                  <a:ext cx="66124" cy="74320"/>
                  <a:chOff x="6266715" y="7451971"/>
                  <a:chExt cx="66124" cy="74320"/>
                </a:xfrm>
              </p:grpSpPr>
              <p:sp>
                <p:nvSpPr>
                  <p:cNvPr id="4871" name="Google Shape;4871;p27"/>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72" name="Google Shape;4872;p27"/>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73" name="Google Shape;4873;p27"/>
                <p:cNvGrpSpPr/>
                <p:nvPr/>
              </p:nvGrpSpPr>
              <p:grpSpPr>
                <a:xfrm>
                  <a:off x="6719996" y="7451971"/>
                  <a:ext cx="66124" cy="74320"/>
                  <a:chOff x="6719996" y="7451971"/>
                  <a:chExt cx="66124" cy="74320"/>
                </a:xfrm>
              </p:grpSpPr>
              <p:sp>
                <p:nvSpPr>
                  <p:cNvPr id="4874" name="Google Shape;4874;p27"/>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75" name="Google Shape;4875;p27"/>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76" name="Google Shape;4876;p27"/>
                <p:cNvGrpSpPr/>
                <p:nvPr/>
              </p:nvGrpSpPr>
              <p:grpSpPr>
                <a:xfrm>
                  <a:off x="7173265" y="7451971"/>
                  <a:ext cx="66124" cy="74320"/>
                  <a:chOff x="7173265" y="7451971"/>
                  <a:chExt cx="66124" cy="74320"/>
                </a:xfrm>
              </p:grpSpPr>
              <p:sp>
                <p:nvSpPr>
                  <p:cNvPr id="4877" name="Google Shape;4877;p27"/>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78" name="Google Shape;4878;p27"/>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79" name="Google Shape;4879;p27"/>
                <p:cNvGrpSpPr/>
                <p:nvPr/>
              </p:nvGrpSpPr>
              <p:grpSpPr>
                <a:xfrm>
                  <a:off x="7626547" y="7451971"/>
                  <a:ext cx="66124" cy="74320"/>
                  <a:chOff x="7626547" y="7451971"/>
                  <a:chExt cx="66124" cy="74320"/>
                </a:xfrm>
              </p:grpSpPr>
              <p:sp>
                <p:nvSpPr>
                  <p:cNvPr id="4880" name="Google Shape;4880;p27"/>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81" name="Google Shape;4881;p27"/>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82" name="Google Shape;4882;p27"/>
                <p:cNvGrpSpPr/>
                <p:nvPr/>
              </p:nvGrpSpPr>
              <p:grpSpPr>
                <a:xfrm>
                  <a:off x="8079816" y="7451971"/>
                  <a:ext cx="66124" cy="74320"/>
                  <a:chOff x="8079816" y="7451971"/>
                  <a:chExt cx="66124" cy="74320"/>
                </a:xfrm>
              </p:grpSpPr>
              <p:sp>
                <p:nvSpPr>
                  <p:cNvPr id="4883" name="Google Shape;4883;p27"/>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84" name="Google Shape;4884;p27"/>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85" name="Google Shape;4885;p27"/>
                <p:cNvGrpSpPr/>
                <p:nvPr/>
              </p:nvGrpSpPr>
              <p:grpSpPr>
                <a:xfrm>
                  <a:off x="8533098" y="7451971"/>
                  <a:ext cx="66124" cy="74320"/>
                  <a:chOff x="8533098" y="7451971"/>
                  <a:chExt cx="66124" cy="74320"/>
                </a:xfrm>
              </p:grpSpPr>
              <p:sp>
                <p:nvSpPr>
                  <p:cNvPr id="4886" name="Google Shape;4886;p27"/>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87" name="Google Shape;4887;p27"/>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88" name="Google Shape;4888;p27"/>
                <p:cNvGrpSpPr/>
                <p:nvPr/>
              </p:nvGrpSpPr>
              <p:grpSpPr>
                <a:xfrm>
                  <a:off x="8986367" y="7451971"/>
                  <a:ext cx="66124" cy="74320"/>
                  <a:chOff x="8986367" y="7451971"/>
                  <a:chExt cx="66124" cy="74320"/>
                </a:xfrm>
              </p:grpSpPr>
              <p:sp>
                <p:nvSpPr>
                  <p:cNvPr id="4889" name="Google Shape;4889;p27"/>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90" name="Google Shape;4890;p27"/>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91" name="Google Shape;4891;p27"/>
                <p:cNvGrpSpPr/>
                <p:nvPr/>
              </p:nvGrpSpPr>
              <p:grpSpPr>
                <a:xfrm>
                  <a:off x="9439566" y="7451936"/>
                  <a:ext cx="66191" cy="74337"/>
                  <a:chOff x="9439566" y="7451936"/>
                  <a:chExt cx="66191" cy="74337"/>
                </a:xfrm>
              </p:grpSpPr>
              <p:sp>
                <p:nvSpPr>
                  <p:cNvPr id="4892" name="Google Shape;4892;p27"/>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93" name="Google Shape;4893;p27"/>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894" name="Google Shape;4894;p27"/>
              <p:cNvGrpSpPr/>
              <p:nvPr/>
            </p:nvGrpSpPr>
            <p:grpSpPr>
              <a:xfrm>
                <a:off x="5813364" y="7942383"/>
                <a:ext cx="3692393" cy="74355"/>
                <a:chOff x="5813364" y="7942383"/>
                <a:chExt cx="3692393" cy="74355"/>
              </a:xfrm>
            </p:grpSpPr>
            <p:grpSp>
              <p:nvGrpSpPr>
                <p:cNvPr id="4895" name="Google Shape;4895;p27"/>
                <p:cNvGrpSpPr/>
                <p:nvPr/>
              </p:nvGrpSpPr>
              <p:grpSpPr>
                <a:xfrm>
                  <a:off x="5813364" y="7942383"/>
                  <a:ext cx="66193" cy="74337"/>
                  <a:chOff x="5813364" y="7942383"/>
                  <a:chExt cx="66193" cy="74337"/>
                </a:xfrm>
              </p:grpSpPr>
              <p:sp>
                <p:nvSpPr>
                  <p:cNvPr id="4896" name="Google Shape;4896;p27"/>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897" name="Google Shape;4897;p27"/>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898" name="Google Shape;4898;p27"/>
                <p:cNvGrpSpPr/>
                <p:nvPr/>
              </p:nvGrpSpPr>
              <p:grpSpPr>
                <a:xfrm>
                  <a:off x="6266715" y="7942418"/>
                  <a:ext cx="66124" cy="74320"/>
                  <a:chOff x="6266715" y="7942418"/>
                  <a:chExt cx="66124" cy="74320"/>
                </a:xfrm>
              </p:grpSpPr>
              <p:sp>
                <p:nvSpPr>
                  <p:cNvPr id="4899" name="Google Shape;4899;p27"/>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00" name="Google Shape;4900;p27"/>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01" name="Google Shape;4901;p27"/>
                <p:cNvGrpSpPr/>
                <p:nvPr/>
              </p:nvGrpSpPr>
              <p:grpSpPr>
                <a:xfrm>
                  <a:off x="6719996" y="7942418"/>
                  <a:ext cx="66124" cy="74320"/>
                  <a:chOff x="6719996" y="7942418"/>
                  <a:chExt cx="66124" cy="74320"/>
                </a:xfrm>
              </p:grpSpPr>
              <p:sp>
                <p:nvSpPr>
                  <p:cNvPr id="4902" name="Google Shape;4902;p27"/>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03" name="Google Shape;4903;p27"/>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04" name="Google Shape;4904;p27"/>
                <p:cNvGrpSpPr/>
                <p:nvPr/>
              </p:nvGrpSpPr>
              <p:grpSpPr>
                <a:xfrm>
                  <a:off x="7173265" y="7942418"/>
                  <a:ext cx="66124" cy="74320"/>
                  <a:chOff x="7173265" y="7942418"/>
                  <a:chExt cx="66124" cy="74320"/>
                </a:xfrm>
              </p:grpSpPr>
              <p:sp>
                <p:nvSpPr>
                  <p:cNvPr id="4905" name="Google Shape;4905;p27"/>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06" name="Google Shape;4906;p27"/>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07" name="Google Shape;4907;p27"/>
                <p:cNvGrpSpPr/>
                <p:nvPr/>
              </p:nvGrpSpPr>
              <p:grpSpPr>
                <a:xfrm>
                  <a:off x="7626547" y="7942418"/>
                  <a:ext cx="66124" cy="74320"/>
                  <a:chOff x="7626547" y="7942418"/>
                  <a:chExt cx="66124" cy="74320"/>
                </a:xfrm>
              </p:grpSpPr>
              <p:sp>
                <p:nvSpPr>
                  <p:cNvPr id="4908" name="Google Shape;4908;p27"/>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09" name="Google Shape;4909;p27"/>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10" name="Google Shape;4910;p27"/>
                <p:cNvGrpSpPr/>
                <p:nvPr/>
              </p:nvGrpSpPr>
              <p:grpSpPr>
                <a:xfrm>
                  <a:off x="8079816" y="7942418"/>
                  <a:ext cx="66124" cy="74320"/>
                  <a:chOff x="8079816" y="7942418"/>
                  <a:chExt cx="66124" cy="74320"/>
                </a:xfrm>
              </p:grpSpPr>
              <p:sp>
                <p:nvSpPr>
                  <p:cNvPr id="4911" name="Google Shape;4911;p27"/>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12" name="Google Shape;4912;p27"/>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13" name="Google Shape;4913;p27"/>
                <p:cNvGrpSpPr/>
                <p:nvPr/>
              </p:nvGrpSpPr>
              <p:grpSpPr>
                <a:xfrm>
                  <a:off x="8533098" y="7942418"/>
                  <a:ext cx="66124" cy="74320"/>
                  <a:chOff x="8533098" y="7942418"/>
                  <a:chExt cx="66124" cy="74320"/>
                </a:xfrm>
              </p:grpSpPr>
              <p:sp>
                <p:nvSpPr>
                  <p:cNvPr id="4914" name="Google Shape;4914;p27"/>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15" name="Google Shape;4915;p27"/>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16" name="Google Shape;4916;p27"/>
                <p:cNvGrpSpPr/>
                <p:nvPr/>
              </p:nvGrpSpPr>
              <p:grpSpPr>
                <a:xfrm>
                  <a:off x="8986367" y="7942418"/>
                  <a:ext cx="66124" cy="74320"/>
                  <a:chOff x="8986367" y="7942418"/>
                  <a:chExt cx="66124" cy="74320"/>
                </a:xfrm>
              </p:grpSpPr>
              <p:sp>
                <p:nvSpPr>
                  <p:cNvPr id="4917" name="Google Shape;4917;p27"/>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18" name="Google Shape;4918;p27"/>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19" name="Google Shape;4919;p27"/>
                <p:cNvGrpSpPr/>
                <p:nvPr/>
              </p:nvGrpSpPr>
              <p:grpSpPr>
                <a:xfrm>
                  <a:off x="9439566" y="7942383"/>
                  <a:ext cx="66191" cy="74337"/>
                  <a:chOff x="9439566" y="7942383"/>
                  <a:chExt cx="66191" cy="74337"/>
                </a:xfrm>
              </p:grpSpPr>
              <p:sp>
                <p:nvSpPr>
                  <p:cNvPr id="4920" name="Google Shape;4920;p27"/>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21" name="Google Shape;4921;p27"/>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922" name="Google Shape;4922;p27"/>
              <p:cNvGrpSpPr/>
              <p:nvPr/>
            </p:nvGrpSpPr>
            <p:grpSpPr>
              <a:xfrm>
                <a:off x="5813364" y="8432843"/>
                <a:ext cx="3692393" cy="74355"/>
                <a:chOff x="5813364" y="8432843"/>
                <a:chExt cx="3692393" cy="74355"/>
              </a:xfrm>
            </p:grpSpPr>
            <p:grpSp>
              <p:nvGrpSpPr>
                <p:cNvPr id="4923" name="Google Shape;4923;p27"/>
                <p:cNvGrpSpPr/>
                <p:nvPr/>
              </p:nvGrpSpPr>
              <p:grpSpPr>
                <a:xfrm>
                  <a:off x="5813364" y="8432843"/>
                  <a:ext cx="66193" cy="74337"/>
                  <a:chOff x="5813364" y="8432843"/>
                  <a:chExt cx="66193" cy="74337"/>
                </a:xfrm>
              </p:grpSpPr>
              <p:sp>
                <p:nvSpPr>
                  <p:cNvPr id="4924" name="Google Shape;4924;p27"/>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25" name="Google Shape;4925;p27"/>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26" name="Google Shape;4926;p27"/>
                <p:cNvGrpSpPr/>
                <p:nvPr/>
              </p:nvGrpSpPr>
              <p:grpSpPr>
                <a:xfrm>
                  <a:off x="6266715" y="8432878"/>
                  <a:ext cx="66124" cy="74320"/>
                  <a:chOff x="6266715" y="8432878"/>
                  <a:chExt cx="66124" cy="74320"/>
                </a:xfrm>
              </p:grpSpPr>
              <p:sp>
                <p:nvSpPr>
                  <p:cNvPr id="4927" name="Google Shape;4927;p27"/>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28" name="Google Shape;4928;p27"/>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29" name="Google Shape;4929;p27"/>
                <p:cNvGrpSpPr/>
                <p:nvPr/>
              </p:nvGrpSpPr>
              <p:grpSpPr>
                <a:xfrm>
                  <a:off x="6719996" y="8432878"/>
                  <a:ext cx="66124" cy="74320"/>
                  <a:chOff x="6719996" y="8432878"/>
                  <a:chExt cx="66124" cy="74320"/>
                </a:xfrm>
              </p:grpSpPr>
              <p:sp>
                <p:nvSpPr>
                  <p:cNvPr id="4930" name="Google Shape;4930;p27"/>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31" name="Google Shape;4931;p27"/>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32" name="Google Shape;4932;p27"/>
                <p:cNvGrpSpPr/>
                <p:nvPr/>
              </p:nvGrpSpPr>
              <p:grpSpPr>
                <a:xfrm>
                  <a:off x="7173265" y="8432878"/>
                  <a:ext cx="66124" cy="74320"/>
                  <a:chOff x="7173265" y="8432878"/>
                  <a:chExt cx="66124" cy="74320"/>
                </a:xfrm>
              </p:grpSpPr>
              <p:sp>
                <p:nvSpPr>
                  <p:cNvPr id="4933" name="Google Shape;4933;p27"/>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34" name="Google Shape;4934;p27"/>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35" name="Google Shape;4935;p27"/>
                <p:cNvGrpSpPr/>
                <p:nvPr/>
              </p:nvGrpSpPr>
              <p:grpSpPr>
                <a:xfrm>
                  <a:off x="7626547" y="8432878"/>
                  <a:ext cx="66124" cy="74320"/>
                  <a:chOff x="7626547" y="8432878"/>
                  <a:chExt cx="66124" cy="74320"/>
                </a:xfrm>
              </p:grpSpPr>
              <p:sp>
                <p:nvSpPr>
                  <p:cNvPr id="4936" name="Google Shape;4936;p27"/>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37" name="Google Shape;4937;p27"/>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38" name="Google Shape;4938;p27"/>
                <p:cNvGrpSpPr/>
                <p:nvPr/>
              </p:nvGrpSpPr>
              <p:grpSpPr>
                <a:xfrm>
                  <a:off x="8079816" y="8432878"/>
                  <a:ext cx="66124" cy="74320"/>
                  <a:chOff x="8079816" y="8432878"/>
                  <a:chExt cx="66124" cy="74320"/>
                </a:xfrm>
              </p:grpSpPr>
              <p:sp>
                <p:nvSpPr>
                  <p:cNvPr id="4939" name="Google Shape;4939;p27"/>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40" name="Google Shape;4940;p27"/>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41" name="Google Shape;4941;p27"/>
                <p:cNvGrpSpPr/>
                <p:nvPr/>
              </p:nvGrpSpPr>
              <p:grpSpPr>
                <a:xfrm>
                  <a:off x="8533098" y="8432878"/>
                  <a:ext cx="66124" cy="74320"/>
                  <a:chOff x="8533098" y="8432878"/>
                  <a:chExt cx="66124" cy="74320"/>
                </a:xfrm>
              </p:grpSpPr>
              <p:sp>
                <p:nvSpPr>
                  <p:cNvPr id="4942" name="Google Shape;4942;p27"/>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43" name="Google Shape;4943;p27"/>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44" name="Google Shape;4944;p27"/>
                <p:cNvGrpSpPr/>
                <p:nvPr/>
              </p:nvGrpSpPr>
              <p:grpSpPr>
                <a:xfrm>
                  <a:off x="8986367" y="8432878"/>
                  <a:ext cx="66124" cy="74320"/>
                  <a:chOff x="8986367" y="8432878"/>
                  <a:chExt cx="66124" cy="74320"/>
                </a:xfrm>
              </p:grpSpPr>
              <p:sp>
                <p:nvSpPr>
                  <p:cNvPr id="4945" name="Google Shape;4945;p27"/>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46" name="Google Shape;4946;p27"/>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47" name="Google Shape;4947;p27"/>
                <p:cNvGrpSpPr/>
                <p:nvPr/>
              </p:nvGrpSpPr>
              <p:grpSpPr>
                <a:xfrm>
                  <a:off x="9439566" y="8432843"/>
                  <a:ext cx="66191" cy="74337"/>
                  <a:chOff x="9439566" y="8432843"/>
                  <a:chExt cx="66191" cy="74337"/>
                </a:xfrm>
              </p:grpSpPr>
              <p:sp>
                <p:nvSpPr>
                  <p:cNvPr id="4948" name="Google Shape;4948;p27"/>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49" name="Google Shape;4949;p27"/>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950" name="Google Shape;4950;p27"/>
              <p:cNvGrpSpPr/>
              <p:nvPr/>
            </p:nvGrpSpPr>
            <p:grpSpPr>
              <a:xfrm>
                <a:off x="5813364" y="8923290"/>
                <a:ext cx="3692393" cy="74355"/>
                <a:chOff x="5813364" y="8923290"/>
                <a:chExt cx="3692393" cy="74355"/>
              </a:xfrm>
            </p:grpSpPr>
            <p:grpSp>
              <p:nvGrpSpPr>
                <p:cNvPr id="4951" name="Google Shape;4951;p27"/>
                <p:cNvGrpSpPr/>
                <p:nvPr/>
              </p:nvGrpSpPr>
              <p:grpSpPr>
                <a:xfrm>
                  <a:off x="5813364" y="8923290"/>
                  <a:ext cx="66193" cy="74337"/>
                  <a:chOff x="5813364" y="8923290"/>
                  <a:chExt cx="66193" cy="74337"/>
                </a:xfrm>
              </p:grpSpPr>
              <p:sp>
                <p:nvSpPr>
                  <p:cNvPr id="4952" name="Google Shape;4952;p27"/>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53" name="Google Shape;4953;p27"/>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54" name="Google Shape;4954;p27"/>
                <p:cNvGrpSpPr/>
                <p:nvPr/>
              </p:nvGrpSpPr>
              <p:grpSpPr>
                <a:xfrm>
                  <a:off x="6266715" y="8923325"/>
                  <a:ext cx="66124" cy="74320"/>
                  <a:chOff x="6266715" y="8923325"/>
                  <a:chExt cx="66124" cy="74320"/>
                </a:xfrm>
              </p:grpSpPr>
              <p:sp>
                <p:nvSpPr>
                  <p:cNvPr id="4955" name="Google Shape;4955;p27"/>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56" name="Google Shape;4956;p27"/>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57" name="Google Shape;4957;p27"/>
                <p:cNvGrpSpPr/>
                <p:nvPr/>
              </p:nvGrpSpPr>
              <p:grpSpPr>
                <a:xfrm>
                  <a:off x="6719996" y="8923325"/>
                  <a:ext cx="66124" cy="74320"/>
                  <a:chOff x="6719996" y="8923325"/>
                  <a:chExt cx="66124" cy="74320"/>
                </a:xfrm>
              </p:grpSpPr>
              <p:sp>
                <p:nvSpPr>
                  <p:cNvPr id="4958" name="Google Shape;4958;p27"/>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59" name="Google Shape;4959;p27"/>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60" name="Google Shape;4960;p27"/>
                <p:cNvGrpSpPr/>
                <p:nvPr/>
              </p:nvGrpSpPr>
              <p:grpSpPr>
                <a:xfrm>
                  <a:off x="7173265" y="8923325"/>
                  <a:ext cx="66124" cy="74320"/>
                  <a:chOff x="7173265" y="8923325"/>
                  <a:chExt cx="66124" cy="74320"/>
                </a:xfrm>
              </p:grpSpPr>
              <p:sp>
                <p:nvSpPr>
                  <p:cNvPr id="4961" name="Google Shape;4961;p27"/>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62" name="Google Shape;4962;p27"/>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63" name="Google Shape;4963;p27"/>
                <p:cNvGrpSpPr/>
                <p:nvPr/>
              </p:nvGrpSpPr>
              <p:grpSpPr>
                <a:xfrm>
                  <a:off x="7626547" y="8923325"/>
                  <a:ext cx="66124" cy="74320"/>
                  <a:chOff x="7626547" y="8923325"/>
                  <a:chExt cx="66124" cy="74320"/>
                </a:xfrm>
              </p:grpSpPr>
              <p:sp>
                <p:nvSpPr>
                  <p:cNvPr id="4964" name="Google Shape;4964;p27"/>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65" name="Google Shape;4965;p27"/>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66" name="Google Shape;4966;p27"/>
                <p:cNvGrpSpPr/>
                <p:nvPr/>
              </p:nvGrpSpPr>
              <p:grpSpPr>
                <a:xfrm>
                  <a:off x="8079816" y="8923325"/>
                  <a:ext cx="66124" cy="74320"/>
                  <a:chOff x="8079816" y="8923325"/>
                  <a:chExt cx="66124" cy="74320"/>
                </a:xfrm>
              </p:grpSpPr>
              <p:sp>
                <p:nvSpPr>
                  <p:cNvPr id="4967" name="Google Shape;4967;p27"/>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68" name="Google Shape;4968;p27"/>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69" name="Google Shape;4969;p27"/>
                <p:cNvGrpSpPr/>
                <p:nvPr/>
              </p:nvGrpSpPr>
              <p:grpSpPr>
                <a:xfrm>
                  <a:off x="8533098" y="8923325"/>
                  <a:ext cx="66124" cy="74320"/>
                  <a:chOff x="8533098" y="8923325"/>
                  <a:chExt cx="66124" cy="74320"/>
                </a:xfrm>
              </p:grpSpPr>
              <p:sp>
                <p:nvSpPr>
                  <p:cNvPr id="4970" name="Google Shape;4970;p27"/>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71" name="Google Shape;4971;p27"/>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72" name="Google Shape;4972;p27"/>
                <p:cNvGrpSpPr/>
                <p:nvPr/>
              </p:nvGrpSpPr>
              <p:grpSpPr>
                <a:xfrm>
                  <a:off x="8986367" y="8923325"/>
                  <a:ext cx="66124" cy="74320"/>
                  <a:chOff x="8986367" y="8923325"/>
                  <a:chExt cx="66124" cy="74320"/>
                </a:xfrm>
              </p:grpSpPr>
              <p:sp>
                <p:nvSpPr>
                  <p:cNvPr id="4973" name="Google Shape;4973;p27"/>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74" name="Google Shape;4974;p27"/>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75" name="Google Shape;4975;p27"/>
                <p:cNvGrpSpPr/>
                <p:nvPr/>
              </p:nvGrpSpPr>
              <p:grpSpPr>
                <a:xfrm>
                  <a:off x="9439566" y="8923290"/>
                  <a:ext cx="66191" cy="74337"/>
                  <a:chOff x="9439566" y="8923290"/>
                  <a:chExt cx="66191" cy="74337"/>
                </a:xfrm>
              </p:grpSpPr>
              <p:sp>
                <p:nvSpPr>
                  <p:cNvPr id="4976" name="Google Shape;4976;p27"/>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77" name="Google Shape;4977;p27"/>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978" name="Google Shape;4978;p27"/>
              <p:cNvGrpSpPr/>
              <p:nvPr/>
            </p:nvGrpSpPr>
            <p:grpSpPr>
              <a:xfrm>
                <a:off x="6266715" y="9413737"/>
                <a:ext cx="3239042" cy="74355"/>
                <a:chOff x="6266715" y="9413737"/>
                <a:chExt cx="3239042" cy="74355"/>
              </a:xfrm>
            </p:grpSpPr>
            <p:grpSp>
              <p:nvGrpSpPr>
                <p:cNvPr id="4979" name="Google Shape;4979;p27"/>
                <p:cNvGrpSpPr/>
                <p:nvPr/>
              </p:nvGrpSpPr>
              <p:grpSpPr>
                <a:xfrm>
                  <a:off x="6266715" y="9413772"/>
                  <a:ext cx="66124" cy="74320"/>
                  <a:chOff x="6266715" y="9413772"/>
                  <a:chExt cx="66124" cy="74320"/>
                </a:xfrm>
              </p:grpSpPr>
              <p:sp>
                <p:nvSpPr>
                  <p:cNvPr id="4980" name="Google Shape;4980;p27"/>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81" name="Google Shape;4981;p27"/>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82" name="Google Shape;4982;p27"/>
                <p:cNvGrpSpPr/>
                <p:nvPr/>
              </p:nvGrpSpPr>
              <p:grpSpPr>
                <a:xfrm>
                  <a:off x="6719996" y="9413772"/>
                  <a:ext cx="66124" cy="74320"/>
                  <a:chOff x="6719996" y="9413772"/>
                  <a:chExt cx="66124" cy="74320"/>
                </a:xfrm>
              </p:grpSpPr>
              <p:sp>
                <p:nvSpPr>
                  <p:cNvPr id="4983" name="Google Shape;4983;p27"/>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84" name="Google Shape;4984;p27"/>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85" name="Google Shape;4985;p27"/>
                <p:cNvGrpSpPr/>
                <p:nvPr/>
              </p:nvGrpSpPr>
              <p:grpSpPr>
                <a:xfrm>
                  <a:off x="7173265" y="9413772"/>
                  <a:ext cx="66124" cy="74320"/>
                  <a:chOff x="7173265" y="9413772"/>
                  <a:chExt cx="66124" cy="74320"/>
                </a:xfrm>
              </p:grpSpPr>
              <p:sp>
                <p:nvSpPr>
                  <p:cNvPr id="4986" name="Google Shape;4986;p27"/>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87" name="Google Shape;4987;p27"/>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88" name="Google Shape;4988;p27"/>
                <p:cNvGrpSpPr/>
                <p:nvPr/>
              </p:nvGrpSpPr>
              <p:grpSpPr>
                <a:xfrm>
                  <a:off x="7626547" y="9413772"/>
                  <a:ext cx="66124" cy="74320"/>
                  <a:chOff x="7626547" y="9413772"/>
                  <a:chExt cx="66124" cy="74320"/>
                </a:xfrm>
              </p:grpSpPr>
              <p:sp>
                <p:nvSpPr>
                  <p:cNvPr id="4989" name="Google Shape;4989;p27"/>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90" name="Google Shape;4990;p27"/>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91" name="Google Shape;4991;p27"/>
                <p:cNvGrpSpPr/>
                <p:nvPr/>
              </p:nvGrpSpPr>
              <p:grpSpPr>
                <a:xfrm>
                  <a:off x="8079816" y="9413772"/>
                  <a:ext cx="66124" cy="74320"/>
                  <a:chOff x="8079816" y="9413772"/>
                  <a:chExt cx="66124" cy="74320"/>
                </a:xfrm>
              </p:grpSpPr>
              <p:sp>
                <p:nvSpPr>
                  <p:cNvPr id="4992" name="Google Shape;4992;p27"/>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93" name="Google Shape;4993;p27"/>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94" name="Google Shape;4994;p27"/>
                <p:cNvGrpSpPr/>
                <p:nvPr/>
              </p:nvGrpSpPr>
              <p:grpSpPr>
                <a:xfrm>
                  <a:off x="8533098" y="9413772"/>
                  <a:ext cx="66124" cy="74320"/>
                  <a:chOff x="8533098" y="9413772"/>
                  <a:chExt cx="66124" cy="74320"/>
                </a:xfrm>
              </p:grpSpPr>
              <p:sp>
                <p:nvSpPr>
                  <p:cNvPr id="4995" name="Google Shape;4995;p27"/>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96" name="Google Shape;4996;p27"/>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997" name="Google Shape;4997;p27"/>
                <p:cNvGrpSpPr/>
                <p:nvPr/>
              </p:nvGrpSpPr>
              <p:grpSpPr>
                <a:xfrm>
                  <a:off x="8986367" y="9413772"/>
                  <a:ext cx="66124" cy="74320"/>
                  <a:chOff x="8986367" y="9413772"/>
                  <a:chExt cx="66124" cy="74320"/>
                </a:xfrm>
              </p:grpSpPr>
              <p:sp>
                <p:nvSpPr>
                  <p:cNvPr id="4998" name="Google Shape;4998;p27"/>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999" name="Google Shape;4999;p27"/>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00" name="Google Shape;5000;p27"/>
                <p:cNvGrpSpPr/>
                <p:nvPr/>
              </p:nvGrpSpPr>
              <p:grpSpPr>
                <a:xfrm>
                  <a:off x="9439566" y="9413737"/>
                  <a:ext cx="66191" cy="74337"/>
                  <a:chOff x="9439566" y="9413737"/>
                  <a:chExt cx="66191" cy="74337"/>
                </a:xfrm>
              </p:grpSpPr>
              <p:sp>
                <p:nvSpPr>
                  <p:cNvPr id="5001" name="Google Shape;5001;p27"/>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02" name="Google Shape;5002;p27"/>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5003" name="Google Shape;5003;p27"/>
              <p:cNvGrpSpPr/>
              <p:nvPr/>
            </p:nvGrpSpPr>
            <p:grpSpPr>
              <a:xfrm>
                <a:off x="6719996" y="9904197"/>
                <a:ext cx="2785758" cy="74342"/>
                <a:chOff x="6719996" y="9904197"/>
                <a:chExt cx="2785758" cy="74342"/>
              </a:xfrm>
            </p:grpSpPr>
            <p:grpSp>
              <p:nvGrpSpPr>
                <p:cNvPr id="5004" name="Google Shape;5004;p27"/>
                <p:cNvGrpSpPr/>
                <p:nvPr/>
              </p:nvGrpSpPr>
              <p:grpSpPr>
                <a:xfrm>
                  <a:off x="6719996" y="9904219"/>
                  <a:ext cx="66124" cy="74320"/>
                  <a:chOff x="6719996" y="9904219"/>
                  <a:chExt cx="66124" cy="74320"/>
                </a:xfrm>
              </p:grpSpPr>
              <p:sp>
                <p:nvSpPr>
                  <p:cNvPr id="5005" name="Google Shape;5005;p27"/>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06" name="Google Shape;5006;p27"/>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07" name="Google Shape;5007;p27"/>
                <p:cNvGrpSpPr/>
                <p:nvPr/>
              </p:nvGrpSpPr>
              <p:grpSpPr>
                <a:xfrm>
                  <a:off x="7173265" y="9904219"/>
                  <a:ext cx="66124" cy="74320"/>
                  <a:chOff x="7173265" y="9904219"/>
                  <a:chExt cx="66124" cy="74320"/>
                </a:xfrm>
              </p:grpSpPr>
              <p:sp>
                <p:nvSpPr>
                  <p:cNvPr id="5008" name="Google Shape;5008;p27"/>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09" name="Google Shape;5009;p27"/>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10" name="Google Shape;5010;p27"/>
                <p:cNvGrpSpPr/>
                <p:nvPr/>
              </p:nvGrpSpPr>
              <p:grpSpPr>
                <a:xfrm>
                  <a:off x="7626547" y="9904219"/>
                  <a:ext cx="66124" cy="74320"/>
                  <a:chOff x="7626547" y="9904219"/>
                  <a:chExt cx="66124" cy="74320"/>
                </a:xfrm>
              </p:grpSpPr>
              <p:sp>
                <p:nvSpPr>
                  <p:cNvPr id="5011" name="Google Shape;5011;p27"/>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12" name="Google Shape;5012;p27"/>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13" name="Google Shape;5013;p27"/>
                <p:cNvGrpSpPr/>
                <p:nvPr/>
              </p:nvGrpSpPr>
              <p:grpSpPr>
                <a:xfrm>
                  <a:off x="8079816" y="9904219"/>
                  <a:ext cx="66124" cy="74320"/>
                  <a:chOff x="8079816" y="9904219"/>
                  <a:chExt cx="66124" cy="74320"/>
                </a:xfrm>
              </p:grpSpPr>
              <p:sp>
                <p:nvSpPr>
                  <p:cNvPr id="5014" name="Google Shape;5014;p27"/>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15" name="Google Shape;5015;p27"/>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16" name="Google Shape;5016;p27"/>
                <p:cNvGrpSpPr/>
                <p:nvPr/>
              </p:nvGrpSpPr>
              <p:grpSpPr>
                <a:xfrm>
                  <a:off x="8533098" y="9904219"/>
                  <a:ext cx="66124" cy="74320"/>
                  <a:chOff x="8533098" y="9904219"/>
                  <a:chExt cx="66124" cy="74320"/>
                </a:xfrm>
              </p:grpSpPr>
              <p:sp>
                <p:nvSpPr>
                  <p:cNvPr id="5017" name="Google Shape;5017;p27"/>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18" name="Google Shape;5018;p27"/>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19" name="Google Shape;5019;p27"/>
                <p:cNvGrpSpPr/>
                <p:nvPr/>
              </p:nvGrpSpPr>
              <p:grpSpPr>
                <a:xfrm>
                  <a:off x="8986367" y="9904219"/>
                  <a:ext cx="66124" cy="74320"/>
                  <a:chOff x="8986367" y="9904219"/>
                  <a:chExt cx="66124" cy="74320"/>
                </a:xfrm>
              </p:grpSpPr>
              <p:sp>
                <p:nvSpPr>
                  <p:cNvPr id="5020" name="Google Shape;5020;p27"/>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21" name="Google Shape;5021;p27"/>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22" name="Google Shape;5022;p27"/>
                <p:cNvGrpSpPr/>
                <p:nvPr/>
              </p:nvGrpSpPr>
              <p:grpSpPr>
                <a:xfrm>
                  <a:off x="9439610" y="9904197"/>
                  <a:ext cx="66144" cy="74309"/>
                  <a:chOff x="9439610" y="9904197"/>
                  <a:chExt cx="66144" cy="74309"/>
                </a:xfrm>
              </p:grpSpPr>
              <p:sp>
                <p:nvSpPr>
                  <p:cNvPr id="5023" name="Google Shape;5023;p27"/>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24" name="Google Shape;5024;p27"/>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sp>
          <p:nvSpPr>
            <p:cNvPr id="5025" name="Google Shape;5025;p27"/>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sp>
        <p:nvSpPr>
          <p:cNvPr id="5026" name="Google Shape;5026;p27"/>
          <p:cNvSpPr/>
          <p:nvPr/>
        </p:nvSpPr>
        <p:spPr>
          <a:xfrm rot="-100041">
            <a:off x="-261514" y="-242120"/>
            <a:ext cx="4753112" cy="5605176"/>
          </a:xfrm>
          <a:prstGeom prst="rect">
            <a:avLst/>
          </a:prstGeom>
          <a:solidFill>
            <a:srgbClr val="AAF0D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027" name="Google Shape;5027;p27"/>
          <p:cNvGrpSpPr/>
          <p:nvPr/>
        </p:nvGrpSpPr>
        <p:grpSpPr>
          <a:xfrm>
            <a:off x="3910150" y="4040420"/>
            <a:ext cx="1353429" cy="461308"/>
            <a:chOff x="7820300" y="8080841"/>
            <a:chExt cx="2706857" cy="922617"/>
          </a:xfrm>
        </p:grpSpPr>
        <p:grpSp>
          <p:nvGrpSpPr>
            <p:cNvPr id="5028" name="Google Shape;5028;p27"/>
            <p:cNvGrpSpPr/>
            <p:nvPr/>
          </p:nvGrpSpPr>
          <p:grpSpPr>
            <a:xfrm>
              <a:off x="7820300" y="8080841"/>
              <a:ext cx="2706857" cy="922617"/>
              <a:chOff x="7820300" y="8080841"/>
              <a:chExt cx="2706857" cy="922617"/>
            </a:xfrm>
          </p:grpSpPr>
          <p:sp>
            <p:nvSpPr>
              <p:cNvPr id="5029" name="Google Shape;5029;p27"/>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30" name="Google Shape;5030;p27"/>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31" name="Google Shape;5031;p27"/>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32" name="Google Shape;5032;p27"/>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5033" name="Google Shape;5033;p27"/>
            <p:cNvGrpSpPr/>
            <p:nvPr/>
          </p:nvGrpSpPr>
          <p:grpSpPr>
            <a:xfrm>
              <a:off x="7820300" y="8080841"/>
              <a:ext cx="2706857" cy="922617"/>
              <a:chOff x="7820300" y="8080841"/>
              <a:chExt cx="2706857" cy="922617"/>
            </a:xfrm>
          </p:grpSpPr>
          <p:sp>
            <p:nvSpPr>
              <p:cNvPr id="5034" name="Google Shape;5034;p27"/>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35" name="Google Shape;5035;p27"/>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36" name="Google Shape;5036;p27"/>
              <p:cNvSpPr/>
              <p:nvPr/>
            </p:nvSpPr>
            <p:spPr>
              <a:xfrm>
                <a:off x="9434084" y="8099288"/>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5037" name="Google Shape;5037;p27"/>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sp>
        <p:nvSpPr>
          <p:cNvPr id="5038" name="Google Shape;5038;p27"/>
          <p:cNvSpPr txBox="1"/>
          <p:nvPr/>
        </p:nvSpPr>
        <p:spPr>
          <a:xfrm>
            <a:off x="0" y="860025"/>
            <a:ext cx="42786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lang="nl" sz="4000">
                <a:solidFill>
                  <a:srgbClr val="191918"/>
                </a:solidFill>
                <a:latin typeface="Mali Medium"/>
                <a:ea typeface="Mali Medium"/>
                <a:cs typeface="Mali Medium"/>
                <a:sym typeface="Mali Medium"/>
              </a:rPr>
              <a:t>W</a:t>
            </a:r>
            <a:r>
              <a:rPr b="0" i="0" lang="nl" sz="4000" u="none" cap="none" strike="noStrike">
                <a:solidFill>
                  <a:srgbClr val="191918"/>
                </a:solidFill>
                <a:latin typeface="Mali Medium"/>
                <a:ea typeface="Mali Medium"/>
                <a:cs typeface="Mali Medium"/>
                <a:sym typeface="Mali Medium"/>
              </a:rPr>
              <a:t>ebontwikkeling</a:t>
            </a:r>
            <a:endParaRPr b="0" i="0" sz="4000" u="none" cap="none" strike="noStrike">
              <a:solidFill>
                <a:srgbClr val="191918"/>
              </a:solidFill>
              <a:latin typeface="Mali Medium"/>
              <a:ea typeface="Mali Medium"/>
              <a:cs typeface="Mali Medium"/>
              <a:sym typeface="Mali Medium"/>
            </a:endParaRPr>
          </a:p>
        </p:txBody>
      </p:sp>
      <p:sp>
        <p:nvSpPr>
          <p:cNvPr id="5039" name="Google Shape;5039;p27"/>
          <p:cNvSpPr txBox="1"/>
          <p:nvPr/>
        </p:nvSpPr>
        <p:spPr>
          <a:xfrm>
            <a:off x="5592173" y="482825"/>
            <a:ext cx="3192900" cy="31446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lang="nl" sz="1800">
                <a:latin typeface="Nunito Medium"/>
                <a:ea typeface="Nunito Medium"/>
                <a:cs typeface="Nunito Medium"/>
                <a:sym typeface="Nunito Medium"/>
              </a:rPr>
              <a:t>Creatie </a:t>
            </a:r>
            <a:r>
              <a:rPr b="0" i="0" lang="nl" sz="1800" u="none" cap="none" strike="noStrike">
                <a:solidFill>
                  <a:srgbClr val="000000"/>
                </a:solidFill>
                <a:latin typeface="Nunito Medium"/>
                <a:ea typeface="Nunito Medium"/>
                <a:cs typeface="Nunito Medium"/>
                <a:sym typeface="Nunito Medium"/>
              </a:rPr>
              <a:t>en onderhoud van websites en webapplicaties.</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Vereiste vaardigheden: </a:t>
            </a:r>
            <a:r>
              <a:rPr b="0" i="0" lang="nl" sz="1800" u="none" cap="none" strike="noStrike">
                <a:solidFill>
                  <a:srgbClr val="000000"/>
                </a:solidFill>
                <a:latin typeface="Nunito Medium"/>
                <a:ea typeface="Nunito Medium"/>
                <a:cs typeface="Nunito Medium"/>
                <a:sym typeface="Nunito Medium"/>
              </a:rPr>
              <a:t>Kennis van programmeertalen, probleemoplossing, creativiteit.</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000000"/>
                </a:solidFill>
                <a:latin typeface="Nunito"/>
                <a:ea typeface="Nunito"/>
                <a:cs typeface="Nunito"/>
                <a:sym typeface="Nunito"/>
              </a:rPr>
              <a:t>Softwarekennis: </a:t>
            </a:r>
            <a:r>
              <a:rPr b="0" i="0" lang="nl" sz="1800" u="none" cap="none" strike="noStrike">
                <a:solidFill>
                  <a:srgbClr val="000000"/>
                </a:solidFill>
                <a:latin typeface="Nunito Medium"/>
                <a:ea typeface="Nunito Medium"/>
                <a:cs typeface="Nunito Medium"/>
                <a:sym typeface="Nunito Medium"/>
              </a:rPr>
              <a:t>HTML, CSS, WordPress, JavaScript, React.</a:t>
            </a:r>
            <a:endParaRPr b="0" i="0" sz="1800" u="none" cap="none" strike="noStrike">
              <a:solidFill>
                <a:srgbClr val="000000"/>
              </a:solidFill>
              <a:latin typeface="Nunito Medium"/>
              <a:ea typeface="Nunito Medium"/>
              <a:cs typeface="Nunito Medium"/>
              <a:sym typeface="Nunito Medium"/>
            </a:endParaRPr>
          </a:p>
        </p:txBody>
      </p:sp>
      <p:pic>
        <p:nvPicPr>
          <p:cNvPr id="5040" name="Google Shape;5040;p27"/>
          <p:cNvPicPr preferRelativeResize="0"/>
          <p:nvPr/>
        </p:nvPicPr>
        <p:blipFill rotWithShape="1">
          <a:blip r:embed="rId3">
            <a:alphaModFix/>
          </a:blip>
          <a:srcRect b="0" l="0" r="0" t="0"/>
          <a:stretch/>
        </p:blipFill>
        <p:spPr>
          <a:xfrm>
            <a:off x="1276512" y="2443550"/>
            <a:ext cx="1829475" cy="1829475"/>
          </a:xfrm>
          <a:prstGeom prst="rect">
            <a:avLst/>
          </a:prstGeom>
          <a:noFill/>
          <a:ln>
            <a:noFill/>
          </a:ln>
        </p:spPr>
      </p:pic>
      <p:grpSp>
        <p:nvGrpSpPr>
          <p:cNvPr id="5041" name="Google Shape;5041;p27"/>
          <p:cNvGrpSpPr/>
          <p:nvPr/>
        </p:nvGrpSpPr>
        <p:grpSpPr>
          <a:xfrm rot="893862">
            <a:off x="3873239" y="210902"/>
            <a:ext cx="1287273" cy="461303"/>
            <a:chOff x="6540201" y="1793051"/>
            <a:chExt cx="1005011" cy="360187"/>
          </a:xfrm>
        </p:grpSpPr>
        <p:sp>
          <p:nvSpPr>
            <p:cNvPr id="5042" name="Google Shape;5042;p27"/>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043" name="Google Shape;5043;p27"/>
            <p:cNvGrpSpPr/>
            <p:nvPr/>
          </p:nvGrpSpPr>
          <p:grpSpPr>
            <a:xfrm rot="-83194">
              <a:off x="6544750" y="1808211"/>
              <a:ext cx="962211" cy="333435"/>
              <a:chOff x="13088213" y="3615325"/>
              <a:chExt cx="1924244" cy="666809"/>
            </a:xfrm>
          </p:grpSpPr>
          <p:sp>
            <p:nvSpPr>
              <p:cNvPr id="5044" name="Google Shape;5044;p27"/>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5" name="Google Shape;5045;p27"/>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6" name="Google Shape;5046;p27"/>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7" name="Google Shape;5047;p27"/>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8" name="Google Shape;5048;p27"/>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9" name="Google Shape;5049;p27"/>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0" name="Google Shape;5050;p27"/>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1" name="Google Shape;5051;p27"/>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2" name="Google Shape;5052;p27"/>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3" name="Google Shape;5053;p27"/>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4" name="Google Shape;5054;p27"/>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5" name="Google Shape;5055;p27"/>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6" name="Google Shape;5056;p27"/>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7" name="Google Shape;5057;p27"/>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8" name="Google Shape;5058;p27"/>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9" name="Google Shape;5059;p27"/>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0" name="Google Shape;5060;p27"/>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1" name="Google Shape;5061;p27"/>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2" name="Google Shape;5062;p27"/>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3" name="Google Shape;5063;p27"/>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4" name="Google Shape;5064;p27"/>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5" name="Google Shape;5065;p27"/>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6" name="Google Shape;5066;p27"/>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7" name="Google Shape;5067;p27"/>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8" name="Google Shape;5068;p27"/>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069" name="Google Shape;5069;p2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5073" name="Shape 5073"/>
        <p:cNvGrpSpPr/>
        <p:nvPr/>
      </p:nvGrpSpPr>
      <p:grpSpPr>
        <a:xfrm>
          <a:off x="0" y="0"/>
          <a:ext cx="0" cy="0"/>
          <a:chOff x="0" y="0"/>
          <a:chExt cx="0" cy="0"/>
        </a:xfrm>
      </p:grpSpPr>
      <p:grpSp>
        <p:nvGrpSpPr>
          <p:cNvPr id="5074" name="Google Shape;5074;p28"/>
          <p:cNvGrpSpPr/>
          <p:nvPr/>
        </p:nvGrpSpPr>
        <p:grpSpPr>
          <a:xfrm rot="-147850">
            <a:off x="4843591" y="-432107"/>
            <a:ext cx="4041387" cy="4080071"/>
            <a:chOff x="9685972" y="-864111"/>
            <a:chExt cx="8081765" cy="8159124"/>
          </a:xfrm>
        </p:grpSpPr>
        <p:sp>
          <p:nvSpPr>
            <p:cNvPr id="5075" name="Google Shape;5075;p28"/>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076" name="Google Shape;5076;p28"/>
            <p:cNvGrpSpPr/>
            <p:nvPr/>
          </p:nvGrpSpPr>
          <p:grpSpPr>
            <a:xfrm>
              <a:off x="9685972" y="-314528"/>
              <a:ext cx="8081765" cy="7148015"/>
              <a:chOff x="9685972" y="-314528"/>
              <a:chExt cx="8081765" cy="7148015"/>
            </a:xfrm>
          </p:grpSpPr>
          <p:sp>
            <p:nvSpPr>
              <p:cNvPr id="5077" name="Google Shape;5077;p28"/>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78" name="Google Shape;5078;p28"/>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79" name="Google Shape;5079;p28"/>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0" name="Google Shape;5080;p28"/>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1" name="Google Shape;5081;p28"/>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2" name="Google Shape;5082;p28"/>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3" name="Google Shape;5083;p28"/>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4" name="Google Shape;5084;p28"/>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5" name="Google Shape;5085;p28"/>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6" name="Google Shape;5086;p28"/>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7" name="Google Shape;5087;p28"/>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8" name="Google Shape;5088;p28"/>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089" name="Google Shape;5089;p28"/>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28"/>
          <p:cNvSpPr txBox="1"/>
          <p:nvPr/>
        </p:nvSpPr>
        <p:spPr>
          <a:xfrm>
            <a:off x="456275" y="552100"/>
            <a:ext cx="4213200" cy="3370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webontwikkeling interessant?</a:t>
            </a:r>
            <a:endParaRPr b="1" i="0" sz="18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Creatieve en technische uitdagingen: </a:t>
            </a:r>
            <a:r>
              <a:rPr b="0" i="0" lang="nl" sz="1200" u="none" cap="none" strike="noStrike">
                <a:solidFill>
                  <a:srgbClr val="000000"/>
                </a:solidFill>
                <a:latin typeface="Mali Medium"/>
                <a:ea typeface="Mali Medium"/>
                <a:cs typeface="Mali Medium"/>
                <a:sym typeface="Mali Medium"/>
              </a:rPr>
              <a:t>webontwikkeling combineert creatieve ontwerpelementen met technische programmeer uitdagingen.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Op g</a:t>
            </a:r>
            <a:r>
              <a:rPr b="1" i="0" lang="nl" sz="1200" u="none" cap="none" strike="noStrike">
                <a:solidFill>
                  <a:srgbClr val="000000"/>
                </a:solidFill>
                <a:latin typeface="Mali"/>
                <a:ea typeface="Mali"/>
                <a:cs typeface="Mali"/>
                <a:sym typeface="Mali"/>
              </a:rPr>
              <a:t>ebruikerservaring</a:t>
            </a:r>
            <a:r>
              <a:rPr b="1" i="0" lang="nl" sz="1200" u="none" cap="none" strike="noStrike">
                <a:solidFill>
                  <a:srgbClr val="000000"/>
                </a:solidFill>
                <a:latin typeface="Mali"/>
                <a:ea typeface="Mali"/>
                <a:cs typeface="Mali"/>
                <a:sym typeface="Mali"/>
              </a:rPr>
              <a:t> </a:t>
            </a:r>
            <a:r>
              <a:rPr b="1" i="0" lang="nl" sz="1200" u="none" cap="none" strike="noStrike">
                <a:solidFill>
                  <a:srgbClr val="000000"/>
                </a:solidFill>
                <a:latin typeface="Mali"/>
                <a:ea typeface="Mali"/>
                <a:cs typeface="Mali"/>
                <a:sym typeface="Mali"/>
              </a:rPr>
              <a:t>gerichte aanpak: </a:t>
            </a:r>
            <a:r>
              <a:rPr b="0" i="0" lang="nl" sz="1200" u="none" cap="none" strike="noStrike">
                <a:solidFill>
                  <a:srgbClr val="000000"/>
                </a:solidFill>
                <a:latin typeface="Mali Medium"/>
                <a:ea typeface="Mali Medium"/>
                <a:cs typeface="Mali Medium"/>
                <a:sym typeface="Mali Medium"/>
              </a:rPr>
              <a:t>de taak van de webontwikkelaar is ervoor te zorgen dat websites gemakkelijk te gebruiken en toegankelijk zijn.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Diverse project mogelijkheden: </a:t>
            </a:r>
            <a:r>
              <a:rPr b="0" i="0" lang="nl" sz="1200" u="none" cap="none" strike="noStrike">
                <a:solidFill>
                  <a:srgbClr val="000000"/>
                </a:solidFill>
                <a:latin typeface="Mali Medium"/>
                <a:ea typeface="Mali Medium"/>
                <a:cs typeface="Mali Medium"/>
                <a:sym typeface="Mali Medium"/>
              </a:rPr>
              <a:t>webontwikkelaars kunnen aan veel verschillende soorten projecten werken, waaronder </a:t>
            </a:r>
            <a:r>
              <a:rPr lang="nl" sz="1200">
                <a:latin typeface="Mali Medium"/>
                <a:ea typeface="Mali Medium"/>
                <a:cs typeface="Mali Medium"/>
                <a:sym typeface="Mali Medium"/>
              </a:rPr>
              <a:t>bedrijfs websites</a:t>
            </a:r>
            <a:r>
              <a:rPr b="0" i="0" lang="nl" sz="1200" u="none" cap="none" strike="noStrike">
                <a:solidFill>
                  <a:srgbClr val="000000"/>
                </a:solidFill>
                <a:latin typeface="Mali Medium"/>
                <a:ea typeface="Mali Medium"/>
                <a:cs typeface="Mali Medium"/>
                <a:sym typeface="Mali Medium"/>
              </a:rPr>
              <a:t>, webwinkels en webapplicaties.</a:t>
            </a:r>
            <a:endParaRPr b="0" i="0" sz="1200" u="none" cap="none" strike="noStrike">
              <a:solidFill>
                <a:srgbClr val="000000"/>
              </a:solidFill>
              <a:latin typeface="Mali Medium"/>
              <a:ea typeface="Mali Medium"/>
              <a:cs typeface="Mali Medium"/>
              <a:sym typeface="Mali Medium"/>
            </a:endParaRPr>
          </a:p>
        </p:txBody>
      </p:sp>
      <p:pic>
        <p:nvPicPr>
          <p:cNvPr id="5091" name="Google Shape;5091;p28"/>
          <p:cNvPicPr preferRelativeResize="0"/>
          <p:nvPr/>
        </p:nvPicPr>
        <p:blipFill rotWithShape="1">
          <a:blip r:embed="rId3">
            <a:alphaModFix/>
          </a:blip>
          <a:srcRect b="0" l="0" r="0" t="0"/>
          <a:stretch/>
        </p:blipFill>
        <p:spPr>
          <a:xfrm>
            <a:off x="5186099" y="1007588"/>
            <a:ext cx="3497300" cy="2068375"/>
          </a:xfrm>
          <a:prstGeom prst="rect">
            <a:avLst/>
          </a:prstGeom>
          <a:noFill/>
          <a:ln>
            <a:noFill/>
          </a:ln>
        </p:spPr>
      </p:pic>
      <p:grpSp>
        <p:nvGrpSpPr>
          <p:cNvPr id="5092" name="Google Shape;5092;p28"/>
          <p:cNvGrpSpPr/>
          <p:nvPr/>
        </p:nvGrpSpPr>
        <p:grpSpPr>
          <a:xfrm>
            <a:off x="4716438" y="2719359"/>
            <a:ext cx="1414352" cy="486865"/>
            <a:chOff x="6540201" y="1793051"/>
            <a:chExt cx="1005011" cy="360187"/>
          </a:xfrm>
        </p:grpSpPr>
        <p:sp>
          <p:nvSpPr>
            <p:cNvPr id="5093" name="Google Shape;5093;p28"/>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094" name="Google Shape;5094;p28"/>
            <p:cNvGrpSpPr/>
            <p:nvPr/>
          </p:nvGrpSpPr>
          <p:grpSpPr>
            <a:xfrm rot="-83194">
              <a:off x="6544750" y="1808211"/>
              <a:ext cx="962211" cy="333435"/>
              <a:chOff x="13088213" y="3615325"/>
              <a:chExt cx="1924244" cy="666809"/>
            </a:xfrm>
          </p:grpSpPr>
          <p:sp>
            <p:nvSpPr>
              <p:cNvPr id="5095" name="Google Shape;5095;p28"/>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6" name="Google Shape;5096;p28"/>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7" name="Google Shape;5097;p28"/>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8" name="Google Shape;5098;p28"/>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9" name="Google Shape;5099;p28"/>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0" name="Google Shape;5100;p28"/>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1" name="Google Shape;5101;p28"/>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2" name="Google Shape;5102;p28"/>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3" name="Google Shape;5103;p28"/>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4" name="Google Shape;5104;p28"/>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5" name="Google Shape;5105;p28"/>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6" name="Google Shape;5106;p28"/>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7" name="Google Shape;5107;p28"/>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8" name="Google Shape;5108;p28"/>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9" name="Google Shape;5109;p28"/>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0" name="Google Shape;5110;p28"/>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1" name="Google Shape;5111;p28"/>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2" name="Google Shape;5112;p28"/>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3" name="Google Shape;5113;p28"/>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4" name="Google Shape;5114;p28"/>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5" name="Google Shape;5115;p28"/>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6" name="Google Shape;5116;p28"/>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7" name="Google Shape;5117;p28"/>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8" name="Google Shape;5118;p28"/>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9" name="Google Shape;5119;p28"/>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120" name="Google Shape;5120;p28"/>
          <p:cNvGrpSpPr/>
          <p:nvPr/>
        </p:nvGrpSpPr>
        <p:grpSpPr>
          <a:xfrm rot="335380">
            <a:off x="7113925" y="2569246"/>
            <a:ext cx="1730248" cy="2684807"/>
            <a:chOff x="16070406" y="6554499"/>
            <a:chExt cx="2936096" cy="4555909"/>
          </a:xfrm>
        </p:grpSpPr>
        <p:sp>
          <p:nvSpPr>
            <p:cNvPr id="5121" name="Google Shape;5121;p28"/>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2" name="Google Shape;5122;p28"/>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3" name="Google Shape;5123;p28"/>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4" name="Google Shape;5124;p28"/>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5" name="Google Shape;5125;p28"/>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6" name="Google Shape;5126;p28"/>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7" name="Google Shape;5127;p2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8" name="Google Shape;5128;p2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9" name="Google Shape;5129;p28"/>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0" name="Google Shape;5130;p28"/>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1" name="Google Shape;5131;p28"/>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2" name="Google Shape;5132;p28"/>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3" name="Google Shape;5133;p28"/>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134" name="Google Shape;5134;p2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5138" name="Shape 5138"/>
        <p:cNvGrpSpPr/>
        <p:nvPr/>
      </p:nvGrpSpPr>
      <p:grpSpPr>
        <a:xfrm>
          <a:off x="0" y="0"/>
          <a:ext cx="0" cy="0"/>
          <a:chOff x="0" y="0"/>
          <a:chExt cx="0" cy="0"/>
        </a:xfrm>
      </p:grpSpPr>
      <p:grpSp>
        <p:nvGrpSpPr>
          <p:cNvPr id="5139" name="Google Shape;5139;p29"/>
          <p:cNvGrpSpPr/>
          <p:nvPr/>
        </p:nvGrpSpPr>
        <p:grpSpPr>
          <a:xfrm>
            <a:off x="839505" y="-201514"/>
            <a:ext cx="4497701" cy="4548235"/>
            <a:chOff x="3169580" y="302961"/>
            <a:chExt cx="4497701" cy="4548235"/>
          </a:xfrm>
        </p:grpSpPr>
        <p:sp>
          <p:nvSpPr>
            <p:cNvPr id="5140" name="Google Shape;5140;p29"/>
            <p:cNvSpPr/>
            <p:nvPr/>
          </p:nvSpPr>
          <p:spPr>
            <a:xfrm rot="-154594">
              <a:off x="3265383" y="397547"/>
              <a:ext cx="4306095" cy="4359064"/>
            </a:xfrm>
            <a:custGeom>
              <a:rect b="b" l="l" r="r" t="t"/>
              <a:pathLst>
                <a:path extrusionOk="0" h="8709315" w="8603484">
                  <a:moveTo>
                    <a:pt x="2" y="8567242"/>
                  </a:moveTo>
                  <a:cubicBezTo>
                    <a:pt x="-434" y="8646618"/>
                    <a:pt x="64632" y="8710771"/>
                    <a:pt x="144064" y="8709291"/>
                  </a:cubicBezTo>
                  <a:cubicBezTo>
                    <a:pt x="8742175" y="8548813"/>
                    <a:pt x="8595759" y="8699432"/>
                    <a:pt x="8597137" y="8452906"/>
                  </a:cubicBezTo>
                  <a:cubicBezTo>
                    <a:pt x="8599124" y="8093995"/>
                    <a:pt x="8603483" y="143176"/>
                    <a:pt x="8603483" y="144343"/>
                  </a:cubicBezTo>
                  <a:cubicBezTo>
                    <a:pt x="8603918" y="65698"/>
                    <a:pt x="8539986" y="1841"/>
                    <a:pt x="8461286" y="2277"/>
                  </a:cubicBezTo>
                  <a:cubicBezTo>
                    <a:pt x="-132309" y="49603"/>
                    <a:pt x="7708" y="-100040"/>
                    <a:pt x="6331" y="149064"/>
                  </a:cubicBezTo>
                  <a:cubicBezTo>
                    <a:pt x="4343" y="513008"/>
                    <a:pt x="-15" y="8568391"/>
                    <a:pt x="2" y="8567242"/>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141" name="Google Shape;5141;p29"/>
            <p:cNvGrpSpPr/>
            <p:nvPr/>
          </p:nvGrpSpPr>
          <p:grpSpPr>
            <a:xfrm rot="-159556">
              <a:off x="3263687" y="687707"/>
              <a:ext cx="4313702" cy="3815307"/>
              <a:chOff x="6524635" y="1375490"/>
              <a:chExt cx="8626741" cy="7630026"/>
            </a:xfrm>
          </p:grpSpPr>
          <p:sp>
            <p:nvSpPr>
              <p:cNvPr id="5142" name="Google Shape;5142;p29"/>
              <p:cNvSpPr/>
              <p:nvPr/>
            </p:nvSpPr>
            <p:spPr>
              <a:xfrm>
                <a:off x="6529232" y="3403924"/>
                <a:ext cx="8617765" cy="79416"/>
              </a:xfrm>
              <a:custGeom>
                <a:rect b="b" l="l" r="r" t="t"/>
                <a:pathLst>
                  <a:path extrusionOk="0" h="79416" w="8617765">
                    <a:moveTo>
                      <a:pt x="8607538" y="32288"/>
                    </a:moveTo>
                    <a:cubicBezTo>
                      <a:pt x="8607206" y="-19602"/>
                      <a:pt x="9268624" y="-4779"/>
                      <a:pt x="10229" y="47129"/>
                    </a:cubicBezTo>
                    <a:cubicBezTo>
                      <a:pt x="10560" y="99019"/>
                      <a:pt x="-650875" y="84196"/>
                      <a:pt x="8607538" y="32288"/>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3" name="Google Shape;5143;p29"/>
              <p:cNvSpPr/>
              <p:nvPr/>
            </p:nvSpPr>
            <p:spPr>
              <a:xfrm>
                <a:off x="6533648" y="4079397"/>
                <a:ext cx="8617728" cy="93892"/>
              </a:xfrm>
              <a:custGeom>
                <a:rect b="b" l="l" r="r" t="t"/>
                <a:pathLst>
                  <a:path extrusionOk="0" h="93892" w="8617728">
                    <a:moveTo>
                      <a:pt x="8607497" y="31491"/>
                    </a:moveTo>
                    <a:cubicBezTo>
                      <a:pt x="8607167" y="-20416"/>
                      <a:pt x="9268654" y="-6813"/>
                      <a:pt x="10224" y="62409"/>
                    </a:cubicBezTo>
                    <a:cubicBezTo>
                      <a:pt x="10573" y="114299"/>
                      <a:pt x="-650880" y="100713"/>
                      <a:pt x="8607497" y="314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4" name="Google Shape;5144;p29"/>
              <p:cNvSpPr/>
              <p:nvPr/>
            </p:nvSpPr>
            <p:spPr>
              <a:xfrm>
                <a:off x="6530729" y="4754793"/>
                <a:ext cx="8618032" cy="108624"/>
              </a:xfrm>
              <a:custGeom>
                <a:rect b="b" l="l" r="r" t="t"/>
                <a:pathLst>
                  <a:path extrusionOk="0" h="108624" w="8618032">
                    <a:moveTo>
                      <a:pt x="8607592" y="30823"/>
                    </a:moveTo>
                    <a:cubicBezTo>
                      <a:pt x="8607923" y="-21084"/>
                      <a:pt x="9269201" y="-8735"/>
                      <a:pt x="10440" y="77801"/>
                    </a:cubicBezTo>
                    <a:cubicBezTo>
                      <a:pt x="10109" y="129709"/>
                      <a:pt x="-651169" y="117359"/>
                      <a:pt x="8607592" y="30823"/>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5" name="Google Shape;5145;p29"/>
              <p:cNvSpPr/>
              <p:nvPr/>
            </p:nvSpPr>
            <p:spPr>
              <a:xfrm>
                <a:off x="6529515" y="1375490"/>
                <a:ext cx="8617764" cy="39807"/>
              </a:xfrm>
              <a:custGeom>
                <a:rect b="b" l="l" r="r" t="t"/>
                <a:pathLst>
                  <a:path extrusionOk="0" h="39807" w="8617764">
                    <a:moveTo>
                      <a:pt x="10243" y="36591"/>
                    </a:moveTo>
                    <a:cubicBezTo>
                      <a:pt x="9268724" y="36591"/>
                      <a:pt x="8607237" y="55124"/>
                      <a:pt x="8607516" y="3217"/>
                    </a:cubicBezTo>
                    <a:cubicBezTo>
                      <a:pt x="-650948" y="3217"/>
                      <a:pt x="10539" y="-15317"/>
                      <a:pt x="10243" y="365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6" name="Google Shape;5146;p29"/>
              <p:cNvSpPr/>
              <p:nvPr/>
            </p:nvSpPr>
            <p:spPr>
              <a:xfrm>
                <a:off x="6524821" y="2728237"/>
                <a:ext cx="8617818" cy="65345"/>
              </a:xfrm>
              <a:custGeom>
                <a:rect b="b" l="l" r="r" t="t"/>
                <a:pathLst>
                  <a:path extrusionOk="0" h="65345" w="8617818">
                    <a:moveTo>
                      <a:pt x="8607590" y="33282"/>
                    </a:moveTo>
                    <a:cubicBezTo>
                      <a:pt x="8607258" y="-18608"/>
                      <a:pt x="9268693" y="-2548"/>
                      <a:pt x="10229" y="32063"/>
                    </a:cubicBezTo>
                    <a:cubicBezTo>
                      <a:pt x="10560" y="83953"/>
                      <a:pt x="-650875" y="67893"/>
                      <a:pt x="8607590" y="33282"/>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7" name="Google Shape;5147;p29"/>
              <p:cNvSpPr/>
              <p:nvPr/>
            </p:nvSpPr>
            <p:spPr>
              <a:xfrm>
                <a:off x="6525739" y="2052192"/>
                <a:ext cx="8617825" cy="51909"/>
              </a:xfrm>
              <a:custGeom>
                <a:rect b="b" l="l" r="r" t="t"/>
                <a:pathLst>
                  <a:path extrusionOk="0" h="51909" w="8617825">
                    <a:moveTo>
                      <a:pt x="8607404" y="34600"/>
                    </a:moveTo>
                    <a:cubicBezTo>
                      <a:pt x="8607683" y="-17290"/>
                      <a:pt x="9268908" y="-11"/>
                      <a:pt x="10427" y="17303"/>
                    </a:cubicBezTo>
                    <a:cubicBezTo>
                      <a:pt x="10131" y="69211"/>
                      <a:pt x="-651095" y="51914"/>
                      <a:pt x="8607404" y="34600"/>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8" name="Google Shape;5148;p29"/>
              <p:cNvSpPr/>
              <p:nvPr/>
            </p:nvSpPr>
            <p:spPr>
              <a:xfrm>
                <a:off x="6529059" y="6780473"/>
                <a:ext cx="8617537" cy="153763"/>
              </a:xfrm>
              <a:custGeom>
                <a:rect b="b" l="l" r="r" t="t"/>
                <a:pathLst>
                  <a:path extrusionOk="0" h="153763" w="8617537">
                    <a:moveTo>
                      <a:pt x="8607310" y="29291"/>
                    </a:moveTo>
                    <a:cubicBezTo>
                      <a:pt x="8606978" y="-22616"/>
                      <a:pt x="9268379" y="-13977"/>
                      <a:pt x="10228" y="124484"/>
                    </a:cubicBezTo>
                    <a:cubicBezTo>
                      <a:pt x="10559" y="176374"/>
                      <a:pt x="-650841" y="167735"/>
                      <a:pt x="8607310" y="2929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9" name="Google Shape;5149;p29"/>
              <p:cNvSpPr/>
              <p:nvPr/>
            </p:nvSpPr>
            <p:spPr>
              <a:xfrm>
                <a:off x="6531428" y="8130609"/>
                <a:ext cx="8618175" cy="184382"/>
              </a:xfrm>
              <a:custGeom>
                <a:rect b="b" l="l" r="r" t="t"/>
                <a:pathLst>
                  <a:path extrusionOk="0" h="184382" w="8618175">
                    <a:moveTo>
                      <a:pt x="8607748" y="28525"/>
                    </a:moveTo>
                    <a:cubicBezTo>
                      <a:pt x="8608045" y="-23383"/>
                      <a:pt x="9269287" y="-17199"/>
                      <a:pt x="10422" y="155855"/>
                    </a:cubicBezTo>
                    <a:cubicBezTo>
                      <a:pt x="10143" y="207762"/>
                      <a:pt x="-651117" y="201596"/>
                      <a:pt x="8607748" y="2852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0" name="Google Shape;5150;p29"/>
              <p:cNvSpPr/>
              <p:nvPr/>
            </p:nvSpPr>
            <p:spPr>
              <a:xfrm>
                <a:off x="6526310" y="5430117"/>
                <a:ext cx="8618071" cy="123543"/>
              </a:xfrm>
              <a:custGeom>
                <a:rect b="b" l="l" r="r" t="t"/>
                <a:pathLst>
                  <a:path extrusionOk="0" h="123543" w="8618071">
                    <a:moveTo>
                      <a:pt x="8607635" y="30244"/>
                    </a:moveTo>
                    <a:cubicBezTo>
                      <a:pt x="8607967" y="-21663"/>
                      <a:pt x="9269157" y="-10550"/>
                      <a:pt x="10431" y="93300"/>
                    </a:cubicBezTo>
                    <a:cubicBezTo>
                      <a:pt x="10118" y="145207"/>
                      <a:pt x="-651090" y="134094"/>
                      <a:pt x="8607635" y="3024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1" name="Google Shape;5151;p29"/>
              <p:cNvSpPr/>
              <p:nvPr/>
            </p:nvSpPr>
            <p:spPr>
              <a:xfrm>
                <a:off x="6527660" y="8805715"/>
                <a:ext cx="8618196" cy="199801"/>
              </a:xfrm>
              <a:custGeom>
                <a:rect b="b" l="l" r="r" t="t"/>
                <a:pathLst>
                  <a:path extrusionOk="0" h="199801" w="8618196">
                    <a:moveTo>
                      <a:pt x="8607768" y="28199"/>
                    </a:moveTo>
                    <a:cubicBezTo>
                      <a:pt x="8608064" y="-23709"/>
                      <a:pt x="9269359" y="-18779"/>
                      <a:pt x="10424" y="171606"/>
                    </a:cubicBezTo>
                    <a:cubicBezTo>
                      <a:pt x="10145" y="223514"/>
                      <a:pt x="-651168" y="218567"/>
                      <a:pt x="8607768" y="2819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2" name="Google Shape;5152;p29"/>
              <p:cNvSpPr/>
              <p:nvPr/>
            </p:nvSpPr>
            <p:spPr>
              <a:xfrm>
                <a:off x="6533483" y="7455519"/>
                <a:ext cx="8617492" cy="169018"/>
              </a:xfrm>
              <a:custGeom>
                <a:rect b="b" l="l" r="r" t="t"/>
                <a:pathLst>
                  <a:path extrusionOk="0" h="169018" w="8617492">
                    <a:moveTo>
                      <a:pt x="8607261" y="28886"/>
                    </a:moveTo>
                    <a:cubicBezTo>
                      <a:pt x="8606930" y="-23021"/>
                      <a:pt x="9268417" y="-15600"/>
                      <a:pt x="10232" y="140140"/>
                    </a:cubicBezTo>
                    <a:cubicBezTo>
                      <a:pt x="10563" y="192029"/>
                      <a:pt x="-650924" y="184627"/>
                      <a:pt x="8607261" y="28886"/>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3" name="Google Shape;5153;p29"/>
              <p:cNvSpPr/>
              <p:nvPr/>
            </p:nvSpPr>
            <p:spPr>
              <a:xfrm>
                <a:off x="6524635" y="6105372"/>
                <a:ext cx="8617585" cy="138589"/>
              </a:xfrm>
              <a:custGeom>
                <a:rect b="b" l="l" r="r" t="t"/>
                <a:pathLst>
                  <a:path extrusionOk="0" h="138589" w="8617585">
                    <a:moveTo>
                      <a:pt x="8607357" y="29735"/>
                    </a:moveTo>
                    <a:cubicBezTo>
                      <a:pt x="8607026" y="-22173"/>
                      <a:pt x="9268443" y="-12279"/>
                      <a:pt x="10223" y="108850"/>
                    </a:cubicBezTo>
                    <a:cubicBezTo>
                      <a:pt x="10572" y="160758"/>
                      <a:pt x="-650846" y="150881"/>
                      <a:pt x="8607357" y="297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154" name="Google Shape;5154;p29"/>
          <p:cNvGrpSpPr/>
          <p:nvPr/>
        </p:nvGrpSpPr>
        <p:grpSpPr>
          <a:xfrm>
            <a:off x="-2231131" y="-635576"/>
            <a:ext cx="6968026" cy="6049844"/>
            <a:chOff x="3490390" y="1173264"/>
            <a:chExt cx="11300724" cy="7940470"/>
          </a:xfrm>
        </p:grpSpPr>
        <p:sp>
          <p:nvSpPr>
            <p:cNvPr id="5155" name="Google Shape;5155;p29"/>
            <p:cNvSpPr/>
            <p:nvPr/>
          </p:nvSpPr>
          <p:spPr>
            <a:xfrm>
              <a:off x="3490390" y="1173264"/>
              <a:ext cx="11300724" cy="7940470"/>
            </a:xfrm>
            <a:custGeom>
              <a:rect b="b" l="l" r="r" t="t"/>
              <a:pathLst>
                <a:path extrusionOk="0" h="7940470" w="11300724">
                  <a:moveTo>
                    <a:pt x="11091367" y="2989"/>
                  </a:moveTo>
                  <a:cubicBezTo>
                    <a:pt x="11395582" y="2172054"/>
                    <a:pt x="10833143" y="2510206"/>
                    <a:pt x="11300725" y="7566487"/>
                  </a:cubicBezTo>
                  <a:cubicBezTo>
                    <a:pt x="10885057" y="7640095"/>
                    <a:pt x="10450269" y="7577731"/>
                    <a:pt x="10024025" y="7577731"/>
                  </a:cubicBezTo>
                  <a:cubicBezTo>
                    <a:pt x="9197932" y="7577731"/>
                    <a:pt x="6789700" y="7891442"/>
                    <a:pt x="4693481" y="7891442"/>
                  </a:cubicBezTo>
                  <a:cubicBezTo>
                    <a:pt x="3203501" y="7891442"/>
                    <a:pt x="1711869" y="7805606"/>
                    <a:pt x="220713" y="7915582"/>
                  </a:cubicBezTo>
                  <a:cubicBezTo>
                    <a:pt x="161382" y="8144902"/>
                    <a:pt x="0" y="6781239"/>
                    <a:pt x="0" y="4168747"/>
                  </a:cubicBezTo>
                  <a:cubicBezTo>
                    <a:pt x="0" y="3330695"/>
                    <a:pt x="23551" y="2055853"/>
                    <a:pt x="23551" y="1626798"/>
                  </a:cubicBezTo>
                  <a:cubicBezTo>
                    <a:pt x="23551" y="1431828"/>
                    <a:pt x="-18660" y="215127"/>
                    <a:pt x="40306" y="141423"/>
                  </a:cubicBezTo>
                  <a:cubicBezTo>
                    <a:pt x="893286" y="162561"/>
                    <a:pt x="1663051" y="31273"/>
                    <a:pt x="2611063" y="31273"/>
                  </a:cubicBezTo>
                  <a:cubicBezTo>
                    <a:pt x="4219165" y="31273"/>
                    <a:pt x="5827935" y="120429"/>
                    <a:pt x="7437832" y="120429"/>
                  </a:cubicBezTo>
                  <a:cubicBezTo>
                    <a:pt x="9093689" y="120413"/>
                    <a:pt x="9873792" y="-22230"/>
                    <a:pt x="11091367" y="298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6" name="Google Shape;5156;p29"/>
            <p:cNvSpPr/>
            <p:nvPr/>
          </p:nvSpPr>
          <p:spPr>
            <a:xfrm>
              <a:off x="4017323" y="1644869"/>
              <a:ext cx="10246087" cy="6760382"/>
            </a:xfrm>
            <a:custGeom>
              <a:rect b="b" l="l" r="r" t="t"/>
              <a:pathLst>
                <a:path extrusionOk="0" h="6760382" w="10246087">
                  <a:moveTo>
                    <a:pt x="4160148" y="6760382"/>
                  </a:moveTo>
                  <a:cubicBezTo>
                    <a:pt x="3225650" y="6760382"/>
                    <a:pt x="2268539" y="6727128"/>
                    <a:pt x="1316588" y="6727128"/>
                  </a:cubicBezTo>
                  <a:cubicBezTo>
                    <a:pt x="128060" y="6727128"/>
                    <a:pt x="96520" y="6787602"/>
                    <a:pt x="89040" y="6684852"/>
                  </a:cubicBezTo>
                  <a:cubicBezTo>
                    <a:pt x="-59431" y="4648759"/>
                    <a:pt x="22610" y="1870677"/>
                    <a:pt x="22610" y="959572"/>
                  </a:cubicBezTo>
                  <a:cubicBezTo>
                    <a:pt x="22610" y="244740"/>
                    <a:pt x="-35577" y="135765"/>
                    <a:pt x="73461" y="130286"/>
                  </a:cubicBezTo>
                  <a:cubicBezTo>
                    <a:pt x="1577083" y="54836"/>
                    <a:pt x="984042" y="-22187"/>
                    <a:pt x="4483626" y="74782"/>
                  </a:cubicBezTo>
                  <a:cubicBezTo>
                    <a:pt x="9577418" y="215900"/>
                    <a:pt x="10162232" y="-141214"/>
                    <a:pt x="10173620" y="66858"/>
                  </a:cubicBezTo>
                  <a:cubicBezTo>
                    <a:pt x="10278687" y="1987862"/>
                    <a:pt x="9928545" y="2606376"/>
                    <a:pt x="10245846" y="6373571"/>
                  </a:cubicBezTo>
                  <a:cubicBezTo>
                    <a:pt x="10249181" y="6413130"/>
                    <a:pt x="10217657" y="6448783"/>
                    <a:pt x="10174525" y="6446813"/>
                  </a:cubicBezTo>
                  <a:cubicBezTo>
                    <a:pt x="8846641" y="6386101"/>
                    <a:pt x="6607494" y="6760382"/>
                    <a:pt x="4160148" y="676038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7" name="Google Shape;5157;p29"/>
            <p:cNvSpPr/>
            <p:nvPr/>
          </p:nvSpPr>
          <p:spPr>
            <a:xfrm>
              <a:off x="3687948" y="1376432"/>
              <a:ext cx="10830699" cy="7526209"/>
            </a:xfrm>
            <a:custGeom>
              <a:rect b="b" l="l" r="r" t="t"/>
              <a:pathLst>
                <a:path extrusionOk="0" h="7526209" w="10830699">
                  <a:moveTo>
                    <a:pt x="598409" y="7526209"/>
                  </a:moveTo>
                  <a:cubicBezTo>
                    <a:pt x="524389" y="7526209"/>
                    <a:pt x="460658" y="7525225"/>
                    <a:pt x="405663" y="7523160"/>
                  </a:cubicBezTo>
                  <a:cubicBezTo>
                    <a:pt x="150424" y="7513552"/>
                    <a:pt x="71115" y="7481886"/>
                    <a:pt x="66160" y="7387616"/>
                  </a:cubicBezTo>
                  <a:cubicBezTo>
                    <a:pt x="23028" y="6565064"/>
                    <a:pt x="334" y="5873831"/>
                    <a:pt x="29745" y="5173942"/>
                  </a:cubicBezTo>
                  <a:cubicBezTo>
                    <a:pt x="122903" y="2956346"/>
                    <a:pt x="55838" y="1657445"/>
                    <a:pt x="19804" y="959621"/>
                  </a:cubicBezTo>
                  <a:cubicBezTo>
                    <a:pt x="-5479" y="470091"/>
                    <a:pt x="-15928" y="267482"/>
                    <a:pt x="46801" y="204483"/>
                  </a:cubicBezTo>
                  <a:cubicBezTo>
                    <a:pt x="62015" y="189221"/>
                    <a:pt x="82009" y="182043"/>
                    <a:pt x="106133" y="183202"/>
                  </a:cubicBezTo>
                  <a:cubicBezTo>
                    <a:pt x="810992" y="216838"/>
                    <a:pt x="1766452" y="169243"/>
                    <a:pt x="2872797" y="114136"/>
                  </a:cubicBezTo>
                  <a:cubicBezTo>
                    <a:pt x="3947094" y="60633"/>
                    <a:pt x="5164716" y="0"/>
                    <a:pt x="6431586" y="0"/>
                  </a:cubicBezTo>
                  <a:cubicBezTo>
                    <a:pt x="6921750" y="0"/>
                    <a:pt x="7427161" y="18136"/>
                    <a:pt x="7915928" y="35669"/>
                  </a:cubicBezTo>
                  <a:cubicBezTo>
                    <a:pt x="8411285" y="53439"/>
                    <a:pt x="8923525" y="71814"/>
                    <a:pt x="9426998" y="71814"/>
                  </a:cubicBezTo>
                  <a:cubicBezTo>
                    <a:pt x="9955769" y="71814"/>
                    <a:pt x="10269831" y="56679"/>
                    <a:pt x="10457479" y="47627"/>
                  </a:cubicBezTo>
                  <a:cubicBezTo>
                    <a:pt x="10718196" y="35049"/>
                    <a:pt x="10745448" y="33731"/>
                    <a:pt x="10750895" y="111706"/>
                  </a:cubicBezTo>
                  <a:cubicBezTo>
                    <a:pt x="10869209" y="1804280"/>
                    <a:pt x="10828394" y="3771863"/>
                    <a:pt x="10801397" y="5073861"/>
                  </a:cubicBezTo>
                  <a:cubicBezTo>
                    <a:pt x="10792964" y="5481016"/>
                    <a:pt x="10785659" y="5832636"/>
                    <a:pt x="10785659" y="6075455"/>
                  </a:cubicBezTo>
                  <a:cubicBezTo>
                    <a:pt x="10785659" y="6369427"/>
                    <a:pt x="10796633" y="6576466"/>
                    <a:pt x="10803890" y="6713471"/>
                  </a:cubicBezTo>
                  <a:cubicBezTo>
                    <a:pt x="10810210" y="6832594"/>
                    <a:pt x="10814022" y="6904487"/>
                    <a:pt x="10807130" y="6949827"/>
                  </a:cubicBezTo>
                  <a:cubicBezTo>
                    <a:pt x="10799682" y="6998931"/>
                    <a:pt x="10778751" y="7019893"/>
                    <a:pt x="10734903" y="7022180"/>
                  </a:cubicBezTo>
                  <a:cubicBezTo>
                    <a:pt x="10141608" y="7053227"/>
                    <a:pt x="9799819" y="7100140"/>
                    <a:pt x="9437956" y="7149800"/>
                  </a:cubicBezTo>
                  <a:cubicBezTo>
                    <a:pt x="8833194" y="7232793"/>
                    <a:pt x="8147742" y="7326856"/>
                    <a:pt x="6090717" y="7372863"/>
                  </a:cubicBezTo>
                  <a:cubicBezTo>
                    <a:pt x="4211130" y="7414900"/>
                    <a:pt x="2895697" y="7458937"/>
                    <a:pt x="2025263" y="7488079"/>
                  </a:cubicBezTo>
                  <a:cubicBezTo>
                    <a:pt x="1332362" y="7511297"/>
                    <a:pt x="887157" y="7526209"/>
                    <a:pt x="598409" y="7526209"/>
                  </a:cubicBezTo>
                  <a:close/>
                  <a:moveTo>
                    <a:pt x="101019" y="209533"/>
                  </a:moveTo>
                  <a:cubicBezTo>
                    <a:pt x="86107" y="209533"/>
                    <a:pt x="74768" y="213900"/>
                    <a:pt x="65557" y="223159"/>
                  </a:cubicBezTo>
                  <a:cubicBezTo>
                    <a:pt x="11101" y="277837"/>
                    <a:pt x="22853" y="505220"/>
                    <a:pt x="46246" y="958255"/>
                  </a:cubicBezTo>
                  <a:cubicBezTo>
                    <a:pt x="82311" y="1656508"/>
                    <a:pt x="149424" y="2956203"/>
                    <a:pt x="56203" y="5175038"/>
                  </a:cubicBezTo>
                  <a:cubicBezTo>
                    <a:pt x="26839" y="5873878"/>
                    <a:pt x="49517" y="6564413"/>
                    <a:pt x="92618" y="7386219"/>
                  </a:cubicBezTo>
                  <a:cubicBezTo>
                    <a:pt x="96128" y="7453205"/>
                    <a:pt x="144024" y="7486825"/>
                    <a:pt x="406679" y="7496703"/>
                  </a:cubicBezTo>
                  <a:cubicBezTo>
                    <a:pt x="675257" y="7506835"/>
                    <a:pt x="1154464" y="7490763"/>
                    <a:pt x="2024421" y="7461637"/>
                  </a:cubicBezTo>
                  <a:cubicBezTo>
                    <a:pt x="2894919" y="7432480"/>
                    <a:pt x="4210431" y="7388442"/>
                    <a:pt x="6090177" y="7346405"/>
                  </a:cubicBezTo>
                  <a:cubicBezTo>
                    <a:pt x="8145693" y="7300430"/>
                    <a:pt x="8830351" y="7206479"/>
                    <a:pt x="9434415" y="7123580"/>
                  </a:cubicBezTo>
                  <a:cubicBezTo>
                    <a:pt x="9796849" y="7073841"/>
                    <a:pt x="10139178" y="7026866"/>
                    <a:pt x="10733569" y="6995755"/>
                  </a:cubicBezTo>
                  <a:cubicBezTo>
                    <a:pt x="10760806" y="6994341"/>
                    <a:pt x="10774860" y="6986496"/>
                    <a:pt x="10781022" y="6945841"/>
                  </a:cubicBezTo>
                  <a:cubicBezTo>
                    <a:pt x="10787501" y="6903169"/>
                    <a:pt x="10783737" y="6832292"/>
                    <a:pt x="10777512" y="6714853"/>
                  </a:cubicBezTo>
                  <a:cubicBezTo>
                    <a:pt x="10770239" y="6577578"/>
                    <a:pt x="10759233" y="6370094"/>
                    <a:pt x="10759233" y="6075423"/>
                  </a:cubicBezTo>
                  <a:cubicBezTo>
                    <a:pt x="10759233" y="5832334"/>
                    <a:pt x="10766522" y="5480587"/>
                    <a:pt x="10774971" y="5073289"/>
                  </a:cubicBezTo>
                  <a:cubicBezTo>
                    <a:pt x="10801969" y="3771768"/>
                    <a:pt x="10842751" y="1804899"/>
                    <a:pt x="10724517" y="113517"/>
                  </a:cubicBezTo>
                  <a:cubicBezTo>
                    <a:pt x="10721071" y="64318"/>
                    <a:pt x="10720880" y="61396"/>
                    <a:pt x="10458766" y="74021"/>
                  </a:cubicBezTo>
                  <a:cubicBezTo>
                    <a:pt x="10270878" y="83073"/>
                    <a:pt x="9956421" y="98239"/>
                    <a:pt x="9427014" y="98239"/>
                  </a:cubicBezTo>
                  <a:cubicBezTo>
                    <a:pt x="8923064" y="98239"/>
                    <a:pt x="8410587" y="79849"/>
                    <a:pt x="7914991" y="62063"/>
                  </a:cubicBezTo>
                  <a:cubicBezTo>
                    <a:pt x="7426462" y="44530"/>
                    <a:pt x="6921290" y="26410"/>
                    <a:pt x="6431601" y="26410"/>
                  </a:cubicBezTo>
                  <a:cubicBezTo>
                    <a:pt x="5165399" y="26410"/>
                    <a:pt x="3948126" y="87043"/>
                    <a:pt x="2874131" y="140514"/>
                  </a:cubicBezTo>
                  <a:cubicBezTo>
                    <a:pt x="1767087" y="195653"/>
                    <a:pt x="811007" y="243264"/>
                    <a:pt x="104894" y="209581"/>
                  </a:cubicBezTo>
                  <a:cubicBezTo>
                    <a:pt x="103576" y="209565"/>
                    <a:pt x="102273" y="209533"/>
                    <a:pt x="101019" y="2095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58" name="Google Shape;5158;p29"/>
          <p:cNvGrpSpPr/>
          <p:nvPr/>
        </p:nvGrpSpPr>
        <p:grpSpPr>
          <a:xfrm rot="-503654">
            <a:off x="3527463" y="3162184"/>
            <a:ext cx="1607850" cy="524781"/>
            <a:chOff x="12784044" y="7536755"/>
            <a:chExt cx="3215333" cy="1049411"/>
          </a:xfrm>
        </p:grpSpPr>
        <p:sp>
          <p:nvSpPr>
            <p:cNvPr id="5159" name="Google Shape;5159;p29"/>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0" name="Google Shape;5160;p29"/>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161" name="Google Shape;5161;p29"/>
          <p:cNvSpPr txBox="1"/>
          <p:nvPr/>
        </p:nvSpPr>
        <p:spPr>
          <a:xfrm>
            <a:off x="5592173" y="482825"/>
            <a:ext cx="3192900" cy="4202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Medium"/>
                <a:ea typeface="Nunito Medium"/>
                <a:cs typeface="Nunito Medium"/>
                <a:sym typeface="Nunito Medium"/>
              </a:rPr>
              <a:t>Plann</a:t>
            </a:r>
            <a:r>
              <a:rPr lang="nl" sz="2000">
                <a:latin typeface="Nunito Medium"/>
                <a:ea typeface="Nunito Medium"/>
                <a:cs typeface="Nunito Medium"/>
                <a:sym typeface="Nunito Medium"/>
              </a:rPr>
              <a:t>ing</a:t>
            </a:r>
            <a:r>
              <a:rPr b="0" i="0" lang="nl" sz="2000" u="none" cap="none" strike="noStrike">
                <a:solidFill>
                  <a:srgbClr val="000000"/>
                </a:solidFill>
                <a:latin typeface="Nunito Medium"/>
                <a:ea typeface="Nunito Medium"/>
                <a:cs typeface="Nunito Medium"/>
                <a:sym typeface="Nunito Medium"/>
              </a:rPr>
              <a:t>, </a:t>
            </a:r>
            <a:r>
              <a:rPr lang="nl" sz="2000">
                <a:latin typeface="Nunito Medium"/>
                <a:ea typeface="Nunito Medium"/>
                <a:cs typeface="Nunito Medium"/>
                <a:sym typeface="Nunito Medium"/>
              </a:rPr>
              <a:t>beheer </a:t>
            </a:r>
            <a:r>
              <a:rPr b="0" i="0" lang="nl" sz="2000" u="none" cap="none" strike="noStrike">
                <a:solidFill>
                  <a:srgbClr val="000000"/>
                </a:solidFill>
                <a:latin typeface="Nunito Medium"/>
                <a:ea typeface="Nunito Medium"/>
                <a:cs typeface="Nunito Medium"/>
                <a:sym typeface="Nunito Medium"/>
              </a:rPr>
              <a:t>en coördin</a:t>
            </a:r>
            <a:r>
              <a:rPr lang="nl" sz="2000">
                <a:latin typeface="Nunito Medium"/>
                <a:ea typeface="Nunito Medium"/>
                <a:cs typeface="Nunito Medium"/>
                <a:sym typeface="Nunito Medium"/>
              </a:rPr>
              <a:t>atie </a:t>
            </a:r>
            <a:r>
              <a:rPr b="0" i="0" lang="nl" sz="2000" u="none" cap="none" strike="noStrike">
                <a:solidFill>
                  <a:srgbClr val="000000"/>
                </a:solidFill>
                <a:latin typeface="Nunito Medium"/>
                <a:ea typeface="Nunito Medium"/>
                <a:cs typeface="Nunito Medium"/>
                <a:sym typeface="Nunito Medium"/>
              </a:rPr>
              <a:t>van projecten.</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000000"/>
                </a:solidFill>
                <a:latin typeface="Nunito"/>
                <a:ea typeface="Nunito"/>
                <a:cs typeface="Nunito"/>
                <a:sym typeface="Nunito"/>
              </a:rPr>
              <a:t>Vereiste vaardigheden: </a:t>
            </a:r>
            <a:r>
              <a:rPr b="0" i="0" lang="nl" sz="2000" u="none" cap="none" strike="noStrike">
                <a:solidFill>
                  <a:srgbClr val="000000"/>
                </a:solidFill>
                <a:latin typeface="Nunito Medium"/>
                <a:ea typeface="Nunito Medium"/>
                <a:cs typeface="Nunito Medium"/>
                <a:sym typeface="Nunito Medium"/>
              </a:rPr>
              <a:t>Organisatorische vaardigheden, uitstekende communicatie, teamwerk, tijdmanagement.</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2000"/>
              <a:buFont typeface="Arial"/>
              <a:buNone/>
            </a:pPr>
            <a:r>
              <a:rPr b="1" i="0" lang="nl" sz="2000" u="none" cap="none" strike="noStrike">
                <a:solidFill>
                  <a:srgbClr val="000000"/>
                </a:solidFill>
                <a:latin typeface="Nunito"/>
                <a:ea typeface="Nunito"/>
                <a:cs typeface="Nunito"/>
                <a:sym typeface="Nunito"/>
              </a:rPr>
              <a:t>Softwarekennis: </a:t>
            </a:r>
            <a:r>
              <a:rPr b="0" i="0" lang="nl" sz="2000" u="none" cap="none" strike="noStrike">
                <a:solidFill>
                  <a:srgbClr val="000000"/>
                </a:solidFill>
                <a:latin typeface="Nunito Medium"/>
                <a:ea typeface="Nunito Medium"/>
                <a:cs typeface="Nunito Medium"/>
                <a:sym typeface="Nunito Medium"/>
              </a:rPr>
              <a:t>Trello, Asana, JIRA, Microsoft Project.</a:t>
            </a:r>
            <a:endParaRPr b="0" i="0" sz="2000" u="none" cap="none" strike="noStrike">
              <a:solidFill>
                <a:srgbClr val="000000"/>
              </a:solidFill>
              <a:latin typeface="Nunito Medium"/>
              <a:ea typeface="Nunito Medium"/>
              <a:cs typeface="Nunito Medium"/>
              <a:sym typeface="Nunito Medium"/>
            </a:endParaRPr>
          </a:p>
        </p:txBody>
      </p:sp>
      <p:sp>
        <p:nvSpPr>
          <p:cNvPr id="5162" name="Google Shape;5162;p29"/>
          <p:cNvSpPr txBox="1"/>
          <p:nvPr/>
        </p:nvSpPr>
        <p:spPr>
          <a:xfrm>
            <a:off x="347301" y="783825"/>
            <a:ext cx="36879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rgbClr val="191918"/>
                </a:solidFill>
                <a:latin typeface="Mali Medium"/>
                <a:ea typeface="Mali Medium"/>
                <a:cs typeface="Mali Medium"/>
                <a:sym typeface="Mali Medium"/>
              </a:rPr>
              <a:t>Project management</a:t>
            </a:r>
            <a:endParaRPr b="0" i="0" sz="4000" u="none" cap="none" strike="noStrike">
              <a:solidFill>
                <a:srgbClr val="191918"/>
              </a:solidFill>
              <a:latin typeface="Mali Medium"/>
              <a:ea typeface="Mali Medium"/>
              <a:cs typeface="Mali Medium"/>
              <a:sym typeface="Mali Medium"/>
            </a:endParaRPr>
          </a:p>
        </p:txBody>
      </p:sp>
      <p:pic>
        <p:nvPicPr>
          <p:cNvPr id="5163" name="Google Shape;5163;p29"/>
          <p:cNvPicPr preferRelativeResize="0"/>
          <p:nvPr/>
        </p:nvPicPr>
        <p:blipFill rotWithShape="1">
          <a:blip r:embed="rId3">
            <a:alphaModFix/>
          </a:blip>
          <a:srcRect b="0" l="0" r="0" t="0"/>
          <a:stretch/>
        </p:blipFill>
        <p:spPr>
          <a:xfrm>
            <a:off x="1316338" y="2596900"/>
            <a:ext cx="1597425" cy="1597425"/>
          </a:xfrm>
          <a:prstGeom prst="rect">
            <a:avLst/>
          </a:prstGeom>
          <a:noFill/>
          <a:ln>
            <a:noFill/>
          </a:ln>
        </p:spPr>
      </p:pic>
      <p:grpSp>
        <p:nvGrpSpPr>
          <p:cNvPr id="5164" name="Google Shape;5164;p29"/>
          <p:cNvGrpSpPr/>
          <p:nvPr/>
        </p:nvGrpSpPr>
        <p:grpSpPr>
          <a:xfrm rot="372034">
            <a:off x="3793526" y="310198"/>
            <a:ext cx="1556944" cy="478745"/>
            <a:chOff x="6312805" y="554242"/>
            <a:chExt cx="1063659" cy="357747"/>
          </a:xfrm>
        </p:grpSpPr>
        <p:sp>
          <p:nvSpPr>
            <p:cNvPr id="5165" name="Google Shape;5165;p29"/>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166" name="Google Shape;5166;p29"/>
            <p:cNvGrpSpPr/>
            <p:nvPr/>
          </p:nvGrpSpPr>
          <p:grpSpPr>
            <a:xfrm>
              <a:off x="6343339" y="556165"/>
              <a:ext cx="996290" cy="350024"/>
              <a:chOff x="12686678" y="1112329"/>
              <a:chExt cx="1992581" cy="700049"/>
            </a:xfrm>
          </p:grpSpPr>
          <p:sp>
            <p:nvSpPr>
              <p:cNvPr id="5167" name="Google Shape;5167;p29"/>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8" name="Google Shape;5168;p29"/>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9" name="Google Shape;5169;p29"/>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0" name="Google Shape;5170;p29"/>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1" name="Google Shape;5171;p29"/>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2" name="Google Shape;5172;p29"/>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3" name="Google Shape;5173;p29"/>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4" name="Google Shape;5174;p29"/>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5" name="Google Shape;5175;p29"/>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6" name="Google Shape;5176;p29"/>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7" name="Google Shape;5177;p29"/>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8" name="Google Shape;5178;p29"/>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9" name="Google Shape;5179;p29"/>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180" name="Google Shape;5180;p2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5184" name="Shape 5184"/>
        <p:cNvGrpSpPr/>
        <p:nvPr/>
      </p:nvGrpSpPr>
      <p:grpSpPr>
        <a:xfrm>
          <a:off x="0" y="0"/>
          <a:ext cx="0" cy="0"/>
          <a:chOff x="0" y="0"/>
          <a:chExt cx="0" cy="0"/>
        </a:xfrm>
      </p:grpSpPr>
      <p:grpSp>
        <p:nvGrpSpPr>
          <p:cNvPr id="5185" name="Google Shape;5185;p30"/>
          <p:cNvGrpSpPr/>
          <p:nvPr/>
        </p:nvGrpSpPr>
        <p:grpSpPr>
          <a:xfrm rot="-147850">
            <a:off x="4843591" y="-432107"/>
            <a:ext cx="4041387" cy="4080071"/>
            <a:chOff x="9685972" y="-864111"/>
            <a:chExt cx="8081765" cy="8159124"/>
          </a:xfrm>
        </p:grpSpPr>
        <p:sp>
          <p:nvSpPr>
            <p:cNvPr id="5186" name="Google Shape;5186;p30"/>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187" name="Google Shape;5187;p30"/>
            <p:cNvGrpSpPr/>
            <p:nvPr/>
          </p:nvGrpSpPr>
          <p:grpSpPr>
            <a:xfrm>
              <a:off x="9685972" y="-314528"/>
              <a:ext cx="8081765" cy="7148015"/>
              <a:chOff x="9685972" y="-314528"/>
              <a:chExt cx="8081765" cy="7148015"/>
            </a:xfrm>
          </p:grpSpPr>
          <p:sp>
            <p:nvSpPr>
              <p:cNvPr id="5188" name="Google Shape;5188;p30"/>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9" name="Google Shape;5189;p30"/>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0" name="Google Shape;5190;p30"/>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1" name="Google Shape;5191;p30"/>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2" name="Google Shape;5192;p30"/>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3" name="Google Shape;5193;p30"/>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4" name="Google Shape;5194;p30"/>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5" name="Google Shape;5195;p30"/>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6" name="Google Shape;5196;p30"/>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7" name="Google Shape;5197;p30"/>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8" name="Google Shape;5198;p30"/>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9" name="Google Shape;5199;p30"/>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200" name="Google Shape;5200;p30"/>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30"/>
          <p:cNvSpPr txBox="1"/>
          <p:nvPr/>
        </p:nvSpPr>
        <p:spPr>
          <a:xfrm>
            <a:off x="456274" y="552100"/>
            <a:ext cx="4115700" cy="3397853"/>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1" i="0" lang="nl" sz="1800" u="none" cap="none" strike="noStrike">
                <a:solidFill>
                  <a:srgbClr val="13A699"/>
                </a:solidFill>
                <a:latin typeface="Mali"/>
                <a:ea typeface="Mali"/>
                <a:cs typeface="Mali"/>
                <a:sym typeface="Mali"/>
              </a:rPr>
              <a:t>Wat maakt projectmanagement interessant?</a:t>
            </a:r>
            <a:endParaRPr b="1" i="0" sz="1800" u="none" cap="none" strike="noStrike">
              <a:solidFill>
                <a:srgbClr val="13A699"/>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Coördinatie van complexe taken: </a:t>
            </a:r>
            <a:r>
              <a:rPr b="0" i="0" lang="nl" sz="1200" u="none" cap="none" strike="noStrike">
                <a:solidFill>
                  <a:srgbClr val="000000"/>
                </a:solidFill>
                <a:latin typeface="Mali Medium"/>
                <a:ea typeface="Mali Medium"/>
                <a:cs typeface="Mali Medium"/>
                <a:sym typeface="Mali Medium"/>
              </a:rPr>
              <a:t>projectmanagers beheren alle aspecten van een project, inclusief planning, uitvoering en het halen van deadlines, wat uitgebreide organisatorische en communicatieve vaardigheden vereist.</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Teamwerk en leiderschap: </a:t>
            </a:r>
            <a:r>
              <a:rPr b="0" i="0" lang="nl" sz="1200" u="none" cap="none" strike="noStrike">
                <a:solidFill>
                  <a:srgbClr val="000000"/>
                </a:solidFill>
                <a:latin typeface="Mali Medium"/>
                <a:ea typeface="Mali Medium"/>
                <a:cs typeface="Mali Medium"/>
                <a:sym typeface="Mali Medium"/>
              </a:rPr>
              <a:t>projectmanagement biedt de mogelijkheid om teams te leiden en te inspireren, en om de samenwerking en teamgeest te versterken.</a:t>
            </a:r>
            <a:endParaRPr b="0" i="0" sz="12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200"/>
              <a:buFont typeface="Arial"/>
              <a:buNone/>
            </a:pPr>
            <a:r>
              <a:t/>
            </a:r>
            <a:endParaRPr b="1" i="0" sz="12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200"/>
              <a:buFont typeface="Arial"/>
              <a:buNone/>
            </a:pPr>
            <a:r>
              <a:rPr b="1" i="0" lang="nl" sz="1200" u="none" cap="none" strike="noStrike">
                <a:solidFill>
                  <a:srgbClr val="000000"/>
                </a:solidFill>
                <a:latin typeface="Mali"/>
                <a:ea typeface="Mali"/>
                <a:cs typeface="Mali"/>
                <a:sym typeface="Mali"/>
              </a:rPr>
              <a:t>Diverse projecten en industrieën: </a:t>
            </a:r>
            <a:r>
              <a:rPr b="0" i="0" lang="nl" sz="1200" u="none" cap="none" strike="noStrike">
                <a:solidFill>
                  <a:srgbClr val="000000"/>
                </a:solidFill>
                <a:latin typeface="Mali Medium"/>
                <a:ea typeface="Mali Medium"/>
                <a:cs typeface="Mali Medium"/>
                <a:sym typeface="Mali Medium"/>
              </a:rPr>
              <a:t>projectmanagers kunnen aan verschillende soorten projecten in verschillende industrieën werken, wat afwisseling en nieuwe uitdagingen biedt.</a:t>
            </a:r>
            <a:endParaRPr b="0" i="0" sz="1200" u="none" cap="none" strike="noStrike">
              <a:solidFill>
                <a:srgbClr val="000000"/>
              </a:solidFill>
              <a:latin typeface="Mali Medium"/>
              <a:ea typeface="Mali Medium"/>
              <a:cs typeface="Mali Medium"/>
              <a:sym typeface="Mali Medium"/>
            </a:endParaRPr>
          </a:p>
        </p:txBody>
      </p:sp>
      <p:pic>
        <p:nvPicPr>
          <p:cNvPr id="5202" name="Google Shape;5202;p30"/>
          <p:cNvPicPr preferRelativeResize="0"/>
          <p:nvPr/>
        </p:nvPicPr>
        <p:blipFill rotWithShape="1">
          <a:blip r:embed="rId3">
            <a:alphaModFix/>
          </a:blip>
          <a:srcRect b="0" l="0" r="0" t="0"/>
          <a:stretch/>
        </p:blipFill>
        <p:spPr>
          <a:xfrm>
            <a:off x="5156375" y="899296"/>
            <a:ext cx="3661326" cy="2284950"/>
          </a:xfrm>
          <a:prstGeom prst="rect">
            <a:avLst/>
          </a:prstGeom>
          <a:noFill/>
          <a:ln>
            <a:noFill/>
          </a:ln>
        </p:spPr>
      </p:pic>
      <p:grpSp>
        <p:nvGrpSpPr>
          <p:cNvPr id="5203" name="Google Shape;5203;p30"/>
          <p:cNvGrpSpPr/>
          <p:nvPr/>
        </p:nvGrpSpPr>
        <p:grpSpPr>
          <a:xfrm rot="335380">
            <a:off x="7004750" y="2543096"/>
            <a:ext cx="1730248" cy="2684807"/>
            <a:chOff x="16070406" y="6554499"/>
            <a:chExt cx="2936096" cy="4555909"/>
          </a:xfrm>
        </p:grpSpPr>
        <p:sp>
          <p:nvSpPr>
            <p:cNvPr id="5204" name="Google Shape;5204;p30"/>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5" name="Google Shape;5205;p30"/>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6" name="Google Shape;5206;p30"/>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7" name="Google Shape;5207;p30"/>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8" name="Google Shape;5208;p30"/>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9" name="Google Shape;5209;p30"/>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0" name="Google Shape;5210;p30"/>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1" name="Google Shape;5211;p30"/>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2" name="Google Shape;5212;p30"/>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3" name="Google Shape;5213;p30"/>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4" name="Google Shape;5214;p30"/>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5" name="Google Shape;5215;p30"/>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6" name="Google Shape;5216;p30"/>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17" name="Google Shape;5217;p30"/>
          <p:cNvGrpSpPr/>
          <p:nvPr/>
        </p:nvGrpSpPr>
        <p:grpSpPr>
          <a:xfrm>
            <a:off x="4498488" y="2949009"/>
            <a:ext cx="1414352" cy="486865"/>
            <a:chOff x="6540201" y="1793051"/>
            <a:chExt cx="1005011" cy="360187"/>
          </a:xfrm>
        </p:grpSpPr>
        <p:sp>
          <p:nvSpPr>
            <p:cNvPr id="5218" name="Google Shape;5218;p30"/>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219" name="Google Shape;5219;p30"/>
            <p:cNvGrpSpPr/>
            <p:nvPr/>
          </p:nvGrpSpPr>
          <p:grpSpPr>
            <a:xfrm rot="-83194">
              <a:off x="6544750" y="1808211"/>
              <a:ext cx="962211" cy="333435"/>
              <a:chOff x="13088213" y="3615325"/>
              <a:chExt cx="1924244" cy="666809"/>
            </a:xfrm>
          </p:grpSpPr>
          <p:sp>
            <p:nvSpPr>
              <p:cNvPr id="5220" name="Google Shape;5220;p30"/>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1" name="Google Shape;5221;p30"/>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2" name="Google Shape;5222;p30"/>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3" name="Google Shape;5223;p30"/>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4" name="Google Shape;5224;p30"/>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5" name="Google Shape;5225;p30"/>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6" name="Google Shape;5226;p30"/>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7" name="Google Shape;5227;p30"/>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8" name="Google Shape;5228;p30"/>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9" name="Google Shape;5229;p30"/>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0" name="Google Shape;5230;p30"/>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1" name="Google Shape;5231;p30"/>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2" name="Google Shape;5232;p30"/>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3" name="Google Shape;5233;p30"/>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4" name="Google Shape;5234;p30"/>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5" name="Google Shape;5235;p30"/>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6" name="Google Shape;5236;p30"/>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7" name="Google Shape;5237;p30"/>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8" name="Google Shape;5238;p30"/>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9" name="Google Shape;5239;p30"/>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0" name="Google Shape;5240;p30"/>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1" name="Google Shape;5241;p30"/>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2" name="Google Shape;5242;p30"/>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3" name="Google Shape;5243;p30"/>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4" name="Google Shape;5244;p30"/>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245" name="Google Shape;5245;p3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5249" name="Shape 5249"/>
        <p:cNvGrpSpPr/>
        <p:nvPr/>
      </p:nvGrpSpPr>
      <p:grpSpPr>
        <a:xfrm>
          <a:off x="0" y="0"/>
          <a:ext cx="0" cy="0"/>
          <a:chOff x="0" y="0"/>
          <a:chExt cx="0" cy="0"/>
        </a:xfrm>
      </p:grpSpPr>
      <p:grpSp>
        <p:nvGrpSpPr>
          <p:cNvPr id="5250" name="Google Shape;5250;p31"/>
          <p:cNvGrpSpPr/>
          <p:nvPr/>
        </p:nvGrpSpPr>
        <p:grpSpPr>
          <a:xfrm>
            <a:off x="2493730" y="1276638"/>
            <a:ext cx="2306412" cy="3504912"/>
            <a:chOff x="2265130" y="1124238"/>
            <a:chExt cx="2306412" cy="3504912"/>
          </a:xfrm>
        </p:grpSpPr>
        <p:sp>
          <p:nvSpPr>
            <p:cNvPr id="5251" name="Google Shape;5251;p31"/>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2" name="Google Shape;5252;p31"/>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3" name="Google Shape;5253;p31"/>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54" name="Google Shape;5254;p31"/>
          <p:cNvGrpSpPr/>
          <p:nvPr/>
        </p:nvGrpSpPr>
        <p:grpSpPr>
          <a:xfrm rot="-121031">
            <a:off x="504716" y="509218"/>
            <a:ext cx="3771305" cy="3821699"/>
            <a:chOff x="1161237" y="1475147"/>
            <a:chExt cx="7542461" cy="7643193"/>
          </a:xfrm>
        </p:grpSpPr>
        <p:sp>
          <p:nvSpPr>
            <p:cNvPr id="5255" name="Google Shape;5255;p31"/>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6" name="Google Shape;5256;p31"/>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7" name="Google Shape;5257;p31"/>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58" name="Google Shape;5258;p31"/>
          <p:cNvGrpSpPr/>
          <p:nvPr/>
        </p:nvGrpSpPr>
        <p:grpSpPr>
          <a:xfrm rot="-333387">
            <a:off x="414026" y="3278982"/>
            <a:ext cx="1155627" cy="1527576"/>
            <a:chOff x="164586" y="7085840"/>
            <a:chExt cx="2670529" cy="3530062"/>
          </a:xfrm>
        </p:grpSpPr>
        <p:sp>
          <p:nvSpPr>
            <p:cNvPr id="5259" name="Google Shape;5259;p31"/>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0" name="Google Shape;5260;p31"/>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1" name="Google Shape;5261;p31"/>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2" name="Google Shape;5262;p31"/>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3" name="Google Shape;5263;p31"/>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4" name="Google Shape;5264;p31"/>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5" name="Google Shape;5265;p31"/>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6" name="Google Shape;5266;p31"/>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7" name="Google Shape;5267;p31"/>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8" name="Google Shape;5268;p31"/>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9" name="Google Shape;5269;p31"/>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0" name="Google Shape;5270;p31"/>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1" name="Google Shape;5271;p31"/>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2" name="Google Shape;5272;p31"/>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3" name="Google Shape;5273;p31"/>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4" name="Google Shape;5274;p31"/>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5" name="Google Shape;5275;p31"/>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6" name="Google Shape;5276;p31"/>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277" name="Google Shape;5277;p31"/>
          <p:cNvSpPr txBox="1"/>
          <p:nvPr/>
        </p:nvSpPr>
        <p:spPr>
          <a:xfrm>
            <a:off x="895475" y="1589975"/>
            <a:ext cx="2989800" cy="5232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400"/>
              <a:buFont typeface="Arial"/>
              <a:buNone/>
            </a:pPr>
            <a:r>
              <a:rPr b="0" i="0" lang="nl" sz="3400" u="none" cap="none" strike="noStrike">
                <a:solidFill>
                  <a:schemeClr val="dk1"/>
                </a:solidFill>
                <a:latin typeface="Mali Medium"/>
                <a:ea typeface="Mali Medium"/>
                <a:cs typeface="Mali Medium"/>
                <a:sym typeface="Mali Medium"/>
              </a:rPr>
              <a:t>Reflectie</a:t>
            </a:r>
            <a:endParaRPr b="0" i="0" sz="2800" u="none" cap="none" strike="noStrike">
              <a:solidFill>
                <a:schemeClr val="dk1"/>
              </a:solidFill>
              <a:latin typeface="Mali Medium"/>
              <a:ea typeface="Mali Medium"/>
              <a:cs typeface="Mali Medium"/>
              <a:sym typeface="Mali Medium"/>
            </a:endParaRPr>
          </a:p>
        </p:txBody>
      </p:sp>
      <p:sp>
        <p:nvSpPr>
          <p:cNvPr id="5278" name="Google Shape;5278;p31"/>
          <p:cNvSpPr txBox="1"/>
          <p:nvPr/>
        </p:nvSpPr>
        <p:spPr>
          <a:xfrm>
            <a:off x="5084600" y="875850"/>
            <a:ext cx="3801300" cy="30327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2400"/>
              <a:buFont typeface="Arial"/>
              <a:buNone/>
            </a:pPr>
            <a:r>
              <a:rPr b="0" i="0" lang="nl" sz="2400" u="none" cap="none" strike="noStrike">
                <a:solidFill>
                  <a:srgbClr val="000000"/>
                </a:solidFill>
                <a:latin typeface="Nunito"/>
                <a:ea typeface="Nunito"/>
                <a:cs typeface="Nunito"/>
                <a:sym typeface="Nunito"/>
              </a:rPr>
              <a:t>Wauw, dat was veel informatie in één keer, aangezien we tien carrièremogelijkheden presenteerden.</a:t>
            </a:r>
            <a:endParaRPr b="0" i="0" sz="24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400"/>
              <a:buFont typeface="Arial"/>
              <a:buNone/>
            </a:pPr>
            <a:r>
              <a:t/>
            </a:r>
            <a:endParaRPr b="0" i="0" sz="24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400"/>
              <a:buFont typeface="Arial"/>
              <a:buNone/>
            </a:pPr>
            <a:r>
              <a:rPr b="1" lang="nl" sz="2400">
                <a:latin typeface="Nunito"/>
                <a:ea typeface="Nunito"/>
                <a:cs typeface="Nunito"/>
                <a:sym typeface="Nunito"/>
              </a:rPr>
              <a:t>Klink </a:t>
            </a:r>
            <a:r>
              <a:rPr b="1" i="0" lang="nl" sz="2400" u="none" cap="none" strike="noStrike">
                <a:solidFill>
                  <a:srgbClr val="000000"/>
                </a:solidFill>
                <a:latin typeface="Nunito"/>
                <a:ea typeface="Nunito"/>
                <a:cs typeface="Nunito"/>
                <a:sym typeface="Nunito"/>
              </a:rPr>
              <a:t>een van deze interessant voor jou?</a:t>
            </a:r>
            <a:endParaRPr b="1" i="0" sz="2400" u="none" cap="none" strike="noStrike">
              <a:solidFill>
                <a:srgbClr val="000000"/>
              </a:solidFill>
              <a:latin typeface="Nunito"/>
              <a:ea typeface="Nunito"/>
              <a:cs typeface="Nunito"/>
              <a:sym typeface="Nunito"/>
            </a:endParaRPr>
          </a:p>
        </p:txBody>
      </p:sp>
      <p:pic>
        <p:nvPicPr>
          <p:cNvPr id="5279" name="Google Shape;5279;p31"/>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
        <p:nvSpPr>
          <p:cNvPr id="5280" name="Google Shape;5280;p3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5284" name="Shape 5284"/>
        <p:cNvGrpSpPr/>
        <p:nvPr/>
      </p:nvGrpSpPr>
      <p:grpSpPr>
        <a:xfrm>
          <a:off x="0" y="0"/>
          <a:ext cx="0" cy="0"/>
          <a:chOff x="0" y="0"/>
          <a:chExt cx="0" cy="0"/>
        </a:xfrm>
      </p:grpSpPr>
      <p:sp>
        <p:nvSpPr>
          <p:cNvPr id="5285" name="Google Shape;5285;p32"/>
          <p:cNvSpPr txBox="1"/>
          <p:nvPr/>
        </p:nvSpPr>
        <p:spPr>
          <a:xfrm>
            <a:off x="2628000" y="489484"/>
            <a:ext cx="3827700" cy="1661993"/>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700"/>
              <a:buFont typeface="Arial"/>
              <a:buNone/>
            </a:pPr>
            <a:r>
              <a:rPr b="0" i="0" lang="nl" sz="2700" u="none" cap="none" strike="noStrike">
                <a:solidFill>
                  <a:schemeClr val="dk1"/>
                </a:solidFill>
                <a:latin typeface="Mali Medium"/>
                <a:ea typeface="Mali Medium"/>
                <a:cs typeface="Mali Medium"/>
                <a:sym typeface="Mali Medium"/>
              </a:rPr>
              <a:t>Maar waarom zijn deze cursussen nuttig voor mensen met een handicap?</a:t>
            </a:r>
            <a:endParaRPr b="0" i="0" sz="2700" u="none" cap="none" strike="noStrike">
              <a:solidFill>
                <a:schemeClr val="dk1"/>
              </a:solidFill>
              <a:latin typeface="Mali Medium"/>
              <a:ea typeface="Mali Medium"/>
              <a:cs typeface="Mali Medium"/>
              <a:sym typeface="Mali Medium"/>
            </a:endParaRPr>
          </a:p>
        </p:txBody>
      </p:sp>
      <p:grpSp>
        <p:nvGrpSpPr>
          <p:cNvPr id="5286" name="Google Shape;5286;p32"/>
          <p:cNvGrpSpPr/>
          <p:nvPr/>
        </p:nvGrpSpPr>
        <p:grpSpPr>
          <a:xfrm rot="830578">
            <a:off x="-712590" y="291494"/>
            <a:ext cx="2667061" cy="3872466"/>
            <a:chOff x="-746953" y="5172954"/>
            <a:chExt cx="4168030" cy="6051812"/>
          </a:xfrm>
        </p:grpSpPr>
        <p:sp>
          <p:nvSpPr>
            <p:cNvPr id="5287" name="Google Shape;5287;p32"/>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8" name="Google Shape;5288;p32"/>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9" name="Google Shape;5289;p32"/>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290" name="Google Shape;5290;p32"/>
            <p:cNvGrpSpPr/>
            <p:nvPr/>
          </p:nvGrpSpPr>
          <p:grpSpPr>
            <a:xfrm>
              <a:off x="1023177" y="8737691"/>
              <a:ext cx="1449319" cy="124286"/>
              <a:chOff x="1023177" y="8737691"/>
              <a:chExt cx="1449319" cy="124286"/>
            </a:xfrm>
          </p:grpSpPr>
          <p:sp>
            <p:nvSpPr>
              <p:cNvPr id="5291" name="Google Shape;5291;p32"/>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2" name="Google Shape;5292;p32"/>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93" name="Google Shape;5293;p32"/>
            <p:cNvGrpSpPr/>
            <p:nvPr/>
          </p:nvGrpSpPr>
          <p:grpSpPr>
            <a:xfrm>
              <a:off x="1508066" y="9750325"/>
              <a:ext cx="366096" cy="16550"/>
              <a:chOff x="1508066" y="9750325"/>
              <a:chExt cx="366096" cy="16550"/>
            </a:xfrm>
          </p:grpSpPr>
          <p:sp>
            <p:nvSpPr>
              <p:cNvPr id="5294" name="Google Shape;5294;p32"/>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5" name="Google Shape;5295;p32"/>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96" name="Google Shape;5296;p32"/>
            <p:cNvGrpSpPr/>
            <p:nvPr/>
          </p:nvGrpSpPr>
          <p:grpSpPr>
            <a:xfrm>
              <a:off x="-490768" y="5562563"/>
              <a:ext cx="3494680" cy="231400"/>
              <a:chOff x="-490768" y="5562563"/>
              <a:chExt cx="3494680" cy="231400"/>
            </a:xfrm>
          </p:grpSpPr>
          <p:sp>
            <p:nvSpPr>
              <p:cNvPr id="5297" name="Google Shape;5297;p32"/>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8" name="Google Shape;5298;p32"/>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9" name="Google Shape;5299;p32"/>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0" name="Google Shape;5300;p32"/>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1" name="Google Shape;5301;p32"/>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2" name="Google Shape;5302;p32"/>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3" name="Google Shape;5303;p32"/>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4" name="Google Shape;5304;p32"/>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5" name="Google Shape;5305;p32"/>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6" name="Google Shape;5306;p32"/>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7" name="Google Shape;5307;p32"/>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8" name="Google Shape;5308;p32"/>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9" name="Google Shape;5309;p32"/>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10" name="Google Shape;5310;p32"/>
            <p:cNvGrpSpPr/>
            <p:nvPr/>
          </p:nvGrpSpPr>
          <p:grpSpPr>
            <a:xfrm>
              <a:off x="-649942" y="5172954"/>
              <a:ext cx="3748255" cy="572900"/>
              <a:chOff x="-649942" y="5172954"/>
              <a:chExt cx="3748255" cy="572900"/>
            </a:xfrm>
          </p:grpSpPr>
          <p:sp>
            <p:nvSpPr>
              <p:cNvPr id="5311" name="Google Shape;5311;p32"/>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2" name="Google Shape;5312;p32"/>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3" name="Google Shape;5313;p32"/>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4" name="Google Shape;5314;p32"/>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5" name="Google Shape;5315;p32"/>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6" name="Google Shape;5316;p32"/>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7" name="Google Shape;5317;p32"/>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8" name="Google Shape;5318;p32"/>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9" name="Google Shape;5319;p32"/>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0" name="Google Shape;5320;p32"/>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1" name="Google Shape;5321;p32"/>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2" name="Google Shape;5322;p32"/>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3" name="Google Shape;5323;p32"/>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324" name="Google Shape;5324;p32"/>
          <p:cNvGrpSpPr/>
          <p:nvPr/>
        </p:nvGrpSpPr>
        <p:grpSpPr>
          <a:xfrm rot="1736932">
            <a:off x="6523469" y="3045419"/>
            <a:ext cx="1467961" cy="2277819"/>
            <a:chOff x="16070406" y="6554499"/>
            <a:chExt cx="2936096" cy="4555909"/>
          </a:xfrm>
        </p:grpSpPr>
        <p:sp>
          <p:nvSpPr>
            <p:cNvPr id="5325" name="Google Shape;5325;p32"/>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6" name="Google Shape;5326;p32"/>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7" name="Google Shape;5327;p32"/>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8" name="Google Shape;5328;p32"/>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9" name="Google Shape;5329;p32"/>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0" name="Google Shape;5330;p32"/>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1" name="Google Shape;5331;p3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2" name="Google Shape;5332;p3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3" name="Google Shape;5333;p32"/>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4" name="Google Shape;5334;p32"/>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5" name="Google Shape;5335;p32"/>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6" name="Google Shape;5336;p32"/>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7" name="Google Shape;5337;p32"/>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38" name="Google Shape;5338;p32"/>
          <p:cNvGrpSpPr/>
          <p:nvPr/>
        </p:nvGrpSpPr>
        <p:grpSpPr>
          <a:xfrm rot="-1029449">
            <a:off x="7539816" y="-485661"/>
            <a:ext cx="2171034" cy="3135206"/>
            <a:chOff x="8058081" y="-444706"/>
            <a:chExt cx="2171029" cy="3135198"/>
          </a:xfrm>
        </p:grpSpPr>
        <p:sp>
          <p:nvSpPr>
            <p:cNvPr id="5339" name="Google Shape;5339;p32"/>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340" name="Google Shape;5340;p32"/>
            <p:cNvGrpSpPr/>
            <p:nvPr/>
          </p:nvGrpSpPr>
          <p:grpSpPr>
            <a:xfrm>
              <a:off x="8217727" y="-222758"/>
              <a:ext cx="1788690" cy="2649462"/>
              <a:chOff x="16435453" y="-445516"/>
              <a:chExt cx="3577381" cy="5298924"/>
            </a:xfrm>
          </p:grpSpPr>
          <p:grpSp>
            <p:nvGrpSpPr>
              <p:cNvPr id="5341" name="Google Shape;5341;p32"/>
              <p:cNvGrpSpPr/>
              <p:nvPr/>
            </p:nvGrpSpPr>
            <p:grpSpPr>
              <a:xfrm>
                <a:off x="16435495" y="-445516"/>
                <a:ext cx="3577334" cy="72027"/>
                <a:chOff x="16435495" y="-445516"/>
                <a:chExt cx="3577334" cy="72027"/>
              </a:xfrm>
            </p:grpSpPr>
            <p:grpSp>
              <p:nvGrpSpPr>
                <p:cNvPr id="5342" name="Google Shape;5342;p32"/>
                <p:cNvGrpSpPr/>
                <p:nvPr/>
              </p:nvGrpSpPr>
              <p:grpSpPr>
                <a:xfrm>
                  <a:off x="16435495" y="-445516"/>
                  <a:ext cx="64084" cy="71994"/>
                  <a:chOff x="16435495" y="-445516"/>
                  <a:chExt cx="64084" cy="71994"/>
                </a:xfrm>
              </p:grpSpPr>
              <p:sp>
                <p:nvSpPr>
                  <p:cNvPr id="5343" name="Google Shape;5343;p32"/>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4" name="Google Shape;5344;p32"/>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45" name="Google Shape;5345;p32"/>
                <p:cNvGrpSpPr/>
                <p:nvPr/>
              </p:nvGrpSpPr>
              <p:grpSpPr>
                <a:xfrm>
                  <a:off x="16874681" y="-445494"/>
                  <a:ext cx="64064" cy="72005"/>
                  <a:chOff x="16874681" y="-445494"/>
                  <a:chExt cx="64064" cy="72005"/>
                </a:xfrm>
              </p:grpSpPr>
              <p:sp>
                <p:nvSpPr>
                  <p:cNvPr id="5346" name="Google Shape;5346;p32"/>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7" name="Google Shape;5347;p32"/>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48" name="Google Shape;5348;p32"/>
                <p:cNvGrpSpPr/>
                <p:nvPr/>
              </p:nvGrpSpPr>
              <p:grpSpPr>
                <a:xfrm>
                  <a:off x="17313845" y="-445494"/>
                  <a:ext cx="64064" cy="72005"/>
                  <a:chOff x="17313845" y="-445494"/>
                  <a:chExt cx="64064" cy="72005"/>
                </a:xfrm>
              </p:grpSpPr>
              <p:sp>
                <p:nvSpPr>
                  <p:cNvPr id="5349" name="Google Shape;5349;p32"/>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0" name="Google Shape;5350;p32"/>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51" name="Google Shape;5351;p32"/>
                <p:cNvGrpSpPr/>
                <p:nvPr/>
              </p:nvGrpSpPr>
              <p:grpSpPr>
                <a:xfrm>
                  <a:off x="17752995" y="-445494"/>
                  <a:ext cx="64064" cy="72005"/>
                  <a:chOff x="17752995" y="-445494"/>
                  <a:chExt cx="64064" cy="72005"/>
                </a:xfrm>
              </p:grpSpPr>
              <p:sp>
                <p:nvSpPr>
                  <p:cNvPr id="5352" name="Google Shape;5352;p32"/>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3" name="Google Shape;5353;p32"/>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54" name="Google Shape;5354;p32"/>
                <p:cNvGrpSpPr/>
                <p:nvPr/>
              </p:nvGrpSpPr>
              <p:grpSpPr>
                <a:xfrm>
                  <a:off x="18192158" y="-445494"/>
                  <a:ext cx="64064" cy="72005"/>
                  <a:chOff x="18192158" y="-445494"/>
                  <a:chExt cx="64064" cy="72005"/>
                </a:xfrm>
              </p:grpSpPr>
              <p:sp>
                <p:nvSpPr>
                  <p:cNvPr id="5355" name="Google Shape;5355;p32"/>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6" name="Google Shape;5356;p32"/>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57" name="Google Shape;5357;p32"/>
                <p:cNvGrpSpPr/>
                <p:nvPr/>
              </p:nvGrpSpPr>
              <p:grpSpPr>
                <a:xfrm>
                  <a:off x="18631308" y="-445494"/>
                  <a:ext cx="64064" cy="72005"/>
                  <a:chOff x="18631308" y="-445494"/>
                  <a:chExt cx="64064" cy="72005"/>
                </a:xfrm>
              </p:grpSpPr>
              <p:sp>
                <p:nvSpPr>
                  <p:cNvPr id="5358" name="Google Shape;5358;p32"/>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9" name="Google Shape;5359;p32"/>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60" name="Google Shape;5360;p32"/>
                <p:cNvGrpSpPr/>
                <p:nvPr/>
              </p:nvGrpSpPr>
              <p:grpSpPr>
                <a:xfrm>
                  <a:off x="19070470" y="-445494"/>
                  <a:ext cx="64064" cy="72005"/>
                  <a:chOff x="19070470" y="-445494"/>
                  <a:chExt cx="64064" cy="72005"/>
                </a:xfrm>
              </p:grpSpPr>
              <p:sp>
                <p:nvSpPr>
                  <p:cNvPr id="5361" name="Google Shape;5361;p32"/>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2" name="Google Shape;5362;p32"/>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63" name="Google Shape;5363;p32"/>
                <p:cNvGrpSpPr/>
                <p:nvPr/>
              </p:nvGrpSpPr>
              <p:grpSpPr>
                <a:xfrm>
                  <a:off x="19509620" y="-445494"/>
                  <a:ext cx="64064" cy="72005"/>
                  <a:chOff x="19509620" y="-445494"/>
                  <a:chExt cx="64064" cy="72005"/>
                </a:xfrm>
              </p:grpSpPr>
              <p:sp>
                <p:nvSpPr>
                  <p:cNvPr id="5364" name="Google Shape;5364;p32"/>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5" name="Google Shape;5365;p32"/>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66" name="Google Shape;5366;p32"/>
                <p:cNvGrpSpPr/>
                <p:nvPr/>
              </p:nvGrpSpPr>
              <p:grpSpPr>
                <a:xfrm>
                  <a:off x="19948745" y="-445516"/>
                  <a:ext cx="64084" cy="71994"/>
                  <a:chOff x="19948745" y="-445516"/>
                  <a:chExt cx="64084" cy="71994"/>
                </a:xfrm>
              </p:grpSpPr>
              <p:sp>
                <p:nvSpPr>
                  <p:cNvPr id="5367" name="Google Shape;5367;p32"/>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8" name="Google Shape;5368;p32"/>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369" name="Google Shape;5369;p32"/>
              <p:cNvGrpSpPr/>
              <p:nvPr/>
            </p:nvGrpSpPr>
            <p:grpSpPr>
              <a:xfrm>
                <a:off x="16435453" y="29641"/>
                <a:ext cx="3577381" cy="72039"/>
                <a:chOff x="16435453" y="29641"/>
                <a:chExt cx="3577381" cy="72039"/>
              </a:xfrm>
            </p:grpSpPr>
            <p:grpSp>
              <p:nvGrpSpPr>
                <p:cNvPr id="5370" name="Google Shape;5370;p32"/>
                <p:cNvGrpSpPr/>
                <p:nvPr/>
              </p:nvGrpSpPr>
              <p:grpSpPr>
                <a:xfrm>
                  <a:off x="16435453" y="29641"/>
                  <a:ext cx="64131" cy="72022"/>
                  <a:chOff x="16435453" y="29641"/>
                  <a:chExt cx="64131" cy="72022"/>
                </a:xfrm>
              </p:grpSpPr>
              <p:sp>
                <p:nvSpPr>
                  <p:cNvPr id="5371" name="Google Shape;5371;p32"/>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2" name="Google Shape;5372;p32"/>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73" name="Google Shape;5373;p32"/>
                <p:cNvGrpSpPr/>
                <p:nvPr/>
              </p:nvGrpSpPr>
              <p:grpSpPr>
                <a:xfrm>
                  <a:off x="16874681" y="29675"/>
                  <a:ext cx="64064" cy="72005"/>
                  <a:chOff x="16874681" y="29675"/>
                  <a:chExt cx="64064" cy="72005"/>
                </a:xfrm>
              </p:grpSpPr>
              <p:sp>
                <p:nvSpPr>
                  <p:cNvPr id="5374" name="Google Shape;5374;p32"/>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5" name="Google Shape;5375;p32"/>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76" name="Google Shape;5376;p32"/>
                <p:cNvGrpSpPr/>
                <p:nvPr/>
              </p:nvGrpSpPr>
              <p:grpSpPr>
                <a:xfrm>
                  <a:off x="17313845" y="29675"/>
                  <a:ext cx="64064" cy="72005"/>
                  <a:chOff x="17313845" y="29675"/>
                  <a:chExt cx="64064" cy="72005"/>
                </a:xfrm>
              </p:grpSpPr>
              <p:sp>
                <p:nvSpPr>
                  <p:cNvPr id="5377" name="Google Shape;5377;p32"/>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8" name="Google Shape;5378;p32"/>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79" name="Google Shape;5379;p32"/>
                <p:cNvGrpSpPr/>
                <p:nvPr/>
              </p:nvGrpSpPr>
              <p:grpSpPr>
                <a:xfrm>
                  <a:off x="17752995" y="29675"/>
                  <a:ext cx="64064" cy="72005"/>
                  <a:chOff x="17752995" y="29675"/>
                  <a:chExt cx="64064" cy="72005"/>
                </a:xfrm>
              </p:grpSpPr>
              <p:sp>
                <p:nvSpPr>
                  <p:cNvPr id="5380" name="Google Shape;5380;p32"/>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1" name="Google Shape;5381;p32"/>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82" name="Google Shape;5382;p32"/>
                <p:cNvGrpSpPr/>
                <p:nvPr/>
              </p:nvGrpSpPr>
              <p:grpSpPr>
                <a:xfrm>
                  <a:off x="18192158" y="29675"/>
                  <a:ext cx="64064" cy="72005"/>
                  <a:chOff x="18192158" y="29675"/>
                  <a:chExt cx="64064" cy="72005"/>
                </a:xfrm>
              </p:grpSpPr>
              <p:sp>
                <p:nvSpPr>
                  <p:cNvPr id="5383" name="Google Shape;5383;p32"/>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4" name="Google Shape;5384;p32"/>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85" name="Google Shape;5385;p32"/>
                <p:cNvGrpSpPr/>
                <p:nvPr/>
              </p:nvGrpSpPr>
              <p:grpSpPr>
                <a:xfrm>
                  <a:off x="18631308" y="29675"/>
                  <a:ext cx="64064" cy="72005"/>
                  <a:chOff x="18631308" y="29675"/>
                  <a:chExt cx="64064" cy="72005"/>
                </a:xfrm>
              </p:grpSpPr>
              <p:sp>
                <p:nvSpPr>
                  <p:cNvPr id="5386" name="Google Shape;5386;p32"/>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7" name="Google Shape;5387;p32"/>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88" name="Google Shape;5388;p32"/>
                <p:cNvGrpSpPr/>
                <p:nvPr/>
              </p:nvGrpSpPr>
              <p:grpSpPr>
                <a:xfrm>
                  <a:off x="19070470" y="29675"/>
                  <a:ext cx="64064" cy="72005"/>
                  <a:chOff x="19070470" y="29675"/>
                  <a:chExt cx="64064" cy="72005"/>
                </a:xfrm>
              </p:grpSpPr>
              <p:sp>
                <p:nvSpPr>
                  <p:cNvPr id="5389" name="Google Shape;5389;p32"/>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0" name="Google Shape;5390;p32"/>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91" name="Google Shape;5391;p32"/>
                <p:cNvGrpSpPr/>
                <p:nvPr/>
              </p:nvGrpSpPr>
              <p:grpSpPr>
                <a:xfrm>
                  <a:off x="19509620" y="29675"/>
                  <a:ext cx="64064" cy="72005"/>
                  <a:chOff x="19509620" y="29675"/>
                  <a:chExt cx="64064" cy="72005"/>
                </a:xfrm>
              </p:grpSpPr>
              <p:sp>
                <p:nvSpPr>
                  <p:cNvPr id="5392" name="Google Shape;5392;p32"/>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3" name="Google Shape;5393;p32"/>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94" name="Google Shape;5394;p32"/>
                <p:cNvGrpSpPr/>
                <p:nvPr/>
              </p:nvGrpSpPr>
              <p:grpSpPr>
                <a:xfrm>
                  <a:off x="19948705" y="29641"/>
                  <a:ext cx="64129" cy="72022"/>
                  <a:chOff x="19948705" y="29641"/>
                  <a:chExt cx="64129" cy="72022"/>
                </a:xfrm>
              </p:grpSpPr>
              <p:sp>
                <p:nvSpPr>
                  <p:cNvPr id="5395" name="Google Shape;5395;p32"/>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6" name="Google Shape;5396;p32"/>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397" name="Google Shape;5397;p32"/>
              <p:cNvGrpSpPr/>
              <p:nvPr/>
            </p:nvGrpSpPr>
            <p:grpSpPr>
              <a:xfrm>
                <a:off x="16435453" y="504811"/>
                <a:ext cx="3577381" cy="72039"/>
                <a:chOff x="16435453" y="504811"/>
                <a:chExt cx="3577381" cy="72039"/>
              </a:xfrm>
            </p:grpSpPr>
            <p:grpSp>
              <p:nvGrpSpPr>
                <p:cNvPr id="5398" name="Google Shape;5398;p32"/>
                <p:cNvGrpSpPr/>
                <p:nvPr/>
              </p:nvGrpSpPr>
              <p:grpSpPr>
                <a:xfrm>
                  <a:off x="16435453" y="504811"/>
                  <a:ext cx="64131" cy="72022"/>
                  <a:chOff x="16435453" y="504811"/>
                  <a:chExt cx="64131" cy="72022"/>
                </a:xfrm>
              </p:grpSpPr>
              <p:sp>
                <p:nvSpPr>
                  <p:cNvPr id="5399" name="Google Shape;5399;p32"/>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0" name="Google Shape;5400;p32"/>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01" name="Google Shape;5401;p32"/>
                <p:cNvGrpSpPr/>
                <p:nvPr/>
              </p:nvGrpSpPr>
              <p:grpSpPr>
                <a:xfrm>
                  <a:off x="16874681" y="504845"/>
                  <a:ext cx="64064" cy="72005"/>
                  <a:chOff x="16874681" y="504845"/>
                  <a:chExt cx="64064" cy="72005"/>
                </a:xfrm>
              </p:grpSpPr>
              <p:sp>
                <p:nvSpPr>
                  <p:cNvPr id="5402" name="Google Shape;5402;p32"/>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3" name="Google Shape;5403;p32"/>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04" name="Google Shape;5404;p32"/>
                <p:cNvGrpSpPr/>
                <p:nvPr/>
              </p:nvGrpSpPr>
              <p:grpSpPr>
                <a:xfrm>
                  <a:off x="17313845" y="504845"/>
                  <a:ext cx="64064" cy="72005"/>
                  <a:chOff x="17313845" y="504845"/>
                  <a:chExt cx="64064" cy="72005"/>
                </a:xfrm>
              </p:grpSpPr>
              <p:sp>
                <p:nvSpPr>
                  <p:cNvPr id="5405" name="Google Shape;5405;p32"/>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6" name="Google Shape;5406;p32"/>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07" name="Google Shape;5407;p32"/>
                <p:cNvGrpSpPr/>
                <p:nvPr/>
              </p:nvGrpSpPr>
              <p:grpSpPr>
                <a:xfrm>
                  <a:off x="17752995" y="504845"/>
                  <a:ext cx="64064" cy="72005"/>
                  <a:chOff x="17752995" y="504845"/>
                  <a:chExt cx="64064" cy="72005"/>
                </a:xfrm>
              </p:grpSpPr>
              <p:sp>
                <p:nvSpPr>
                  <p:cNvPr id="5408" name="Google Shape;5408;p32"/>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9" name="Google Shape;5409;p32"/>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10" name="Google Shape;5410;p32"/>
                <p:cNvGrpSpPr/>
                <p:nvPr/>
              </p:nvGrpSpPr>
              <p:grpSpPr>
                <a:xfrm>
                  <a:off x="18192158" y="504845"/>
                  <a:ext cx="64064" cy="72005"/>
                  <a:chOff x="18192158" y="504845"/>
                  <a:chExt cx="64064" cy="72005"/>
                </a:xfrm>
              </p:grpSpPr>
              <p:sp>
                <p:nvSpPr>
                  <p:cNvPr id="5411" name="Google Shape;5411;p32"/>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12" name="Google Shape;5412;p32"/>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13" name="Google Shape;5413;p32"/>
                <p:cNvGrpSpPr/>
                <p:nvPr/>
              </p:nvGrpSpPr>
              <p:grpSpPr>
                <a:xfrm>
                  <a:off x="18631308" y="504845"/>
                  <a:ext cx="64064" cy="72005"/>
                  <a:chOff x="18631308" y="504845"/>
                  <a:chExt cx="64064" cy="72005"/>
                </a:xfrm>
              </p:grpSpPr>
              <p:sp>
                <p:nvSpPr>
                  <p:cNvPr id="5414" name="Google Shape;5414;p32"/>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15" name="Google Shape;5415;p32"/>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16" name="Google Shape;5416;p32"/>
                <p:cNvGrpSpPr/>
                <p:nvPr/>
              </p:nvGrpSpPr>
              <p:grpSpPr>
                <a:xfrm>
                  <a:off x="19070470" y="504845"/>
                  <a:ext cx="64064" cy="72005"/>
                  <a:chOff x="19070470" y="504845"/>
                  <a:chExt cx="64064" cy="72005"/>
                </a:xfrm>
              </p:grpSpPr>
              <p:sp>
                <p:nvSpPr>
                  <p:cNvPr id="5417" name="Google Shape;5417;p32"/>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18" name="Google Shape;5418;p32"/>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19" name="Google Shape;5419;p32"/>
                <p:cNvGrpSpPr/>
                <p:nvPr/>
              </p:nvGrpSpPr>
              <p:grpSpPr>
                <a:xfrm>
                  <a:off x="19509620" y="504845"/>
                  <a:ext cx="64064" cy="72005"/>
                  <a:chOff x="19509620" y="504845"/>
                  <a:chExt cx="64064" cy="72005"/>
                </a:xfrm>
              </p:grpSpPr>
              <p:sp>
                <p:nvSpPr>
                  <p:cNvPr id="5420" name="Google Shape;5420;p32"/>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21" name="Google Shape;5421;p32"/>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22" name="Google Shape;5422;p32"/>
                <p:cNvGrpSpPr/>
                <p:nvPr/>
              </p:nvGrpSpPr>
              <p:grpSpPr>
                <a:xfrm>
                  <a:off x="19948705" y="504811"/>
                  <a:ext cx="64129" cy="72022"/>
                  <a:chOff x="19948705" y="504811"/>
                  <a:chExt cx="64129" cy="72022"/>
                </a:xfrm>
              </p:grpSpPr>
              <p:sp>
                <p:nvSpPr>
                  <p:cNvPr id="5423" name="Google Shape;5423;p32"/>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24" name="Google Shape;5424;p32"/>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25" name="Google Shape;5425;p32"/>
              <p:cNvGrpSpPr/>
              <p:nvPr/>
            </p:nvGrpSpPr>
            <p:grpSpPr>
              <a:xfrm>
                <a:off x="16435453" y="979994"/>
                <a:ext cx="3577381" cy="72039"/>
                <a:chOff x="16435453" y="979994"/>
                <a:chExt cx="3577381" cy="72039"/>
              </a:xfrm>
            </p:grpSpPr>
            <p:grpSp>
              <p:nvGrpSpPr>
                <p:cNvPr id="5426" name="Google Shape;5426;p32"/>
                <p:cNvGrpSpPr/>
                <p:nvPr/>
              </p:nvGrpSpPr>
              <p:grpSpPr>
                <a:xfrm>
                  <a:off x="16435453" y="979994"/>
                  <a:ext cx="64131" cy="72022"/>
                  <a:chOff x="16435453" y="979994"/>
                  <a:chExt cx="64131" cy="72022"/>
                </a:xfrm>
              </p:grpSpPr>
              <p:sp>
                <p:nvSpPr>
                  <p:cNvPr id="5427" name="Google Shape;5427;p32"/>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28" name="Google Shape;5428;p32"/>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29" name="Google Shape;5429;p32"/>
                <p:cNvGrpSpPr/>
                <p:nvPr/>
              </p:nvGrpSpPr>
              <p:grpSpPr>
                <a:xfrm>
                  <a:off x="16874681" y="980028"/>
                  <a:ext cx="64064" cy="72005"/>
                  <a:chOff x="16874681" y="980028"/>
                  <a:chExt cx="64064" cy="72005"/>
                </a:xfrm>
              </p:grpSpPr>
              <p:sp>
                <p:nvSpPr>
                  <p:cNvPr id="5430" name="Google Shape;5430;p32"/>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1" name="Google Shape;5431;p32"/>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32" name="Google Shape;5432;p32"/>
                <p:cNvGrpSpPr/>
                <p:nvPr/>
              </p:nvGrpSpPr>
              <p:grpSpPr>
                <a:xfrm>
                  <a:off x="17313845" y="980028"/>
                  <a:ext cx="64064" cy="72005"/>
                  <a:chOff x="17313845" y="980028"/>
                  <a:chExt cx="64064" cy="72005"/>
                </a:xfrm>
              </p:grpSpPr>
              <p:sp>
                <p:nvSpPr>
                  <p:cNvPr id="5433" name="Google Shape;5433;p32"/>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4" name="Google Shape;5434;p32"/>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35" name="Google Shape;5435;p32"/>
                <p:cNvGrpSpPr/>
                <p:nvPr/>
              </p:nvGrpSpPr>
              <p:grpSpPr>
                <a:xfrm>
                  <a:off x="17752995" y="980028"/>
                  <a:ext cx="64064" cy="72005"/>
                  <a:chOff x="17752995" y="980028"/>
                  <a:chExt cx="64064" cy="72005"/>
                </a:xfrm>
              </p:grpSpPr>
              <p:sp>
                <p:nvSpPr>
                  <p:cNvPr id="5436" name="Google Shape;5436;p32"/>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7" name="Google Shape;5437;p32"/>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38" name="Google Shape;5438;p32"/>
                <p:cNvGrpSpPr/>
                <p:nvPr/>
              </p:nvGrpSpPr>
              <p:grpSpPr>
                <a:xfrm>
                  <a:off x="18192158" y="980028"/>
                  <a:ext cx="64064" cy="72005"/>
                  <a:chOff x="18192158" y="980028"/>
                  <a:chExt cx="64064" cy="72005"/>
                </a:xfrm>
              </p:grpSpPr>
              <p:sp>
                <p:nvSpPr>
                  <p:cNvPr id="5439" name="Google Shape;5439;p32"/>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0" name="Google Shape;5440;p32"/>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41" name="Google Shape;5441;p32"/>
                <p:cNvGrpSpPr/>
                <p:nvPr/>
              </p:nvGrpSpPr>
              <p:grpSpPr>
                <a:xfrm>
                  <a:off x="18631308" y="980028"/>
                  <a:ext cx="64064" cy="72005"/>
                  <a:chOff x="18631308" y="980028"/>
                  <a:chExt cx="64064" cy="72005"/>
                </a:xfrm>
              </p:grpSpPr>
              <p:sp>
                <p:nvSpPr>
                  <p:cNvPr id="5442" name="Google Shape;5442;p32"/>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3" name="Google Shape;5443;p32"/>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44" name="Google Shape;5444;p32"/>
                <p:cNvGrpSpPr/>
                <p:nvPr/>
              </p:nvGrpSpPr>
              <p:grpSpPr>
                <a:xfrm>
                  <a:off x="19070470" y="980028"/>
                  <a:ext cx="64064" cy="72005"/>
                  <a:chOff x="19070470" y="980028"/>
                  <a:chExt cx="64064" cy="72005"/>
                </a:xfrm>
              </p:grpSpPr>
              <p:sp>
                <p:nvSpPr>
                  <p:cNvPr id="5445" name="Google Shape;5445;p32"/>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6" name="Google Shape;5446;p32"/>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47" name="Google Shape;5447;p32"/>
                <p:cNvGrpSpPr/>
                <p:nvPr/>
              </p:nvGrpSpPr>
              <p:grpSpPr>
                <a:xfrm>
                  <a:off x="19509620" y="980028"/>
                  <a:ext cx="64064" cy="72005"/>
                  <a:chOff x="19509620" y="980028"/>
                  <a:chExt cx="64064" cy="72005"/>
                </a:xfrm>
              </p:grpSpPr>
              <p:sp>
                <p:nvSpPr>
                  <p:cNvPr id="5448" name="Google Shape;5448;p32"/>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9" name="Google Shape;5449;p32"/>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50" name="Google Shape;5450;p32"/>
                <p:cNvGrpSpPr/>
                <p:nvPr/>
              </p:nvGrpSpPr>
              <p:grpSpPr>
                <a:xfrm>
                  <a:off x="19948705" y="979994"/>
                  <a:ext cx="64129" cy="72022"/>
                  <a:chOff x="19948705" y="979994"/>
                  <a:chExt cx="64129" cy="72022"/>
                </a:xfrm>
              </p:grpSpPr>
              <p:sp>
                <p:nvSpPr>
                  <p:cNvPr id="5451" name="Google Shape;5451;p32"/>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2" name="Google Shape;5452;p32"/>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53" name="Google Shape;5453;p32"/>
              <p:cNvGrpSpPr/>
              <p:nvPr/>
            </p:nvGrpSpPr>
            <p:grpSpPr>
              <a:xfrm>
                <a:off x="16435453" y="1455164"/>
                <a:ext cx="3577381" cy="72039"/>
                <a:chOff x="16435453" y="1455164"/>
                <a:chExt cx="3577381" cy="72039"/>
              </a:xfrm>
            </p:grpSpPr>
            <p:grpSp>
              <p:nvGrpSpPr>
                <p:cNvPr id="5454" name="Google Shape;5454;p32"/>
                <p:cNvGrpSpPr/>
                <p:nvPr/>
              </p:nvGrpSpPr>
              <p:grpSpPr>
                <a:xfrm>
                  <a:off x="16435453" y="1455164"/>
                  <a:ext cx="64131" cy="72022"/>
                  <a:chOff x="16435453" y="1455164"/>
                  <a:chExt cx="64131" cy="72022"/>
                </a:xfrm>
              </p:grpSpPr>
              <p:sp>
                <p:nvSpPr>
                  <p:cNvPr id="5455" name="Google Shape;5455;p32"/>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6" name="Google Shape;5456;p32"/>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57" name="Google Shape;5457;p32"/>
                <p:cNvGrpSpPr/>
                <p:nvPr/>
              </p:nvGrpSpPr>
              <p:grpSpPr>
                <a:xfrm>
                  <a:off x="16874681" y="1455198"/>
                  <a:ext cx="64064" cy="72005"/>
                  <a:chOff x="16874681" y="1455198"/>
                  <a:chExt cx="64064" cy="72005"/>
                </a:xfrm>
              </p:grpSpPr>
              <p:sp>
                <p:nvSpPr>
                  <p:cNvPr id="5458" name="Google Shape;5458;p32"/>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9" name="Google Shape;5459;p32"/>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60" name="Google Shape;5460;p32"/>
                <p:cNvGrpSpPr/>
                <p:nvPr/>
              </p:nvGrpSpPr>
              <p:grpSpPr>
                <a:xfrm>
                  <a:off x="17313845" y="1455198"/>
                  <a:ext cx="64064" cy="72005"/>
                  <a:chOff x="17313845" y="1455198"/>
                  <a:chExt cx="64064" cy="72005"/>
                </a:xfrm>
              </p:grpSpPr>
              <p:sp>
                <p:nvSpPr>
                  <p:cNvPr id="5461" name="Google Shape;5461;p32"/>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2" name="Google Shape;5462;p32"/>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63" name="Google Shape;5463;p32"/>
                <p:cNvGrpSpPr/>
                <p:nvPr/>
              </p:nvGrpSpPr>
              <p:grpSpPr>
                <a:xfrm>
                  <a:off x="17752995" y="1455198"/>
                  <a:ext cx="64064" cy="72005"/>
                  <a:chOff x="17752995" y="1455198"/>
                  <a:chExt cx="64064" cy="72005"/>
                </a:xfrm>
              </p:grpSpPr>
              <p:sp>
                <p:nvSpPr>
                  <p:cNvPr id="5464" name="Google Shape;5464;p32"/>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5" name="Google Shape;5465;p32"/>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66" name="Google Shape;5466;p32"/>
                <p:cNvGrpSpPr/>
                <p:nvPr/>
              </p:nvGrpSpPr>
              <p:grpSpPr>
                <a:xfrm>
                  <a:off x="18192158" y="1455198"/>
                  <a:ext cx="64064" cy="72005"/>
                  <a:chOff x="18192158" y="1455198"/>
                  <a:chExt cx="64064" cy="72005"/>
                </a:xfrm>
              </p:grpSpPr>
              <p:sp>
                <p:nvSpPr>
                  <p:cNvPr id="5467" name="Google Shape;5467;p32"/>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8" name="Google Shape;5468;p32"/>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69" name="Google Shape;5469;p32"/>
                <p:cNvGrpSpPr/>
                <p:nvPr/>
              </p:nvGrpSpPr>
              <p:grpSpPr>
                <a:xfrm>
                  <a:off x="18631308" y="1455198"/>
                  <a:ext cx="64064" cy="72005"/>
                  <a:chOff x="18631308" y="1455198"/>
                  <a:chExt cx="64064" cy="72005"/>
                </a:xfrm>
              </p:grpSpPr>
              <p:sp>
                <p:nvSpPr>
                  <p:cNvPr id="5470" name="Google Shape;5470;p32"/>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71" name="Google Shape;5471;p32"/>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72" name="Google Shape;5472;p32"/>
                <p:cNvGrpSpPr/>
                <p:nvPr/>
              </p:nvGrpSpPr>
              <p:grpSpPr>
                <a:xfrm>
                  <a:off x="19070470" y="1455198"/>
                  <a:ext cx="64064" cy="72005"/>
                  <a:chOff x="19070470" y="1455198"/>
                  <a:chExt cx="64064" cy="72005"/>
                </a:xfrm>
              </p:grpSpPr>
              <p:sp>
                <p:nvSpPr>
                  <p:cNvPr id="5473" name="Google Shape;5473;p32"/>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74" name="Google Shape;5474;p32"/>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75" name="Google Shape;5475;p32"/>
                <p:cNvGrpSpPr/>
                <p:nvPr/>
              </p:nvGrpSpPr>
              <p:grpSpPr>
                <a:xfrm>
                  <a:off x="19509620" y="1455198"/>
                  <a:ext cx="64064" cy="72005"/>
                  <a:chOff x="19509620" y="1455198"/>
                  <a:chExt cx="64064" cy="72005"/>
                </a:xfrm>
              </p:grpSpPr>
              <p:sp>
                <p:nvSpPr>
                  <p:cNvPr id="5476" name="Google Shape;5476;p32"/>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77" name="Google Shape;5477;p32"/>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78" name="Google Shape;5478;p32"/>
                <p:cNvGrpSpPr/>
                <p:nvPr/>
              </p:nvGrpSpPr>
              <p:grpSpPr>
                <a:xfrm>
                  <a:off x="19948705" y="1455164"/>
                  <a:ext cx="64129" cy="72022"/>
                  <a:chOff x="19948705" y="1455164"/>
                  <a:chExt cx="64129" cy="72022"/>
                </a:xfrm>
              </p:grpSpPr>
              <p:sp>
                <p:nvSpPr>
                  <p:cNvPr id="5479" name="Google Shape;5479;p32"/>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0" name="Google Shape;5480;p32"/>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81" name="Google Shape;5481;p32"/>
              <p:cNvGrpSpPr/>
              <p:nvPr/>
            </p:nvGrpSpPr>
            <p:grpSpPr>
              <a:xfrm>
                <a:off x="16435453" y="1930335"/>
                <a:ext cx="3577381" cy="72039"/>
                <a:chOff x="16435453" y="1930335"/>
                <a:chExt cx="3577381" cy="72039"/>
              </a:xfrm>
            </p:grpSpPr>
            <p:grpSp>
              <p:nvGrpSpPr>
                <p:cNvPr id="5482" name="Google Shape;5482;p32"/>
                <p:cNvGrpSpPr/>
                <p:nvPr/>
              </p:nvGrpSpPr>
              <p:grpSpPr>
                <a:xfrm>
                  <a:off x="16435453" y="1930335"/>
                  <a:ext cx="64131" cy="72022"/>
                  <a:chOff x="16435453" y="1930335"/>
                  <a:chExt cx="64131" cy="72022"/>
                </a:xfrm>
              </p:grpSpPr>
              <p:sp>
                <p:nvSpPr>
                  <p:cNvPr id="5483" name="Google Shape;5483;p32"/>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4" name="Google Shape;5484;p32"/>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85" name="Google Shape;5485;p32"/>
                <p:cNvGrpSpPr/>
                <p:nvPr/>
              </p:nvGrpSpPr>
              <p:grpSpPr>
                <a:xfrm>
                  <a:off x="16874681" y="1930369"/>
                  <a:ext cx="64064" cy="72005"/>
                  <a:chOff x="16874681" y="1930369"/>
                  <a:chExt cx="64064" cy="72005"/>
                </a:xfrm>
              </p:grpSpPr>
              <p:sp>
                <p:nvSpPr>
                  <p:cNvPr id="5486" name="Google Shape;5486;p32"/>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7" name="Google Shape;5487;p32"/>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88" name="Google Shape;5488;p32"/>
                <p:cNvGrpSpPr/>
                <p:nvPr/>
              </p:nvGrpSpPr>
              <p:grpSpPr>
                <a:xfrm>
                  <a:off x="17313845" y="1930369"/>
                  <a:ext cx="64064" cy="72005"/>
                  <a:chOff x="17313845" y="1930369"/>
                  <a:chExt cx="64064" cy="72005"/>
                </a:xfrm>
              </p:grpSpPr>
              <p:sp>
                <p:nvSpPr>
                  <p:cNvPr id="5489" name="Google Shape;5489;p32"/>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0" name="Google Shape;5490;p32"/>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91" name="Google Shape;5491;p32"/>
                <p:cNvGrpSpPr/>
                <p:nvPr/>
              </p:nvGrpSpPr>
              <p:grpSpPr>
                <a:xfrm>
                  <a:off x="17752995" y="1930369"/>
                  <a:ext cx="64064" cy="72005"/>
                  <a:chOff x="17752995" y="1930369"/>
                  <a:chExt cx="64064" cy="72005"/>
                </a:xfrm>
              </p:grpSpPr>
              <p:sp>
                <p:nvSpPr>
                  <p:cNvPr id="5492" name="Google Shape;5492;p32"/>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3" name="Google Shape;5493;p32"/>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94" name="Google Shape;5494;p32"/>
                <p:cNvGrpSpPr/>
                <p:nvPr/>
              </p:nvGrpSpPr>
              <p:grpSpPr>
                <a:xfrm>
                  <a:off x="18192158" y="1930369"/>
                  <a:ext cx="64064" cy="72005"/>
                  <a:chOff x="18192158" y="1930369"/>
                  <a:chExt cx="64064" cy="72005"/>
                </a:xfrm>
              </p:grpSpPr>
              <p:sp>
                <p:nvSpPr>
                  <p:cNvPr id="5495" name="Google Shape;5495;p32"/>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6" name="Google Shape;5496;p32"/>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97" name="Google Shape;5497;p32"/>
                <p:cNvGrpSpPr/>
                <p:nvPr/>
              </p:nvGrpSpPr>
              <p:grpSpPr>
                <a:xfrm>
                  <a:off x="18631308" y="1930369"/>
                  <a:ext cx="64064" cy="72005"/>
                  <a:chOff x="18631308" y="1930369"/>
                  <a:chExt cx="64064" cy="72005"/>
                </a:xfrm>
              </p:grpSpPr>
              <p:sp>
                <p:nvSpPr>
                  <p:cNvPr id="5498" name="Google Shape;5498;p32"/>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9" name="Google Shape;5499;p32"/>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00" name="Google Shape;5500;p32"/>
                <p:cNvGrpSpPr/>
                <p:nvPr/>
              </p:nvGrpSpPr>
              <p:grpSpPr>
                <a:xfrm>
                  <a:off x="19070470" y="1930369"/>
                  <a:ext cx="64064" cy="72005"/>
                  <a:chOff x="19070470" y="1930369"/>
                  <a:chExt cx="64064" cy="72005"/>
                </a:xfrm>
              </p:grpSpPr>
              <p:sp>
                <p:nvSpPr>
                  <p:cNvPr id="5501" name="Google Shape;5501;p32"/>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02" name="Google Shape;5502;p32"/>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03" name="Google Shape;5503;p32"/>
                <p:cNvGrpSpPr/>
                <p:nvPr/>
              </p:nvGrpSpPr>
              <p:grpSpPr>
                <a:xfrm>
                  <a:off x="19509620" y="1930369"/>
                  <a:ext cx="64064" cy="72005"/>
                  <a:chOff x="19509620" y="1930369"/>
                  <a:chExt cx="64064" cy="72005"/>
                </a:xfrm>
              </p:grpSpPr>
              <p:sp>
                <p:nvSpPr>
                  <p:cNvPr id="5504" name="Google Shape;5504;p32"/>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05" name="Google Shape;5505;p32"/>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06" name="Google Shape;5506;p32"/>
                <p:cNvGrpSpPr/>
                <p:nvPr/>
              </p:nvGrpSpPr>
              <p:grpSpPr>
                <a:xfrm>
                  <a:off x="19948705" y="1930335"/>
                  <a:ext cx="64129" cy="72022"/>
                  <a:chOff x="19948705" y="1930335"/>
                  <a:chExt cx="64129" cy="72022"/>
                </a:xfrm>
              </p:grpSpPr>
              <p:sp>
                <p:nvSpPr>
                  <p:cNvPr id="5507" name="Google Shape;5507;p32"/>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08" name="Google Shape;5508;p32"/>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09" name="Google Shape;5509;p32"/>
              <p:cNvGrpSpPr/>
              <p:nvPr/>
            </p:nvGrpSpPr>
            <p:grpSpPr>
              <a:xfrm>
                <a:off x="16435453" y="2405505"/>
                <a:ext cx="3577381" cy="72039"/>
                <a:chOff x="16435453" y="2405505"/>
                <a:chExt cx="3577381" cy="72039"/>
              </a:xfrm>
            </p:grpSpPr>
            <p:grpSp>
              <p:nvGrpSpPr>
                <p:cNvPr id="5510" name="Google Shape;5510;p32"/>
                <p:cNvGrpSpPr/>
                <p:nvPr/>
              </p:nvGrpSpPr>
              <p:grpSpPr>
                <a:xfrm>
                  <a:off x="16435453" y="2405505"/>
                  <a:ext cx="64131" cy="72022"/>
                  <a:chOff x="16435453" y="2405505"/>
                  <a:chExt cx="64131" cy="72022"/>
                </a:xfrm>
              </p:grpSpPr>
              <p:sp>
                <p:nvSpPr>
                  <p:cNvPr id="5511" name="Google Shape;5511;p32"/>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2" name="Google Shape;5512;p32"/>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13" name="Google Shape;5513;p32"/>
                <p:cNvGrpSpPr/>
                <p:nvPr/>
              </p:nvGrpSpPr>
              <p:grpSpPr>
                <a:xfrm>
                  <a:off x="16874681" y="2405539"/>
                  <a:ext cx="64064" cy="72005"/>
                  <a:chOff x="16874681" y="2405539"/>
                  <a:chExt cx="64064" cy="72005"/>
                </a:xfrm>
              </p:grpSpPr>
              <p:sp>
                <p:nvSpPr>
                  <p:cNvPr id="5514" name="Google Shape;5514;p32"/>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5" name="Google Shape;5515;p32"/>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16" name="Google Shape;5516;p32"/>
                <p:cNvGrpSpPr/>
                <p:nvPr/>
              </p:nvGrpSpPr>
              <p:grpSpPr>
                <a:xfrm>
                  <a:off x="17313845" y="2405539"/>
                  <a:ext cx="64064" cy="72005"/>
                  <a:chOff x="17313845" y="2405539"/>
                  <a:chExt cx="64064" cy="72005"/>
                </a:xfrm>
              </p:grpSpPr>
              <p:sp>
                <p:nvSpPr>
                  <p:cNvPr id="5517" name="Google Shape;5517;p32"/>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8" name="Google Shape;5518;p32"/>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19" name="Google Shape;5519;p32"/>
                <p:cNvGrpSpPr/>
                <p:nvPr/>
              </p:nvGrpSpPr>
              <p:grpSpPr>
                <a:xfrm>
                  <a:off x="17752995" y="2405539"/>
                  <a:ext cx="64064" cy="72005"/>
                  <a:chOff x="17752995" y="2405539"/>
                  <a:chExt cx="64064" cy="72005"/>
                </a:xfrm>
              </p:grpSpPr>
              <p:sp>
                <p:nvSpPr>
                  <p:cNvPr id="5520" name="Google Shape;5520;p32"/>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21" name="Google Shape;5521;p32"/>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22" name="Google Shape;5522;p32"/>
                <p:cNvGrpSpPr/>
                <p:nvPr/>
              </p:nvGrpSpPr>
              <p:grpSpPr>
                <a:xfrm>
                  <a:off x="18192158" y="2405539"/>
                  <a:ext cx="64064" cy="72005"/>
                  <a:chOff x="18192158" y="2405539"/>
                  <a:chExt cx="64064" cy="72005"/>
                </a:xfrm>
              </p:grpSpPr>
              <p:sp>
                <p:nvSpPr>
                  <p:cNvPr id="5523" name="Google Shape;5523;p32"/>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24" name="Google Shape;5524;p32"/>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25" name="Google Shape;5525;p32"/>
                <p:cNvGrpSpPr/>
                <p:nvPr/>
              </p:nvGrpSpPr>
              <p:grpSpPr>
                <a:xfrm>
                  <a:off x="18631308" y="2405539"/>
                  <a:ext cx="64064" cy="72005"/>
                  <a:chOff x="18631308" y="2405539"/>
                  <a:chExt cx="64064" cy="72005"/>
                </a:xfrm>
              </p:grpSpPr>
              <p:sp>
                <p:nvSpPr>
                  <p:cNvPr id="5526" name="Google Shape;5526;p32"/>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27" name="Google Shape;5527;p32"/>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28" name="Google Shape;5528;p32"/>
                <p:cNvGrpSpPr/>
                <p:nvPr/>
              </p:nvGrpSpPr>
              <p:grpSpPr>
                <a:xfrm>
                  <a:off x="19070470" y="2405539"/>
                  <a:ext cx="64064" cy="72005"/>
                  <a:chOff x="19070470" y="2405539"/>
                  <a:chExt cx="64064" cy="72005"/>
                </a:xfrm>
              </p:grpSpPr>
              <p:sp>
                <p:nvSpPr>
                  <p:cNvPr id="5529" name="Google Shape;5529;p32"/>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0" name="Google Shape;5530;p32"/>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31" name="Google Shape;5531;p32"/>
                <p:cNvGrpSpPr/>
                <p:nvPr/>
              </p:nvGrpSpPr>
              <p:grpSpPr>
                <a:xfrm>
                  <a:off x="19509620" y="2405539"/>
                  <a:ext cx="64064" cy="72005"/>
                  <a:chOff x="19509620" y="2405539"/>
                  <a:chExt cx="64064" cy="72005"/>
                </a:xfrm>
              </p:grpSpPr>
              <p:sp>
                <p:nvSpPr>
                  <p:cNvPr id="5532" name="Google Shape;5532;p32"/>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3" name="Google Shape;5533;p32"/>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34" name="Google Shape;5534;p32"/>
                <p:cNvGrpSpPr/>
                <p:nvPr/>
              </p:nvGrpSpPr>
              <p:grpSpPr>
                <a:xfrm>
                  <a:off x="19948705" y="2405505"/>
                  <a:ext cx="64129" cy="72022"/>
                  <a:chOff x="19948705" y="2405505"/>
                  <a:chExt cx="64129" cy="72022"/>
                </a:xfrm>
              </p:grpSpPr>
              <p:sp>
                <p:nvSpPr>
                  <p:cNvPr id="5535" name="Google Shape;5535;p32"/>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6" name="Google Shape;5536;p32"/>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37" name="Google Shape;5537;p32"/>
              <p:cNvGrpSpPr/>
              <p:nvPr/>
            </p:nvGrpSpPr>
            <p:grpSpPr>
              <a:xfrm>
                <a:off x="16435453" y="2880675"/>
                <a:ext cx="3577381" cy="72039"/>
                <a:chOff x="16435453" y="2880675"/>
                <a:chExt cx="3577381" cy="72039"/>
              </a:xfrm>
            </p:grpSpPr>
            <p:grpSp>
              <p:nvGrpSpPr>
                <p:cNvPr id="5538" name="Google Shape;5538;p32"/>
                <p:cNvGrpSpPr/>
                <p:nvPr/>
              </p:nvGrpSpPr>
              <p:grpSpPr>
                <a:xfrm>
                  <a:off x="16435453" y="2880675"/>
                  <a:ext cx="64131" cy="72022"/>
                  <a:chOff x="16435453" y="2880675"/>
                  <a:chExt cx="64131" cy="72022"/>
                </a:xfrm>
              </p:grpSpPr>
              <p:sp>
                <p:nvSpPr>
                  <p:cNvPr id="5539" name="Google Shape;5539;p32"/>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0" name="Google Shape;5540;p32"/>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1" name="Google Shape;5541;p32"/>
                <p:cNvGrpSpPr/>
                <p:nvPr/>
              </p:nvGrpSpPr>
              <p:grpSpPr>
                <a:xfrm>
                  <a:off x="16874681" y="2880709"/>
                  <a:ext cx="64064" cy="72005"/>
                  <a:chOff x="16874681" y="2880709"/>
                  <a:chExt cx="64064" cy="72005"/>
                </a:xfrm>
              </p:grpSpPr>
              <p:sp>
                <p:nvSpPr>
                  <p:cNvPr id="5542" name="Google Shape;5542;p32"/>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3" name="Google Shape;5543;p32"/>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4" name="Google Shape;5544;p32"/>
                <p:cNvGrpSpPr/>
                <p:nvPr/>
              </p:nvGrpSpPr>
              <p:grpSpPr>
                <a:xfrm>
                  <a:off x="17313845" y="2880709"/>
                  <a:ext cx="64064" cy="72005"/>
                  <a:chOff x="17313845" y="2880709"/>
                  <a:chExt cx="64064" cy="72005"/>
                </a:xfrm>
              </p:grpSpPr>
              <p:sp>
                <p:nvSpPr>
                  <p:cNvPr id="5545" name="Google Shape;5545;p32"/>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6" name="Google Shape;5546;p32"/>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7" name="Google Shape;5547;p32"/>
                <p:cNvGrpSpPr/>
                <p:nvPr/>
              </p:nvGrpSpPr>
              <p:grpSpPr>
                <a:xfrm>
                  <a:off x="17752995" y="2880709"/>
                  <a:ext cx="64064" cy="72005"/>
                  <a:chOff x="17752995" y="2880709"/>
                  <a:chExt cx="64064" cy="72005"/>
                </a:xfrm>
              </p:grpSpPr>
              <p:sp>
                <p:nvSpPr>
                  <p:cNvPr id="5548" name="Google Shape;5548;p32"/>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9" name="Google Shape;5549;p32"/>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50" name="Google Shape;5550;p32"/>
                <p:cNvGrpSpPr/>
                <p:nvPr/>
              </p:nvGrpSpPr>
              <p:grpSpPr>
                <a:xfrm>
                  <a:off x="18192158" y="2880709"/>
                  <a:ext cx="64064" cy="72005"/>
                  <a:chOff x="18192158" y="2880709"/>
                  <a:chExt cx="64064" cy="72005"/>
                </a:xfrm>
              </p:grpSpPr>
              <p:sp>
                <p:nvSpPr>
                  <p:cNvPr id="5551" name="Google Shape;5551;p32"/>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52" name="Google Shape;5552;p32"/>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53" name="Google Shape;5553;p32"/>
                <p:cNvGrpSpPr/>
                <p:nvPr/>
              </p:nvGrpSpPr>
              <p:grpSpPr>
                <a:xfrm>
                  <a:off x="18631308" y="2880709"/>
                  <a:ext cx="64064" cy="72005"/>
                  <a:chOff x="18631308" y="2880709"/>
                  <a:chExt cx="64064" cy="72005"/>
                </a:xfrm>
              </p:grpSpPr>
              <p:sp>
                <p:nvSpPr>
                  <p:cNvPr id="5554" name="Google Shape;5554;p32"/>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55" name="Google Shape;5555;p32"/>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56" name="Google Shape;5556;p32"/>
                <p:cNvGrpSpPr/>
                <p:nvPr/>
              </p:nvGrpSpPr>
              <p:grpSpPr>
                <a:xfrm>
                  <a:off x="19070470" y="2880709"/>
                  <a:ext cx="64064" cy="72005"/>
                  <a:chOff x="19070470" y="2880709"/>
                  <a:chExt cx="64064" cy="72005"/>
                </a:xfrm>
              </p:grpSpPr>
              <p:sp>
                <p:nvSpPr>
                  <p:cNvPr id="5557" name="Google Shape;5557;p32"/>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58" name="Google Shape;5558;p32"/>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59" name="Google Shape;5559;p32"/>
                <p:cNvGrpSpPr/>
                <p:nvPr/>
              </p:nvGrpSpPr>
              <p:grpSpPr>
                <a:xfrm>
                  <a:off x="19509620" y="2880709"/>
                  <a:ext cx="64064" cy="72005"/>
                  <a:chOff x="19509620" y="2880709"/>
                  <a:chExt cx="64064" cy="72005"/>
                </a:xfrm>
              </p:grpSpPr>
              <p:sp>
                <p:nvSpPr>
                  <p:cNvPr id="5560" name="Google Shape;5560;p32"/>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1" name="Google Shape;5561;p32"/>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62" name="Google Shape;5562;p32"/>
                <p:cNvGrpSpPr/>
                <p:nvPr/>
              </p:nvGrpSpPr>
              <p:grpSpPr>
                <a:xfrm>
                  <a:off x="19948705" y="2880675"/>
                  <a:ext cx="64129" cy="72022"/>
                  <a:chOff x="19948705" y="2880675"/>
                  <a:chExt cx="64129" cy="72022"/>
                </a:xfrm>
              </p:grpSpPr>
              <p:sp>
                <p:nvSpPr>
                  <p:cNvPr id="5563" name="Google Shape;5563;p32"/>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4" name="Google Shape;5564;p32"/>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65" name="Google Shape;5565;p32"/>
              <p:cNvGrpSpPr/>
              <p:nvPr/>
            </p:nvGrpSpPr>
            <p:grpSpPr>
              <a:xfrm>
                <a:off x="16435453" y="3355858"/>
                <a:ext cx="3577381" cy="72039"/>
                <a:chOff x="16435453" y="3355858"/>
                <a:chExt cx="3577381" cy="72039"/>
              </a:xfrm>
            </p:grpSpPr>
            <p:grpSp>
              <p:nvGrpSpPr>
                <p:cNvPr id="5566" name="Google Shape;5566;p32"/>
                <p:cNvGrpSpPr/>
                <p:nvPr/>
              </p:nvGrpSpPr>
              <p:grpSpPr>
                <a:xfrm>
                  <a:off x="16435453" y="3355858"/>
                  <a:ext cx="64131" cy="72022"/>
                  <a:chOff x="16435453" y="3355858"/>
                  <a:chExt cx="64131" cy="72022"/>
                </a:xfrm>
              </p:grpSpPr>
              <p:sp>
                <p:nvSpPr>
                  <p:cNvPr id="5567" name="Google Shape;5567;p32"/>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8" name="Google Shape;5568;p32"/>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69" name="Google Shape;5569;p32"/>
                <p:cNvGrpSpPr/>
                <p:nvPr/>
              </p:nvGrpSpPr>
              <p:grpSpPr>
                <a:xfrm>
                  <a:off x="16874681" y="3355892"/>
                  <a:ext cx="64064" cy="72005"/>
                  <a:chOff x="16874681" y="3355892"/>
                  <a:chExt cx="64064" cy="72005"/>
                </a:xfrm>
              </p:grpSpPr>
              <p:sp>
                <p:nvSpPr>
                  <p:cNvPr id="5570" name="Google Shape;5570;p32"/>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1" name="Google Shape;5571;p32"/>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72" name="Google Shape;5572;p32"/>
                <p:cNvGrpSpPr/>
                <p:nvPr/>
              </p:nvGrpSpPr>
              <p:grpSpPr>
                <a:xfrm>
                  <a:off x="17313845" y="3355892"/>
                  <a:ext cx="64064" cy="72005"/>
                  <a:chOff x="17313845" y="3355892"/>
                  <a:chExt cx="64064" cy="72005"/>
                </a:xfrm>
              </p:grpSpPr>
              <p:sp>
                <p:nvSpPr>
                  <p:cNvPr id="5573" name="Google Shape;5573;p32"/>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4" name="Google Shape;5574;p32"/>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75" name="Google Shape;5575;p32"/>
                <p:cNvGrpSpPr/>
                <p:nvPr/>
              </p:nvGrpSpPr>
              <p:grpSpPr>
                <a:xfrm>
                  <a:off x="17752995" y="3355892"/>
                  <a:ext cx="64064" cy="72005"/>
                  <a:chOff x="17752995" y="3355892"/>
                  <a:chExt cx="64064" cy="72005"/>
                </a:xfrm>
              </p:grpSpPr>
              <p:sp>
                <p:nvSpPr>
                  <p:cNvPr id="5576" name="Google Shape;5576;p32"/>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7" name="Google Shape;5577;p32"/>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78" name="Google Shape;5578;p32"/>
                <p:cNvGrpSpPr/>
                <p:nvPr/>
              </p:nvGrpSpPr>
              <p:grpSpPr>
                <a:xfrm>
                  <a:off x="18192158" y="3355892"/>
                  <a:ext cx="64064" cy="72005"/>
                  <a:chOff x="18192158" y="3355892"/>
                  <a:chExt cx="64064" cy="72005"/>
                </a:xfrm>
              </p:grpSpPr>
              <p:sp>
                <p:nvSpPr>
                  <p:cNvPr id="5579" name="Google Shape;5579;p32"/>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0" name="Google Shape;5580;p32"/>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81" name="Google Shape;5581;p32"/>
                <p:cNvGrpSpPr/>
                <p:nvPr/>
              </p:nvGrpSpPr>
              <p:grpSpPr>
                <a:xfrm>
                  <a:off x="18631308" y="3355892"/>
                  <a:ext cx="64064" cy="72005"/>
                  <a:chOff x="18631308" y="3355892"/>
                  <a:chExt cx="64064" cy="72005"/>
                </a:xfrm>
              </p:grpSpPr>
              <p:sp>
                <p:nvSpPr>
                  <p:cNvPr id="5582" name="Google Shape;5582;p32"/>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3" name="Google Shape;5583;p32"/>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84" name="Google Shape;5584;p32"/>
                <p:cNvGrpSpPr/>
                <p:nvPr/>
              </p:nvGrpSpPr>
              <p:grpSpPr>
                <a:xfrm>
                  <a:off x="19070470" y="3355892"/>
                  <a:ext cx="64064" cy="72005"/>
                  <a:chOff x="19070470" y="3355892"/>
                  <a:chExt cx="64064" cy="72005"/>
                </a:xfrm>
              </p:grpSpPr>
              <p:sp>
                <p:nvSpPr>
                  <p:cNvPr id="5585" name="Google Shape;5585;p32"/>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6" name="Google Shape;5586;p32"/>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87" name="Google Shape;5587;p32"/>
                <p:cNvGrpSpPr/>
                <p:nvPr/>
              </p:nvGrpSpPr>
              <p:grpSpPr>
                <a:xfrm>
                  <a:off x="19509620" y="3355892"/>
                  <a:ext cx="64064" cy="72005"/>
                  <a:chOff x="19509620" y="3355892"/>
                  <a:chExt cx="64064" cy="72005"/>
                </a:xfrm>
              </p:grpSpPr>
              <p:sp>
                <p:nvSpPr>
                  <p:cNvPr id="5588" name="Google Shape;5588;p32"/>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9" name="Google Shape;5589;p32"/>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90" name="Google Shape;5590;p32"/>
                <p:cNvGrpSpPr/>
                <p:nvPr/>
              </p:nvGrpSpPr>
              <p:grpSpPr>
                <a:xfrm>
                  <a:off x="19948705" y="3355858"/>
                  <a:ext cx="64129" cy="72022"/>
                  <a:chOff x="19948705" y="3355858"/>
                  <a:chExt cx="64129" cy="72022"/>
                </a:xfrm>
              </p:grpSpPr>
              <p:sp>
                <p:nvSpPr>
                  <p:cNvPr id="5591" name="Google Shape;5591;p32"/>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2" name="Google Shape;5592;p32"/>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93" name="Google Shape;5593;p32"/>
              <p:cNvGrpSpPr/>
              <p:nvPr/>
            </p:nvGrpSpPr>
            <p:grpSpPr>
              <a:xfrm>
                <a:off x="16435453" y="3831029"/>
                <a:ext cx="3577381" cy="72039"/>
                <a:chOff x="16435453" y="3831029"/>
                <a:chExt cx="3577381" cy="72039"/>
              </a:xfrm>
            </p:grpSpPr>
            <p:grpSp>
              <p:nvGrpSpPr>
                <p:cNvPr id="5594" name="Google Shape;5594;p32"/>
                <p:cNvGrpSpPr/>
                <p:nvPr/>
              </p:nvGrpSpPr>
              <p:grpSpPr>
                <a:xfrm>
                  <a:off x="16435453" y="3831029"/>
                  <a:ext cx="64131" cy="72022"/>
                  <a:chOff x="16435453" y="3831029"/>
                  <a:chExt cx="64131" cy="72022"/>
                </a:xfrm>
              </p:grpSpPr>
              <p:sp>
                <p:nvSpPr>
                  <p:cNvPr id="5595" name="Google Shape;5595;p32"/>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6" name="Google Shape;5596;p32"/>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97" name="Google Shape;5597;p32"/>
                <p:cNvGrpSpPr/>
                <p:nvPr/>
              </p:nvGrpSpPr>
              <p:grpSpPr>
                <a:xfrm>
                  <a:off x="16874681" y="3831063"/>
                  <a:ext cx="64064" cy="72005"/>
                  <a:chOff x="16874681" y="3831063"/>
                  <a:chExt cx="64064" cy="72005"/>
                </a:xfrm>
              </p:grpSpPr>
              <p:sp>
                <p:nvSpPr>
                  <p:cNvPr id="5598" name="Google Shape;5598;p32"/>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9" name="Google Shape;5599;p32"/>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00" name="Google Shape;5600;p32"/>
                <p:cNvGrpSpPr/>
                <p:nvPr/>
              </p:nvGrpSpPr>
              <p:grpSpPr>
                <a:xfrm>
                  <a:off x="17313845" y="3831063"/>
                  <a:ext cx="64064" cy="72005"/>
                  <a:chOff x="17313845" y="3831063"/>
                  <a:chExt cx="64064" cy="72005"/>
                </a:xfrm>
              </p:grpSpPr>
              <p:sp>
                <p:nvSpPr>
                  <p:cNvPr id="5601" name="Google Shape;5601;p32"/>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2" name="Google Shape;5602;p32"/>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03" name="Google Shape;5603;p32"/>
                <p:cNvGrpSpPr/>
                <p:nvPr/>
              </p:nvGrpSpPr>
              <p:grpSpPr>
                <a:xfrm>
                  <a:off x="17752995" y="3831063"/>
                  <a:ext cx="64064" cy="72005"/>
                  <a:chOff x="17752995" y="3831063"/>
                  <a:chExt cx="64064" cy="72005"/>
                </a:xfrm>
              </p:grpSpPr>
              <p:sp>
                <p:nvSpPr>
                  <p:cNvPr id="5604" name="Google Shape;5604;p32"/>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5" name="Google Shape;5605;p32"/>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06" name="Google Shape;5606;p32"/>
                <p:cNvGrpSpPr/>
                <p:nvPr/>
              </p:nvGrpSpPr>
              <p:grpSpPr>
                <a:xfrm>
                  <a:off x="18192158" y="3831063"/>
                  <a:ext cx="64064" cy="72005"/>
                  <a:chOff x="18192158" y="3831063"/>
                  <a:chExt cx="64064" cy="72005"/>
                </a:xfrm>
              </p:grpSpPr>
              <p:sp>
                <p:nvSpPr>
                  <p:cNvPr id="5607" name="Google Shape;5607;p32"/>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8" name="Google Shape;5608;p32"/>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09" name="Google Shape;5609;p32"/>
                <p:cNvGrpSpPr/>
                <p:nvPr/>
              </p:nvGrpSpPr>
              <p:grpSpPr>
                <a:xfrm>
                  <a:off x="18631308" y="3831063"/>
                  <a:ext cx="64064" cy="72005"/>
                  <a:chOff x="18631308" y="3831063"/>
                  <a:chExt cx="64064" cy="72005"/>
                </a:xfrm>
              </p:grpSpPr>
              <p:sp>
                <p:nvSpPr>
                  <p:cNvPr id="5610" name="Google Shape;5610;p32"/>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11" name="Google Shape;5611;p32"/>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12" name="Google Shape;5612;p32"/>
                <p:cNvGrpSpPr/>
                <p:nvPr/>
              </p:nvGrpSpPr>
              <p:grpSpPr>
                <a:xfrm>
                  <a:off x="19070470" y="3831063"/>
                  <a:ext cx="64064" cy="72005"/>
                  <a:chOff x="19070470" y="3831063"/>
                  <a:chExt cx="64064" cy="72005"/>
                </a:xfrm>
              </p:grpSpPr>
              <p:sp>
                <p:nvSpPr>
                  <p:cNvPr id="5613" name="Google Shape;5613;p32"/>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14" name="Google Shape;5614;p32"/>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15" name="Google Shape;5615;p32"/>
                <p:cNvGrpSpPr/>
                <p:nvPr/>
              </p:nvGrpSpPr>
              <p:grpSpPr>
                <a:xfrm>
                  <a:off x="19509620" y="3831063"/>
                  <a:ext cx="64064" cy="72005"/>
                  <a:chOff x="19509620" y="3831063"/>
                  <a:chExt cx="64064" cy="72005"/>
                </a:xfrm>
              </p:grpSpPr>
              <p:sp>
                <p:nvSpPr>
                  <p:cNvPr id="5616" name="Google Shape;5616;p32"/>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17" name="Google Shape;5617;p32"/>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18" name="Google Shape;5618;p32"/>
                <p:cNvGrpSpPr/>
                <p:nvPr/>
              </p:nvGrpSpPr>
              <p:grpSpPr>
                <a:xfrm>
                  <a:off x="19948705" y="3831029"/>
                  <a:ext cx="64129" cy="72022"/>
                  <a:chOff x="19948705" y="3831029"/>
                  <a:chExt cx="64129" cy="72022"/>
                </a:xfrm>
              </p:grpSpPr>
              <p:sp>
                <p:nvSpPr>
                  <p:cNvPr id="5619" name="Google Shape;5619;p32"/>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0" name="Google Shape;5620;p32"/>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621" name="Google Shape;5621;p32"/>
              <p:cNvGrpSpPr/>
              <p:nvPr/>
            </p:nvGrpSpPr>
            <p:grpSpPr>
              <a:xfrm>
                <a:off x="16874681" y="4306199"/>
                <a:ext cx="3138153" cy="72039"/>
                <a:chOff x="16874681" y="4306199"/>
                <a:chExt cx="3138153" cy="72039"/>
              </a:xfrm>
            </p:grpSpPr>
            <p:grpSp>
              <p:nvGrpSpPr>
                <p:cNvPr id="5622" name="Google Shape;5622;p32"/>
                <p:cNvGrpSpPr/>
                <p:nvPr/>
              </p:nvGrpSpPr>
              <p:grpSpPr>
                <a:xfrm>
                  <a:off x="16874681" y="4306233"/>
                  <a:ext cx="64064" cy="72005"/>
                  <a:chOff x="16874681" y="4306233"/>
                  <a:chExt cx="64064" cy="72005"/>
                </a:xfrm>
              </p:grpSpPr>
              <p:sp>
                <p:nvSpPr>
                  <p:cNvPr id="5623" name="Google Shape;5623;p32"/>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4" name="Google Shape;5624;p32"/>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25" name="Google Shape;5625;p32"/>
                <p:cNvGrpSpPr/>
                <p:nvPr/>
              </p:nvGrpSpPr>
              <p:grpSpPr>
                <a:xfrm>
                  <a:off x="17313845" y="4306233"/>
                  <a:ext cx="64064" cy="72005"/>
                  <a:chOff x="17313845" y="4306233"/>
                  <a:chExt cx="64064" cy="72005"/>
                </a:xfrm>
              </p:grpSpPr>
              <p:sp>
                <p:nvSpPr>
                  <p:cNvPr id="5626" name="Google Shape;5626;p32"/>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7" name="Google Shape;5627;p32"/>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28" name="Google Shape;5628;p32"/>
                <p:cNvGrpSpPr/>
                <p:nvPr/>
              </p:nvGrpSpPr>
              <p:grpSpPr>
                <a:xfrm>
                  <a:off x="17752995" y="4306233"/>
                  <a:ext cx="64064" cy="72005"/>
                  <a:chOff x="17752995" y="4306233"/>
                  <a:chExt cx="64064" cy="72005"/>
                </a:xfrm>
              </p:grpSpPr>
              <p:sp>
                <p:nvSpPr>
                  <p:cNvPr id="5629" name="Google Shape;5629;p32"/>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0" name="Google Shape;5630;p32"/>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31" name="Google Shape;5631;p32"/>
                <p:cNvGrpSpPr/>
                <p:nvPr/>
              </p:nvGrpSpPr>
              <p:grpSpPr>
                <a:xfrm>
                  <a:off x="18192158" y="4306233"/>
                  <a:ext cx="64064" cy="72005"/>
                  <a:chOff x="18192158" y="4306233"/>
                  <a:chExt cx="64064" cy="72005"/>
                </a:xfrm>
              </p:grpSpPr>
              <p:sp>
                <p:nvSpPr>
                  <p:cNvPr id="5632" name="Google Shape;5632;p32"/>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3" name="Google Shape;5633;p32"/>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34" name="Google Shape;5634;p32"/>
                <p:cNvGrpSpPr/>
                <p:nvPr/>
              </p:nvGrpSpPr>
              <p:grpSpPr>
                <a:xfrm>
                  <a:off x="18631308" y="4306233"/>
                  <a:ext cx="64064" cy="72005"/>
                  <a:chOff x="18631308" y="4306233"/>
                  <a:chExt cx="64064" cy="72005"/>
                </a:xfrm>
              </p:grpSpPr>
              <p:sp>
                <p:nvSpPr>
                  <p:cNvPr id="5635" name="Google Shape;5635;p32"/>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6" name="Google Shape;5636;p32"/>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37" name="Google Shape;5637;p32"/>
                <p:cNvGrpSpPr/>
                <p:nvPr/>
              </p:nvGrpSpPr>
              <p:grpSpPr>
                <a:xfrm>
                  <a:off x="19070470" y="4306233"/>
                  <a:ext cx="64064" cy="72005"/>
                  <a:chOff x="19070470" y="4306233"/>
                  <a:chExt cx="64064" cy="72005"/>
                </a:xfrm>
              </p:grpSpPr>
              <p:sp>
                <p:nvSpPr>
                  <p:cNvPr id="5638" name="Google Shape;5638;p32"/>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9" name="Google Shape;5639;p32"/>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40" name="Google Shape;5640;p32"/>
                <p:cNvGrpSpPr/>
                <p:nvPr/>
              </p:nvGrpSpPr>
              <p:grpSpPr>
                <a:xfrm>
                  <a:off x="19509620" y="4306233"/>
                  <a:ext cx="64064" cy="72005"/>
                  <a:chOff x="19509620" y="4306233"/>
                  <a:chExt cx="64064" cy="72005"/>
                </a:xfrm>
              </p:grpSpPr>
              <p:sp>
                <p:nvSpPr>
                  <p:cNvPr id="5641" name="Google Shape;5641;p32"/>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42" name="Google Shape;5642;p32"/>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43" name="Google Shape;5643;p32"/>
                <p:cNvGrpSpPr/>
                <p:nvPr/>
              </p:nvGrpSpPr>
              <p:grpSpPr>
                <a:xfrm>
                  <a:off x="19948705" y="4306199"/>
                  <a:ext cx="64129" cy="72022"/>
                  <a:chOff x="19948705" y="4306199"/>
                  <a:chExt cx="64129" cy="72022"/>
                </a:xfrm>
              </p:grpSpPr>
              <p:sp>
                <p:nvSpPr>
                  <p:cNvPr id="5644" name="Google Shape;5644;p32"/>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45" name="Google Shape;5645;p32"/>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646" name="Google Shape;5646;p32"/>
              <p:cNvGrpSpPr/>
              <p:nvPr/>
            </p:nvGrpSpPr>
            <p:grpSpPr>
              <a:xfrm>
                <a:off x="17313845" y="4781382"/>
                <a:ext cx="2698984" cy="72026"/>
                <a:chOff x="17313845" y="4781382"/>
                <a:chExt cx="2698984" cy="72026"/>
              </a:xfrm>
            </p:grpSpPr>
            <p:grpSp>
              <p:nvGrpSpPr>
                <p:cNvPr id="5647" name="Google Shape;5647;p32"/>
                <p:cNvGrpSpPr/>
                <p:nvPr/>
              </p:nvGrpSpPr>
              <p:grpSpPr>
                <a:xfrm>
                  <a:off x="17313845" y="4781403"/>
                  <a:ext cx="64064" cy="72005"/>
                  <a:chOff x="17313845" y="4781403"/>
                  <a:chExt cx="64064" cy="72005"/>
                </a:xfrm>
              </p:grpSpPr>
              <p:sp>
                <p:nvSpPr>
                  <p:cNvPr id="5648" name="Google Shape;5648;p32"/>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49" name="Google Shape;5649;p32"/>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50" name="Google Shape;5650;p32"/>
                <p:cNvGrpSpPr/>
                <p:nvPr/>
              </p:nvGrpSpPr>
              <p:grpSpPr>
                <a:xfrm>
                  <a:off x="17752995" y="4781403"/>
                  <a:ext cx="64064" cy="72005"/>
                  <a:chOff x="17752995" y="4781403"/>
                  <a:chExt cx="64064" cy="72005"/>
                </a:xfrm>
              </p:grpSpPr>
              <p:sp>
                <p:nvSpPr>
                  <p:cNvPr id="5651" name="Google Shape;5651;p32"/>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2" name="Google Shape;5652;p32"/>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53" name="Google Shape;5653;p32"/>
                <p:cNvGrpSpPr/>
                <p:nvPr/>
              </p:nvGrpSpPr>
              <p:grpSpPr>
                <a:xfrm>
                  <a:off x="18192158" y="4781403"/>
                  <a:ext cx="64064" cy="72005"/>
                  <a:chOff x="18192158" y="4781403"/>
                  <a:chExt cx="64064" cy="72005"/>
                </a:xfrm>
              </p:grpSpPr>
              <p:sp>
                <p:nvSpPr>
                  <p:cNvPr id="5654" name="Google Shape;5654;p32"/>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5" name="Google Shape;5655;p32"/>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56" name="Google Shape;5656;p32"/>
                <p:cNvGrpSpPr/>
                <p:nvPr/>
              </p:nvGrpSpPr>
              <p:grpSpPr>
                <a:xfrm>
                  <a:off x="18631308" y="4781403"/>
                  <a:ext cx="64064" cy="72005"/>
                  <a:chOff x="18631308" y="4781403"/>
                  <a:chExt cx="64064" cy="72005"/>
                </a:xfrm>
              </p:grpSpPr>
              <p:sp>
                <p:nvSpPr>
                  <p:cNvPr id="5657" name="Google Shape;5657;p32"/>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8" name="Google Shape;5658;p32"/>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59" name="Google Shape;5659;p32"/>
                <p:cNvGrpSpPr/>
                <p:nvPr/>
              </p:nvGrpSpPr>
              <p:grpSpPr>
                <a:xfrm>
                  <a:off x="19070470" y="4781403"/>
                  <a:ext cx="64064" cy="72005"/>
                  <a:chOff x="19070470" y="4781403"/>
                  <a:chExt cx="64064" cy="72005"/>
                </a:xfrm>
              </p:grpSpPr>
              <p:sp>
                <p:nvSpPr>
                  <p:cNvPr id="5660" name="Google Shape;5660;p32"/>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1" name="Google Shape;5661;p32"/>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62" name="Google Shape;5662;p32"/>
                <p:cNvGrpSpPr/>
                <p:nvPr/>
              </p:nvGrpSpPr>
              <p:grpSpPr>
                <a:xfrm>
                  <a:off x="19509620" y="4781403"/>
                  <a:ext cx="64064" cy="72005"/>
                  <a:chOff x="19509620" y="4781403"/>
                  <a:chExt cx="64064" cy="72005"/>
                </a:xfrm>
              </p:grpSpPr>
              <p:sp>
                <p:nvSpPr>
                  <p:cNvPr id="5663" name="Google Shape;5663;p32"/>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4" name="Google Shape;5664;p32"/>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65" name="Google Shape;5665;p32"/>
                <p:cNvGrpSpPr/>
                <p:nvPr/>
              </p:nvGrpSpPr>
              <p:grpSpPr>
                <a:xfrm>
                  <a:off x="19948745" y="4781382"/>
                  <a:ext cx="64084" cy="71995"/>
                  <a:chOff x="19948745" y="4781382"/>
                  <a:chExt cx="64084" cy="71995"/>
                </a:xfrm>
              </p:grpSpPr>
              <p:sp>
                <p:nvSpPr>
                  <p:cNvPr id="5666" name="Google Shape;5666;p32"/>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7" name="Google Shape;5667;p32"/>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5668" name="Google Shape;5668;p32"/>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69" name="Google Shape;5669;p32"/>
          <p:cNvGrpSpPr/>
          <p:nvPr/>
        </p:nvGrpSpPr>
        <p:grpSpPr>
          <a:xfrm rot="-295447">
            <a:off x="1145466" y="1221849"/>
            <a:ext cx="1052876" cy="3694059"/>
            <a:chOff x="15958408" y="76731"/>
            <a:chExt cx="1878901" cy="6592200"/>
          </a:xfrm>
        </p:grpSpPr>
        <p:sp>
          <p:nvSpPr>
            <p:cNvPr id="5670" name="Google Shape;5670;p32"/>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1" name="Google Shape;5671;p32"/>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2" name="Google Shape;5672;p32"/>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3" name="Google Shape;5673;p32"/>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4" name="Google Shape;5674;p32"/>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5" name="Google Shape;5675;p32"/>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6" name="Google Shape;5676;p32"/>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7" name="Google Shape;5677;p32"/>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8" name="Google Shape;5678;p32"/>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9" name="Google Shape;5679;p32"/>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0" name="Google Shape;5680;p32"/>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5681" name="Google Shape;5681;p32"/>
          <p:cNvPicPr preferRelativeResize="0"/>
          <p:nvPr/>
        </p:nvPicPr>
        <p:blipFill rotWithShape="1">
          <a:blip r:embed="rId3">
            <a:alphaModFix/>
          </a:blip>
          <a:srcRect b="0" l="0" r="0" t="0"/>
          <a:stretch/>
        </p:blipFill>
        <p:spPr>
          <a:xfrm>
            <a:off x="3711388" y="2976200"/>
            <a:ext cx="1721225" cy="1721225"/>
          </a:xfrm>
          <a:prstGeom prst="rect">
            <a:avLst/>
          </a:prstGeom>
          <a:noFill/>
          <a:ln>
            <a:noFill/>
          </a:ln>
        </p:spPr>
      </p:pic>
      <p:grpSp>
        <p:nvGrpSpPr>
          <p:cNvPr id="5682" name="Google Shape;5682;p32"/>
          <p:cNvGrpSpPr/>
          <p:nvPr/>
        </p:nvGrpSpPr>
        <p:grpSpPr>
          <a:xfrm>
            <a:off x="6613837" y="462622"/>
            <a:ext cx="1287218" cy="461292"/>
            <a:chOff x="6540201" y="1793051"/>
            <a:chExt cx="1005011" cy="360187"/>
          </a:xfrm>
        </p:grpSpPr>
        <p:sp>
          <p:nvSpPr>
            <p:cNvPr id="5683" name="Google Shape;5683;p32"/>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684" name="Google Shape;5684;p32"/>
            <p:cNvGrpSpPr/>
            <p:nvPr/>
          </p:nvGrpSpPr>
          <p:grpSpPr>
            <a:xfrm rot="-83194">
              <a:off x="6544750" y="1808211"/>
              <a:ext cx="962211" cy="333435"/>
              <a:chOff x="13088213" y="3615325"/>
              <a:chExt cx="1924244" cy="666809"/>
            </a:xfrm>
          </p:grpSpPr>
          <p:sp>
            <p:nvSpPr>
              <p:cNvPr id="5685" name="Google Shape;5685;p32"/>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6" name="Google Shape;5686;p32"/>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7" name="Google Shape;5687;p32"/>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8" name="Google Shape;5688;p32"/>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9" name="Google Shape;5689;p32"/>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0" name="Google Shape;5690;p32"/>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1" name="Google Shape;5691;p32"/>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2" name="Google Shape;5692;p32"/>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3" name="Google Shape;5693;p32"/>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4" name="Google Shape;5694;p32"/>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5" name="Google Shape;5695;p32"/>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6" name="Google Shape;5696;p32"/>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7" name="Google Shape;5697;p32"/>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8" name="Google Shape;5698;p32"/>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9" name="Google Shape;5699;p32"/>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0" name="Google Shape;5700;p32"/>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1" name="Google Shape;5701;p32"/>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2" name="Google Shape;5702;p32"/>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3" name="Google Shape;5703;p32"/>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4" name="Google Shape;5704;p32"/>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5" name="Google Shape;5705;p32"/>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6" name="Google Shape;5706;p32"/>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7" name="Google Shape;5707;p32"/>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8" name="Google Shape;5708;p32"/>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9" name="Google Shape;5709;p32"/>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710" name="Google Shape;5710;p3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5714" name="Shape 5714"/>
        <p:cNvGrpSpPr/>
        <p:nvPr/>
      </p:nvGrpSpPr>
      <p:grpSpPr>
        <a:xfrm>
          <a:off x="0" y="0"/>
          <a:ext cx="0" cy="0"/>
          <a:chOff x="0" y="0"/>
          <a:chExt cx="0" cy="0"/>
        </a:xfrm>
      </p:grpSpPr>
      <p:grpSp>
        <p:nvGrpSpPr>
          <p:cNvPr id="5715" name="Google Shape;5715;p33"/>
          <p:cNvGrpSpPr/>
          <p:nvPr/>
        </p:nvGrpSpPr>
        <p:grpSpPr>
          <a:xfrm>
            <a:off x="6572091" y="1223022"/>
            <a:ext cx="3251397" cy="4372277"/>
            <a:chOff x="16356381" y="-70256"/>
            <a:chExt cx="6502793" cy="8744553"/>
          </a:xfrm>
        </p:grpSpPr>
        <p:sp>
          <p:nvSpPr>
            <p:cNvPr id="5716" name="Google Shape;5716;p33"/>
            <p:cNvSpPr/>
            <p:nvPr/>
          </p:nvSpPr>
          <p:spPr>
            <a:xfrm>
              <a:off x="16363334" y="-70256"/>
              <a:ext cx="6495840" cy="8744553"/>
            </a:xfrm>
            <a:custGeom>
              <a:rect b="b" l="l" r="r" t="t"/>
              <a:pathLst>
                <a:path extrusionOk="0" h="8744553" w="6495840">
                  <a:moveTo>
                    <a:pt x="6459413" y="8427975"/>
                  </a:moveTo>
                  <a:cubicBezTo>
                    <a:pt x="6446949" y="8215991"/>
                    <a:pt x="6480581" y="7966788"/>
                    <a:pt x="6466719" y="7708562"/>
                  </a:cubicBezTo>
                  <a:cubicBezTo>
                    <a:pt x="6432685" y="7110593"/>
                    <a:pt x="6452106" y="7545004"/>
                    <a:pt x="6452106" y="6955622"/>
                  </a:cubicBezTo>
                  <a:cubicBezTo>
                    <a:pt x="6453417" y="6291702"/>
                    <a:pt x="6364458" y="5871282"/>
                    <a:pt x="6396010" y="4798152"/>
                  </a:cubicBezTo>
                  <a:cubicBezTo>
                    <a:pt x="6407792" y="4546676"/>
                    <a:pt x="6412442" y="4679576"/>
                    <a:pt x="6378425" y="4079875"/>
                  </a:cubicBezTo>
                  <a:cubicBezTo>
                    <a:pt x="6319446" y="3230168"/>
                    <a:pt x="6313730" y="10936"/>
                    <a:pt x="6250625" y="9379"/>
                  </a:cubicBezTo>
                  <a:cubicBezTo>
                    <a:pt x="5716857" y="-5312"/>
                    <a:pt x="5102434" y="20677"/>
                    <a:pt x="5105755" y="20677"/>
                  </a:cubicBezTo>
                  <a:cubicBezTo>
                    <a:pt x="4503638" y="20677"/>
                    <a:pt x="5061512" y="-38453"/>
                    <a:pt x="4327347" y="43273"/>
                  </a:cubicBezTo>
                  <a:cubicBezTo>
                    <a:pt x="4001038" y="79423"/>
                    <a:pt x="3196409" y="34616"/>
                    <a:pt x="3158563" y="32342"/>
                  </a:cubicBezTo>
                  <a:cubicBezTo>
                    <a:pt x="3128357" y="34598"/>
                    <a:pt x="2450200" y="87713"/>
                    <a:pt x="2379823" y="81679"/>
                  </a:cubicBezTo>
                  <a:cubicBezTo>
                    <a:pt x="1685654" y="22496"/>
                    <a:pt x="351050" y="113649"/>
                    <a:pt x="433943" y="107318"/>
                  </a:cubicBezTo>
                  <a:cubicBezTo>
                    <a:pt x="412372" y="107318"/>
                    <a:pt x="59842" y="100532"/>
                    <a:pt x="63163" y="100917"/>
                  </a:cubicBezTo>
                  <a:cubicBezTo>
                    <a:pt x="60926" y="100917"/>
                    <a:pt x="59178" y="1147079"/>
                    <a:pt x="59178" y="1916021"/>
                  </a:cubicBezTo>
                  <a:cubicBezTo>
                    <a:pt x="59108" y="1917315"/>
                    <a:pt x="17906" y="2541029"/>
                    <a:pt x="14358" y="2822620"/>
                  </a:cubicBezTo>
                  <a:cubicBezTo>
                    <a:pt x="14358" y="2858036"/>
                    <a:pt x="58181" y="3273384"/>
                    <a:pt x="52535" y="3328474"/>
                  </a:cubicBezTo>
                  <a:cubicBezTo>
                    <a:pt x="-21443" y="4062229"/>
                    <a:pt x="92933" y="4785945"/>
                    <a:pt x="24986" y="6249046"/>
                  </a:cubicBezTo>
                  <a:cubicBezTo>
                    <a:pt x="-1882" y="6773001"/>
                    <a:pt x="34215" y="6695035"/>
                    <a:pt x="25318" y="6967323"/>
                  </a:cubicBezTo>
                  <a:cubicBezTo>
                    <a:pt x="-19415" y="8203433"/>
                    <a:pt x="5408" y="7563298"/>
                    <a:pt x="21997" y="8360940"/>
                  </a:cubicBezTo>
                  <a:cubicBezTo>
                    <a:pt x="29268" y="8700962"/>
                    <a:pt x="15389" y="8715740"/>
                    <a:pt x="37257" y="8716125"/>
                  </a:cubicBezTo>
                  <a:cubicBezTo>
                    <a:pt x="1438025" y="8737514"/>
                    <a:pt x="2640021" y="8750666"/>
                    <a:pt x="4461091" y="8718381"/>
                  </a:cubicBezTo>
                  <a:cubicBezTo>
                    <a:pt x="5183736" y="8704443"/>
                    <a:pt x="5194032" y="8750019"/>
                    <a:pt x="5271366" y="8744003"/>
                  </a:cubicBezTo>
                  <a:cubicBezTo>
                    <a:pt x="6742230" y="8631740"/>
                    <a:pt x="6492940" y="8926292"/>
                    <a:pt x="6459413" y="8427975"/>
                  </a:cubicBezTo>
                  <a:close/>
                  <a:moveTo>
                    <a:pt x="351959" y="984535"/>
                  </a:moveTo>
                  <a:cubicBezTo>
                    <a:pt x="290550" y="959683"/>
                    <a:pt x="258019" y="876820"/>
                    <a:pt x="284572" y="809382"/>
                  </a:cubicBezTo>
                  <a:cubicBezTo>
                    <a:pt x="329060" y="695248"/>
                    <a:pt x="482084" y="707316"/>
                    <a:pt x="521905" y="817672"/>
                  </a:cubicBezTo>
                  <a:cubicBezTo>
                    <a:pt x="561079" y="911851"/>
                    <a:pt x="465146" y="1030864"/>
                    <a:pt x="351959" y="984535"/>
                  </a:cubicBezTo>
                  <a:close/>
                  <a:moveTo>
                    <a:pt x="340335" y="1700188"/>
                  </a:moveTo>
                  <a:cubicBezTo>
                    <a:pt x="291214" y="1673815"/>
                    <a:pt x="265640" y="1608283"/>
                    <a:pt x="279922" y="1549153"/>
                  </a:cubicBezTo>
                  <a:cubicBezTo>
                    <a:pt x="311457" y="1419961"/>
                    <a:pt x="480091" y="1419576"/>
                    <a:pt x="523233" y="1539359"/>
                  </a:cubicBezTo>
                  <a:cubicBezTo>
                    <a:pt x="565064" y="1639536"/>
                    <a:pt x="454867" y="1761960"/>
                    <a:pt x="340335" y="1700188"/>
                  </a:cubicBezTo>
                  <a:close/>
                  <a:moveTo>
                    <a:pt x="354616" y="2428259"/>
                  </a:moveTo>
                  <a:cubicBezTo>
                    <a:pt x="293207" y="2403407"/>
                    <a:pt x="260676" y="2321296"/>
                    <a:pt x="286897" y="2253491"/>
                  </a:cubicBezTo>
                  <a:cubicBezTo>
                    <a:pt x="331052" y="2138605"/>
                    <a:pt x="485073" y="2151040"/>
                    <a:pt x="524562" y="2261396"/>
                  </a:cubicBezTo>
                  <a:cubicBezTo>
                    <a:pt x="564068" y="2355942"/>
                    <a:pt x="467470" y="2474203"/>
                    <a:pt x="354616" y="2428259"/>
                  </a:cubicBezTo>
                  <a:close/>
                  <a:moveTo>
                    <a:pt x="356277" y="3150296"/>
                  </a:moveTo>
                  <a:cubicBezTo>
                    <a:pt x="294868" y="3125444"/>
                    <a:pt x="262336" y="3043332"/>
                    <a:pt x="288557" y="2975912"/>
                  </a:cubicBezTo>
                  <a:cubicBezTo>
                    <a:pt x="332713" y="2860659"/>
                    <a:pt x="486734" y="2873094"/>
                    <a:pt x="526223" y="2983450"/>
                  </a:cubicBezTo>
                  <a:cubicBezTo>
                    <a:pt x="566061" y="3078730"/>
                    <a:pt x="468135" y="3195872"/>
                    <a:pt x="356277" y="3150296"/>
                  </a:cubicBezTo>
                  <a:close/>
                  <a:moveTo>
                    <a:pt x="284240" y="3715280"/>
                  </a:moveTo>
                  <a:cubicBezTo>
                    <a:pt x="315774" y="3586088"/>
                    <a:pt x="484409" y="3585336"/>
                    <a:pt x="527551" y="3705486"/>
                  </a:cubicBezTo>
                  <a:cubicBezTo>
                    <a:pt x="614517" y="3913781"/>
                    <a:pt x="226484" y="3952957"/>
                    <a:pt x="284240" y="3715280"/>
                  </a:cubicBezTo>
                  <a:close/>
                  <a:moveTo>
                    <a:pt x="285900" y="4436950"/>
                  </a:moveTo>
                  <a:cubicBezTo>
                    <a:pt x="317435" y="4308143"/>
                    <a:pt x="485738" y="4306621"/>
                    <a:pt x="529212" y="4427156"/>
                  </a:cubicBezTo>
                  <a:cubicBezTo>
                    <a:pt x="616509" y="4636570"/>
                    <a:pt x="228477" y="4674626"/>
                    <a:pt x="285900" y="4436950"/>
                  </a:cubicBezTo>
                  <a:close/>
                  <a:moveTo>
                    <a:pt x="360594" y="5316056"/>
                  </a:moveTo>
                  <a:cubicBezTo>
                    <a:pt x="299185" y="5291204"/>
                    <a:pt x="266654" y="5209093"/>
                    <a:pt x="292875" y="5141673"/>
                  </a:cubicBezTo>
                  <a:cubicBezTo>
                    <a:pt x="337031" y="5026420"/>
                    <a:pt x="491052" y="5038854"/>
                    <a:pt x="530540" y="5149210"/>
                  </a:cubicBezTo>
                  <a:cubicBezTo>
                    <a:pt x="570046" y="5244124"/>
                    <a:pt x="472785" y="5361633"/>
                    <a:pt x="360594" y="5316056"/>
                  </a:cubicBezTo>
                  <a:close/>
                  <a:moveTo>
                    <a:pt x="288557" y="5881041"/>
                  </a:moveTo>
                  <a:cubicBezTo>
                    <a:pt x="320092" y="5751464"/>
                    <a:pt x="488727" y="5751464"/>
                    <a:pt x="531869" y="5871247"/>
                  </a:cubicBezTo>
                  <a:cubicBezTo>
                    <a:pt x="618834" y="6079542"/>
                    <a:pt x="230802" y="6118717"/>
                    <a:pt x="288557" y="5881041"/>
                  </a:cubicBezTo>
                  <a:close/>
                  <a:moveTo>
                    <a:pt x="350631" y="6753746"/>
                  </a:moveTo>
                  <a:cubicBezTo>
                    <a:pt x="301510" y="6727372"/>
                    <a:pt x="275936" y="6661841"/>
                    <a:pt x="290218" y="6602710"/>
                  </a:cubicBezTo>
                  <a:cubicBezTo>
                    <a:pt x="321753" y="6473518"/>
                    <a:pt x="490387" y="6473133"/>
                    <a:pt x="533529" y="6592916"/>
                  </a:cubicBezTo>
                  <a:cubicBezTo>
                    <a:pt x="575360" y="6693111"/>
                    <a:pt x="465478" y="6815517"/>
                    <a:pt x="350631" y="6753746"/>
                  </a:cubicBezTo>
                  <a:close/>
                  <a:moveTo>
                    <a:pt x="364895" y="7481816"/>
                  </a:moveTo>
                  <a:cubicBezTo>
                    <a:pt x="303486" y="7456964"/>
                    <a:pt x="270954" y="7374853"/>
                    <a:pt x="297175" y="7307433"/>
                  </a:cubicBezTo>
                  <a:cubicBezTo>
                    <a:pt x="341331" y="7192180"/>
                    <a:pt x="495352" y="7204614"/>
                    <a:pt x="534840" y="7314970"/>
                  </a:cubicBezTo>
                  <a:cubicBezTo>
                    <a:pt x="574364" y="7409884"/>
                    <a:pt x="477102" y="7527393"/>
                    <a:pt x="364895" y="7481816"/>
                  </a:cubicBezTo>
                  <a:close/>
                  <a:moveTo>
                    <a:pt x="366223" y="8203870"/>
                  </a:moveTo>
                  <a:cubicBezTo>
                    <a:pt x="236430" y="8151141"/>
                    <a:pt x="279922" y="7923258"/>
                    <a:pt x="435271" y="7949632"/>
                  </a:cubicBezTo>
                  <a:cubicBezTo>
                    <a:pt x="623484" y="7982388"/>
                    <a:pt x="543825" y="8276188"/>
                    <a:pt x="366223" y="820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717" name="Google Shape;5717;p33"/>
            <p:cNvGrpSpPr/>
            <p:nvPr/>
          </p:nvGrpSpPr>
          <p:grpSpPr>
            <a:xfrm>
              <a:off x="16356381" y="385515"/>
              <a:ext cx="6476858" cy="7972203"/>
              <a:chOff x="16356381" y="385515"/>
              <a:chExt cx="6476858" cy="7972203"/>
            </a:xfrm>
          </p:grpSpPr>
          <p:sp>
            <p:nvSpPr>
              <p:cNvPr id="5718" name="Google Shape;5718;p33"/>
              <p:cNvSpPr/>
              <p:nvPr/>
            </p:nvSpPr>
            <p:spPr>
              <a:xfrm>
                <a:off x="16415316" y="385515"/>
                <a:ext cx="6239801" cy="63222"/>
              </a:xfrm>
              <a:custGeom>
                <a:rect b="b" l="l" r="r" t="t"/>
                <a:pathLst>
                  <a:path extrusionOk="0" h="63222" w="6239801">
                    <a:moveTo>
                      <a:pt x="6236805" y="63222"/>
                    </a:moveTo>
                    <a:cubicBezTo>
                      <a:pt x="6235126" y="63240"/>
                      <a:pt x="11060" y="42148"/>
                      <a:pt x="8858" y="42130"/>
                    </a:cubicBezTo>
                    <a:cubicBezTo>
                      <a:pt x="8858" y="-22002"/>
                      <a:pt x="-440270" y="227"/>
                      <a:pt x="5057742" y="23295"/>
                    </a:cubicBezTo>
                    <a:cubicBezTo>
                      <a:pt x="6366160" y="28331"/>
                      <a:pt x="6235266" y="8954"/>
                      <a:pt x="6236805" y="6322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19" name="Google Shape;5719;p33"/>
              <p:cNvSpPr/>
              <p:nvPr/>
            </p:nvSpPr>
            <p:spPr>
              <a:xfrm>
                <a:off x="16415727" y="1101693"/>
                <a:ext cx="6257730" cy="66072"/>
              </a:xfrm>
              <a:custGeom>
                <a:rect b="b" l="l" r="r" t="t"/>
                <a:pathLst>
                  <a:path extrusionOk="0" h="66072" w="6257730">
                    <a:moveTo>
                      <a:pt x="6254328" y="66073"/>
                    </a:moveTo>
                    <a:cubicBezTo>
                      <a:pt x="6252335" y="66108"/>
                      <a:pt x="8393" y="44998"/>
                      <a:pt x="7117" y="44981"/>
                    </a:cubicBezTo>
                    <a:cubicBezTo>
                      <a:pt x="8603" y="-22195"/>
                      <a:pt x="-416366" y="-1505"/>
                      <a:pt x="5074252" y="26145"/>
                    </a:cubicBezTo>
                    <a:cubicBezTo>
                      <a:pt x="6381936" y="31165"/>
                      <a:pt x="6254328" y="11140"/>
                      <a:pt x="6254328" y="660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0" name="Google Shape;5720;p33"/>
              <p:cNvSpPr/>
              <p:nvPr/>
            </p:nvSpPr>
            <p:spPr>
              <a:xfrm>
                <a:off x="16417531" y="1820510"/>
                <a:ext cx="6299313" cy="52308"/>
              </a:xfrm>
              <a:custGeom>
                <a:rect b="b" l="l" r="r" t="t"/>
                <a:pathLst>
                  <a:path extrusionOk="0" h="52308" w="6299313">
                    <a:moveTo>
                      <a:pt x="836180" y="48217"/>
                    </a:moveTo>
                    <a:cubicBezTo>
                      <a:pt x="-116299" y="48217"/>
                      <a:pt x="4998" y="60827"/>
                      <a:pt x="4998" y="0"/>
                    </a:cubicBezTo>
                    <a:cubicBezTo>
                      <a:pt x="7673725" y="43653"/>
                      <a:pt x="8783914" y="60967"/>
                      <a:pt x="836180" y="482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1" name="Google Shape;5721;p33"/>
              <p:cNvSpPr/>
              <p:nvPr/>
            </p:nvSpPr>
            <p:spPr>
              <a:xfrm>
                <a:off x="16376070" y="2541742"/>
                <a:ext cx="6324252" cy="64097"/>
              </a:xfrm>
              <a:custGeom>
                <a:rect b="b" l="l" r="r" t="t"/>
                <a:pathLst>
                  <a:path extrusionOk="0" h="64097" w="6324252">
                    <a:moveTo>
                      <a:pt x="6320870" y="64098"/>
                    </a:moveTo>
                    <a:cubicBezTo>
                      <a:pt x="6319506" y="64116"/>
                      <a:pt x="8509" y="42639"/>
                      <a:pt x="6604" y="42621"/>
                    </a:cubicBezTo>
                    <a:cubicBezTo>
                      <a:pt x="9698" y="-22526"/>
                      <a:pt x="-419886" y="438"/>
                      <a:pt x="5148101" y="23786"/>
                    </a:cubicBezTo>
                    <a:cubicBezTo>
                      <a:pt x="6447708" y="28805"/>
                      <a:pt x="6320870" y="9410"/>
                      <a:pt x="6320870" y="6409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2" name="Google Shape;5722;p33"/>
              <p:cNvSpPr/>
              <p:nvPr/>
            </p:nvSpPr>
            <p:spPr>
              <a:xfrm>
                <a:off x="16405181" y="3260871"/>
                <a:ext cx="6311351" cy="63630"/>
              </a:xfrm>
              <a:custGeom>
                <a:rect b="b" l="l" r="r" t="t"/>
                <a:pathLst>
                  <a:path extrusionOk="0" h="63630" w="6311351">
                    <a:moveTo>
                      <a:pt x="6308347" y="63631"/>
                    </a:moveTo>
                    <a:cubicBezTo>
                      <a:pt x="6306809" y="63648"/>
                      <a:pt x="6545" y="42172"/>
                      <a:pt x="4709" y="42154"/>
                    </a:cubicBezTo>
                    <a:cubicBezTo>
                      <a:pt x="14376" y="-22275"/>
                      <a:pt x="-422060" y="373"/>
                      <a:pt x="5136242" y="23703"/>
                    </a:cubicBezTo>
                    <a:cubicBezTo>
                      <a:pt x="6437546" y="28722"/>
                      <a:pt x="6306773" y="9782"/>
                      <a:pt x="6308347" y="636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3" name="Google Shape;5723;p33"/>
              <p:cNvSpPr/>
              <p:nvPr/>
            </p:nvSpPr>
            <p:spPr>
              <a:xfrm>
                <a:off x="16382477" y="3979483"/>
                <a:ext cx="6363763" cy="64046"/>
              </a:xfrm>
              <a:custGeom>
                <a:rect b="b" l="l" r="r" t="t"/>
                <a:pathLst>
                  <a:path extrusionOk="0" h="64046" w="6363763">
                    <a:moveTo>
                      <a:pt x="6361923" y="64047"/>
                    </a:moveTo>
                    <a:cubicBezTo>
                      <a:pt x="6360647" y="64064"/>
                      <a:pt x="156089" y="43217"/>
                      <a:pt x="8501" y="42203"/>
                    </a:cubicBezTo>
                    <a:cubicBezTo>
                      <a:pt x="7068" y="-22629"/>
                      <a:pt x="-430837" y="596"/>
                      <a:pt x="5175886" y="24119"/>
                    </a:cubicBezTo>
                    <a:cubicBezTo>
                      <a:pt x="6491541" y="29156"/>
                      <a:pt x="6356993" y="9778"/>
                      <a:pt x="6361923" y="640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4" name="Google Shape;5724;p33"/>
              <p:cNvSpPr/>
              <p:nvPr/>
            </p:nvSpPr>
            <p:spPr>
              <a:xfrm>
                <a:off x="16401797" y="4696257"/>
                <a:ext cx="6376926" cy="58307"/>
              </a:xfrm>
              <a:custGeom>
                <a:rect b="b" l="l" r="r" t="t"/>
                <a:pathLst>
                  <a:path extrusionOk="0" h="58307" w="6376926">
                    <a:moveTo>
                      <a:pt x="2329736" y="50859"/>
                    </a:moveTo>
                    <a:cubicBezTo>
                      <a:pt x="-212912" y="41082"/>
                      <a:pt x="5664" y="69974"/>
                      <a:pt x="4126" y="0"/>
                    </a:cubicBezTo>
                    <a:cubicBezTo>
                      <a:pt x="6801746" y="18906"/>
                      <a:pt x="9045931" y="79191"/>
                      <a:pt x="2329736" y="5085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5" name="Google Shape;5725;p33"/>
              <p:cNvSpPr/>
              <p:nvPr/>
            </p:nvSpPr>
            <p:spPr>
              <a:xfrm>
                <a:off x="16400664" y="5416120"/>
                <a:ext cx="6363047" cy="65466"/>
              </a:xfrm>
              <a:custGeom>
                <a:rect b="b" l="l" r="r" t="t"/>
                <a:pathLst>
                  <a:path extrusionOk="0" h="65466" w="6363047">
                    <a:moveTo>
                      <a:pt x="6359678" y="65467"/>
                    </a:moveTo>
                    <a:cubicBezTo>
                      <a:pt x="6358402" y="65484"/>
                      <a:pt x="143793" y="44550"/>
                      <a:pt x="7567" y="43623"/>
                    </a:cubicBezTo>
                    <a:cubicBezTo>
                      <a:pt x="7567" y="-24392"/>
                      <a:pt x="-421999" y="1614"/>
                      <a:pt x="5191891" y="25172"/>
                    </a:cubicBezTo>
                    <a:cubicBezTo>
                      <a:pt x="6485993" y="31433"/>
                      <a:pt x="6359678" y="8487"/>
                      <a:pt x="6359678" y="654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6" name="Google Shape;5726;p33"/>
              <p:cNvSpPr/>
              <p:nvPr/>
            </p:nvSpPr>
            <p:spPr>
              <a:xfrm>
                <a:off x="16381786" y="6134162"/>
                <a:ext cx="6410866" cy="66453"/>
              </a:xfrm>
              <a:custGeom>
                <a:rect b="b" l="l" r="r" t="t"/>
                <a:pathLst>
                  <a:path extrusionOk="0" h="66453" w="6410866">
                    <a:moveTo>
                      <a:pt x="6409427" y="66453"/>
                    </a:moveTo>
                    <a:cubicBezTo>
                      <a:pt x="6408150" y="66471"/>
                      <a:pt x="119931" y="45344"/>
                      <a:pt x="6534" y="44610"/>
                    </a:cubicBezTo>
                    <a:cubicBezTo>
                      <a:pt x="9803" y="-25784"/>
                      <a:pt x="-423557" y="2443"/>
                      <a:pt x="5228022" y="26159"/>
                    </a:cubicBezTo>
                    <a:cubicBezTo>
                      <a:pt x="6538153" y="31196"/>
                      <a:pt x="6403396" y="11765"/>
                      <a:pt x="6409427" y="6645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7" name="Google Shape;5727;p33"/>
              <p:cNvSpPr/>
              <p:nvPr/>
            </p:nvSpPr>
            <p:spPr>
              <a:xfrm>
                <a:off x="16383053" y="6852608"/>
                <a:ext cx="6450186" cy="59439"/>
              </a:xfrm>
              <a:custGeom>
                <a:rect b="b" l="l" r="r" t="t"/>
                <a:pathLst>
                  <a:path extrusionOk="0" h="59439" w="6450186">
                    <a:moveTo>
                      <a:pt x="2399926" y="51226"/>
                    </a:moveTo>
                    <a:cubicBezTo>
                      <a:pt x="-252256" y="41047"/>
                      <a:pt x="6928" y="72335"/>
                      <a:pt x="6928" y="0"/>
                    </a:cubicBezTo>
                    <a:cubicBezTo>
                      <a:pt x="6763469" y="26041"/>
                      <a:pt x="9211827" y="79978"/>
                      <a:pt x="2399926" y="5122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8" name="Google Shape;5728;p33"/>
              <p:cNvSpPr/>
              <p:nvPr/>
            </p:nvSpPr>
            <p:spPr>
              <a:xfrm>
                <a:off x="16356381" y="7573287"/>
                <a:ext cx="6476103" cy="65018"/>
              </a:xfrm>
              <a:custGeom>
                <a:rect b="b" l="l" r="r" t="t"/>
                <a:pathLst>
                  <a:path extrusionOk="0" h="65018" w="6476103">
                    <a:moveTo>
                      <a:pt x="6473672" y="65019"/>
                    </a:moveTo>
                    <a:cubicBezTo>
                      <a:pt x="6472344" y="65036"/>
                      <a:pt x="274621" y="44679"/>
                      <a:pt x="8042" y="42423"/>
                    </a:cubicBezTo>
                    <a:cubicBezTo>
                      <a:pt x="8042" y="-23441"/>
                      <a:pt x="-436662" y="1079"/>
                      <a:pt x="5287635" y="25091"/>
                    </a:cubicBezTo>
                    <a:cubicBezTo>
                      <a:pt x="6602906" y="30128"/>
                      <a:pt x="6470578" y="10733"/>
                      <a:pt x="6473672" y="6501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9" name="Google Shape;5729;p33"/>
              <p:cNvSpPr/>
              <p:nvPr/>
            </p:nvSpPr>
            <p:spPr>
              <a:xfrm>
                <a:off x="16378053" y="8290512"/>
                <a:ext cx="6447020" cy="67206"/>
              </a:xfrm>
              <a:custGeom>
                <a:rect b="b" l="l" r="r" t="t"/>
                <a:pathLst>
                  <a:path extrusionOk="0" h="67206" w="6447020">
                    <a:moveTo>
                      <a:pt x="6444694" y="67206"/>
                    </a:moveTo>
                    <a:cubicBezTo>
                      <a:pt x="6443436" y="67224"/>
                      <a:pt x="177277" y="45642"/>
                      <a:pt x="8275" y="44226"/>
                    </a:cubicBezTo>
                    <a:cubicBezTo>
                      <a:pt x="6702" y="-21813"/>
                      <a:pt x="-430993" y="-1875"/>
                      <a:pt x="5282886" y="26894"/>
                    </a:cubicBezTo>
                    <a:cubicBezTo>
                      <a:pt x="6571865" y="31931"/>
                      <a:pt x="6441391" y="11066"/>
                      <a:pt x="6444694" y="6720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730" name="Google Shape;5730;p33"/>
            <p:cNvSpPr/>
            <p:nvPr/>
          </p:nvSpPr>
          <p:spPr>
            <a:xfrm>
              <a:off x="17209552" y="6541"/>
              <a:ext cx="173936" cy="8660419"/>
            </a:xfrm>
            <a:custGeom>
              <a:rect b="b" l="l" r="r" t="t"/>
              <a:pathLst>
                <a:path extrusionOk="0" h="8660419" w="173936">
                  <a:moveTo>
                    <a:pt x="173936" y="8660419"/>
                  </a:moveTo>
                  <a:cubicBezTo>
                    <a:pt x="77933" y="8660419"/>
                    <a:pt x="-73221" y="3657581"/>
                    <a:pt x="40822" y="2"/>
                  </a:cubicBezTo>
                  <a:cubicBezTo>
                    <a:pt x="138014" y="-2954"/>
                    <a:pt x="-96138" y="3374450"/>
                    <a:pt x="173936" y="866041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31" name="Google Shape;5731;p33"/>
          <p:cNvGrpSpPr/>
          <p:nvPr/>
        </p:nvGrpSpPr>
        <p:grpSpPr>
          <a:xfrm>
            <a:off x="3836599" y="4102159"/>
            <a:ext cx="4786788" cy="891340"/>
            <a:chOff x="8127905" y="568534"/>
            <a:chExt cx="2294061" cy="922617"/>
          </a:xfrm>
        </p:grpSpPr>
        <p:grpSp>
          <p:nvGrpSpPr>
            <p:cNvPr id="5732" name="Google Shape;5732;p33"/>
            <p:cNvGrpSpPr/>
            <p:nvPr/>
          </p:nvGrpSpPr>
          <p:grpSpPr>
            <a:xfrm>
              <a:off x="9829377" y="586983"/>
              <a:ext cx="71472" cy="4293"/>
              <a:chOff x="9829377" y="586983"/>
              <a:chExt cx="71472" cy="4293"/>
            </a:xfrm>
          </p:grpSpPr>
          <p:sp>
            <p:nvSpPr>
              <p:cNvPr id="5733" name="Google Shape;5733;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4" name="Google Shape;5734;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5" name="Google Shape;5735;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36" name="Google Shape;5736;p33"/>
            <p:cNvGrpSpPr/>
            <p:nvPr/>
          </p:nvGrpSpPr>
          <p:grpSpPr>
            <a:xfrm>
              <a:off x="8127905" y="568534"/>
              <a:ext cx="2294061" cy="922617"/>
              <a:chOff x="8127905" y="568534"/>
              <a:chExt cx="2294061" cy="922617"/>
            </a:xfrm>
          </p:grpSpPr>
          <p:sp>
            <p:nvSpPr>
              <p:cNvPr id="5737" name="Google Shape;5737;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8" name="Google Shape;5738;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9" name="Google Shape;5739;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0" name="Google Shape;5740;p33"/>
              <p:cNvSpPr/>
              <p:nvPr/>
            </p:nvSpPr>
            <p:spPr>
              <a:xfrm>
                <a:off x="8127905" y="568534"/>
                <a:ext cx="2294061"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741" name="Google Shape;5741;p33"/>
          <p:cNvGrpSpPr/>
          <p:nvPr/>
        </p:nvGrpSpPr>
        <p:grpSpPr>
          <a:xfrm>
            <a:off x="1572508" y="3151748"/>
            <a:ext cx="4999507" cy="838559"/>
            <a:chOff x="2328094" y="3902978"/>
            <a:chExt cx="2365399" cy="772012"/>
          </a:xfrm>
        </p:grpSpPr>
        <p:sp>
          <p:nvSpPr>
            <p:cNvPr id="5742" name="Google Shape;5742;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3" name="Google Shape;5743;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44" name="Google Shape;5744;p33"/>
          <p:cNvGrpSpPr/>
          <p:nvPr/>
        </p:nvGrpSpPr>
        <p:grpSpPr>
          <a:xfrm>
            <a:off x="2161937" y="2470717"/>
            <a:ext cx="6176777" cy="588537"/>
            <a:chOff x="8287055" y="568536"/>
            <a:chExt cx="2706857" cy="922617"/>
          </a:xfrm>
        </p:grpSpPr>
        <p:grpSp>
          <p:nvGrpSpPr>
            <p:cNvPr id="5745" name="Google Shape;5745;p33"/>
            <p:cNvGrpSpPr/>
            <p:nvPr/>
          </p:nvGrpSpPr>
          <p:grpSpPr>
            <a:xfrm>
              <a:off x="8287055" y="568536"/>
              <a:ext cx="2706857" cy="922617"/>
              <a:chOff x="8287055" y="568536"/>
              <a:chExt cx="2706857" cy="922617"/>
            </a:xfrm>
          </p:grpSpPr>
          <p:sp>
            <p:nvSpPr>
              <p:cNvPr id="5746" name="Google Shape;5746;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7" name="Google Shape;5747;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8" name="Google Shape;5748;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9" name="Google Shape;5749;p33"/>
              <p:cNvSpPr/>
              <p:nvPr/>
            </p:nvSpPr>
            <p:spPr>
              <a:xfrm>
                <a:off x="8287055" y="568536"/>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50" name="Google Shape;5750;p33"/>
            <p:cNvGrpSpPr/>
            <p:nvPr/>
          </p:nvGrpSpPr>
          <p:grpSpPr>
            <a:xfrm>
              <a:off x="8287055" y="568536"/>
              <a:ext cx="2706857" cy="922617"/>
              <a:chOff x="8287055" y="568536"/>
              <a:chExt cx="2706857" cy="922617"/>
            </a:xfrm>
          </p:grpSpPr>
          <p:sp>
            <p:nvSpPr>
              <p:cNvPr id="5751" name="Google Shape;5751;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2" name="Google Shape;5752;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3" name="Google Shape;5753;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4" name="Google Shape;5754;p33"/>
              <p:cNvSpPr/>
              <p:nvPr/>
            </p:nvSpPr>
            <p:spPr>
              <a:xfrm>
                <a:off x="8287055" y="568536"/>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755" name="Google Shape;5755;p33"/>
          <p:cNvGrpSpPr/>
          <p:nvPr/>
        </p:nvGrpSpPr>
        <p:grpSpPr>
          <a:xfrm>
            <a:off x="1035221" y="1755724"/>
            <a:ext cx="5642423" cy="588505"/>
            <a:chOff x="2328094" y="3902978"/>
            <a:chExt cx="2365399" cy="772012"/>
          </a:xfrm>
        </p:grpSpPr>
        <p:sp>
          <p:nvSpPr>
            <p:cNvPr id="5756" name="Google Shape;5756;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7" name="Google Shape;5757;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58" name="Google Shape;5758;p33"/>
          <p:cNvGrpSpPr/>
          <p:nvPr/>
        </p:nvGrpSpPr>
        <p:grpSpPr>
          <a:xfrm>
            <a:off x="1572752" y="1029112"/>
            <a:ext cx="6526414" cy="623616"/>
            <a:chOff x="8287055" y="568532"/>
            <a:chExt cx="2848967" cy="738094"/>
          </a:xfrm>
        </p:grpSpPr>
        <p:grpSp>
          <p:nvGrpSpPr>
            <p:cNvPr id="5759" name="Google Shape;5759;p33"/>
            <p:cNvGrpSpPr/>
            <p:nvPr/>
          </p:nvGrpSpPr>
          <p:grpSpPr>
            <a:xfrm>
              <a:off x="9829377" y="586983"/>
              <a:ext cx="71472" cy="4293"/>
              <a:chOff x="9829377" y="586983"/>
              <a:chExt cx="71472" cy="4293"/>
            </a:xfrm>
          </p:grpSpPr>
          <p:sp>
            <p:nvSpPr>
              <p:cNvPr id="5760" name="Google Shape;5760;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1" name="Google Shape;5761;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2" name="Google Shape;5762;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63" name="Google Shape;5763;p33"/>
            <p:cNvGrpSpPr/>
            <p:nvPr/>
          </p:nvGrpSpPr>
          <p:grpSpPr>
            <a:xfrm>
              <a:off x="8287055" y="568532"/>
              <a:ext cx="2848967" cy="738094"/>
              <a:chOff x="8287055" y="568532"/>
              <a:chExt cx="2848967" cy="738094"/>
            </a:xfrm>
          </p:grpSpPr>
          <p:sp>
            <p:nvSpPr>
              <p:cNvPr id="5764" name="Google Shape;5764;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5" name="Google Shape;5765;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6" name="Google Shape;5766;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7" name="Google Shape;5767;p33"/>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768" name="Google Shape;5768;p33"/>
          <p:cNvGrpSpPr/>
          <p:nvPr/>
        </p:nvGrpSpPr>
        <p:grpSpPr>
          <a:xfrm>
            <a:off x="1094916" y="209016"/>
            <a:ext cx="4695317" cy="752943"/>
            <a:chOff x="2328094" y="3902978"/>
            <a:chExt cx="2365399" cy="772012"/>
          </a:xfrm>
        </p:grpSpPr>
        <p:sp>
          <p:nvSpPr>
            <p:cNvPr id="5769" name="Google Shape;5769;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0" name="Google Shape;5770;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71" name="Google Shape;5771;p33"/>
          <p:cNvGrpSpPr/>
          <p:nvPr/>
        </p:nvGrpSpPr>
        <p:grpSpPr>
          <a:xfrm rot="1308261">
            <a:off x="6791318" y="7009"/>
            <a:ext cx="2745004" cy="1004664"/>
            <a:chOff x="11917437" y="249981"/>
            <a:chExt cx="7591957" cy="2778922"/>
          </a:xfrm>
        </p:grpSpPr>
        <p:sp>
          <p:nvSpPr>
            <p:cNvPr id="5772" name="Google Shape;5772;p33"/>
            <p:cNvSpPr/>
            <p:nvPr/>
          </p:nvSpPr>
          <p:spPr>
            <a:xfrm>
              <a:off x="16141855" y="400266"/>
              <a:ext cx="3062245" cy="2491046"/>
            </a:xfrm>
            <a:custGeom>
              <a:rect b="b" l="l" r="r" t="t"/>
              <a:pathLst>
                <a:path extrusionOk="0" h="2491046" w="3062245">
                  <a:moveTo>
                    <a:pt x="3034921" y="596972"/>
                  </a:moveTo>
                  <a:cubicBezTo>
                    <a:pt x="3061796" y="736835"/>
                    <a:pt x="3065015" y="882353"/>
                    <a:pt x="3060612" y="1023171"/>
                  </a:cubicBezTo>
                  <a:cubicBezTo>
                    <a:pt x="3052579" y="1279942"/>
                    <a:pt x="3020086" y="1540428"/>
                    <a:pt x="2915454" y="1775125"/>
                  </a:cubicBezTo>
                  <a:cubicBezTo>
                    <a:pt x="2672936" y="2319128"/>
                    <a:pt x="2055649" y="2486220"/>
                    <a:pt x="1506538" y="2490799"/>
                  </a:cubicBezTo>
                  <a:cubicBezTo>
                    <a:pt x="1213261" y="2493240"/>
                    <a:pt x="879791" y="2479777"/>
                    <a:pt x="610656" y="2351694"/>
                  </a:cubicBezTo>
                  <a:cubicBezTo>
                    <a:pt x="221918" y="2166681"/>
                    <a:pt x="140335" y="1757872"/>
                    <a:pt x="63382" y="1373533"/>
                  </a:cubicBezTo>
                  <a:cubicBezTo>
                    <a:pt x="34639" y="1230016"/>
                    <a:pt x="19015" y="1084180"/>
                    <a:pt x="11666" y="938101"/>
                  </a:cubicBezTo>
                  <a:cubicBezTo>
                    <a:pt x="10831" y="935053"/>
                    <a:pt x="10011" y="932264"/>
                    <a:pt x="9510" y="930247"/>
                  </a:cubicBezTo>
                  <a:cubicBezTo>
                    <a:pt x="-8620" y="865508"/>
                    <a:pt x="1964" y="795721"/>
                    <a:pt x="17998" y="731559"/>
                  </a:cubicBezTo>
                  <a:cubicBezTo>
                    <a:pt x="73328" y="546970"/>
                    <a:pt x="181028" y="398374"/>
                    <a:pt x="341476" y="290926"/>
                  </a:cubicBezTo>
                  <a:cubicBezTo>
                    <a:pt x="565287" y="141041"/>
                    <a:pt x="848847" y="75348"/>
                    <a:pt x="1112697" y="38111"/>
                  </a:cubicBezTo>
                  <a:cubicBezTo>
                    <a:pt x="1399901" y="-2430"/>
                    <a:pt x="1690947" y="-2445"/>
                    <a:pt x="1980367" y="1846"/>
                  </a:cubicBezTo>
                  <a:cubicBezTo>
                    <a:pt x="2137885" y="4180"/>
                    <a:pt x="2296178" y="7728"/>
                    <a:pt x="2451236" y="35579"/>
                  </a:cubicBezTo>
                  <a:cubicBezTo>
                    <a:pt x="2646698" y="70678"/>
                    <a:pt x="2851468" y="143740"/>
                    <a:pt x="2946581" y="331149"/>
                  </a:cubicBezTo>
                  <a:cubicBezTo>
                    <a:pt x="2989308" y="415324"/>
                    <a:pt x="3017231" y="504928"/>
                    <a:pt x="3034921" y="5969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3" name="Google Shape;5773;p33"/>
            <p:cNvSpPr/>
            <p:nvPr/>
          </p:nvSpPr>
          <p:spPr>
            <a:xfrm>
              <a:off x="12242590" y="482956"/>
              <a:ext cx="3059286" cy="2485670"/>
            </a:xfrm>
            <a:custGeom>
              <a:rect b="b" l="l" r="r" t="t"/>
              <a:pathLst>
                <a:path extrusionOk="0" h="2485670" w="3059286">
                  <a:moveTo>
                    <a:pt x="16075" y="653478"/>
                  </a:moveTo>
                  <a:cubicBezTo>
                    <a:pt x="-5137" y="794311"/>
                    <a:pt x="-2480" y="939829"/>
                    <a:pt x="7602" y="1080359"/>
                  </a:cubicBezTo>
                  <a:cubicBezTo>
                    <a:pt x="25990" y="1336600"/>
                    <a:pt x="68975" y="1595555"/>
                    <a:pt x="182976" y="1825855"/>
                  </a:cubicBezTo>
                  <a:cubicBezTo>
                    <a:pt x="447237" y="2359654"/>
                    <a:pt x="1070780" y="2501791"/>
                    <a:pt x="1619633" y="2484264"/>
                  </a:cubicBezTo>
                  <a:cubicBezTo>
                    <a:pt x="1912758" y="2474909"/>
                    <a:pt x="2245423" y="2448044"/>
                    <a:pt x="2509167" y="2309227"/>
                  </a:cubicBezTo>
                  <a:cubicBezTo>
                    <a:pt x="2890117" y="2108734"/>
                    <a:pt x="2955149" y="1696969"/>
                    <a:pt x="3016538" y="1309840"/>
                  </a:cubicBezTo>
                  <a:cubicBezTo>
                    <a:pt x="3039466" y="1165277"/>
                    <a:pt x="3049199" y="1018940"/>
                    <a:pt x="3050656" y="872680"/>
                  </a:cubicBezTo>
                  <a:cubicBezTo>
                    <a:pt x="3051370" y="869602"/>
                    <a:pt x="3052068" y="866782"/>
                    <a:pt x="3052494" y="864750"/>
                  </a:cubicBezTo>
                  <a:cubicBezTo>
                    <a:pt x="3067996" y="799329"/>
                    <a:pt x="3054604" y="730027"/>
                    <a:pt x="3035989" y="666577"/>
                  </a:cubicBezTo>
                  <a:cubicBezTo>
                    <a:pt x="2973264" y="484369"/>
                    <a:pt x="2859643" y="340230"/>
                    <a:pt x="2695003" y="239317"/>
                  </a:cubicBezTo>
                  <a:cubicBezTo>
                    <a:pt x="2465332" y="98559"/>
                    <a:pt x="2179342" y="44327"/>
                    <a:pt x="1914201" y="17719"/>
                  </a:cubicBezTo>
                  <a:cubicBezTo>
                    <a:pt x="1625600" y="-11239"/>
                    <a:pt x="1334783" y="451"/>
                    <a:pt x="1045772" y="16385"/>
                  </a:cubicBezTo>
                  <a:cubicBezTo>
                    <a:pt x="888467" y="25057"/>
                    <a:pt x="730463" y="34973"/>
                    <a:pt x="576650" y="69025"/>
                  </a:cubicBezTo>
                  <a:cubicBezTo>
                    <a:pt x="382766" y="111947"/>
                    <a:pt x="181093" y="193196"/>
                    <a:pt x="93634" y="384274"/>
                  </a:cubicBezTo>
                  <a:cubicBezTo>
                    <a:pt x="54323" y="470147"/>
                    <a:pt x="30029" y="560797"/>
                    <a:pt x="16075" y="65347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4" name="Google Shape;5774;p33"/>
            <p:cNvSpPr/>
            <p:nvPr/>
          </p:nvSpPr>
          <p:spPr>
            <a:xfrm>
              <a:off x="17217069" y="417259"/>
              <a:ext cx="1017415" cy="2155512"/>
            </a:xfrm>
            <a:custGeom>
              <a:rect b="b" l="l" r="r" t="t"/>
              <a:pathLst>
                <a:path extrusionOk="0" h="2155512" w="1017415">
                  <a:moveTo>
                    <a:pt x="893599" y="15615"/>
                  </a:moveTo>
                  <a:cubicBezTo>
                    <a:pt x="917847" y="-20712"/>
                    <a:pt x="976548" y="12522"/>
                    <a:pt x="956111" y="52305"/>
                  </a:cubicBezTo>
                  <a:cubicBezTo>
                    <a:pt x="934747" y="90117"/>
                    <a:pt x="914401" y="128278"/>
                    <a:pt x="896377" y="167789"/>
                  </a:cubicBezTo>
                  <a:cubicBezTo>
                    <a:pt x="844919" y="295932"/>
                    <a:pt x="803634" y="429518"/>
                    <a:pt x="779006" y="565454"/>
                  </a:cubicBezTo>
                  <a:cubicBezTo>
                    <a:pt x="740894" y="860296"/>
                    <a:pt x="922220" y="704893"/>
                    <a:pt x="1005337" y="865072"/>
                  </a:cubicBezTo>
                  <a:cubicBezTo>
                    <a:pt x="1047958" y="1007330"/>
                    <a:pt x="968091" y="1157700"/>
                    <a:pt x="916192" y="1287890"/>
                  </a:cubicBezTo>
                  <a:cubicBezTo>
                    <a:pt x="827473" y="1448736"/>
                    <a:pt x="554937" y="2239397"/>
                    <a:pt x="338323" y="2148217"/>
                  </a:cubicBezTo>
                  <a:cubicBezTo>
                    <a:pt x="258304" y="2109996"/>
                    <a:pt x="260141" y="2005185"/>
                    <a:pt x="256740" y="1928682"/>
                  </a:cubicBezTo>
                  <a:cubicBezTo>
                    <a:pt x="268583" y="1755206"/>
                    <a:pt x="334406" y="1589145"/>
                    <a:pt x="395065" y="1427601"/>
                  </a:cubicBezTo>
                  <a:cubicBezTo>
                    <a:pt x="425251" y="1344563"/>
                    <a:pt x="465974" y="1264693"/>
                    <a:pt x="486579" y="1178531"/>
                  </a:cubicBezTo>
                  <a:cubicBezTo>
                    <a:pt x="492015" y="1120069"/>
                    <a:pt x="392484" y="1154000"/>
                    <a:pt x="359080" y="1157017"/>
                  </a:cubicBezTo>
                  <a:cubicBezTo>
                    <a:pt x="290524" y="1165174"/>
                    <a:pt x="221969" y="1180184"/>
                    <a:pt x="152684" y="1178289"/>
                  </a:cubicBezTo>
                  <a:cubicBezTo>
                    <a:pt x="42252" y="1182868"/>
                    <a:pt x="-17193" y="1099480"/>
                    <a:pt x="4383" y="994701"/>
                  </a:cubicBezTo>
                  <a:cubicBezTo>
                    <a:pt x="74002" y="776939"/>
                    <a:pt x="174170" y="568820"/>
                    <a:pt x="254796" y="355288"/>
                  </a:cubicBezTo>
                  <a:cubicBezTo>
                    <a:pt x="291298" y="256452"/>
                    <a:pt x="334785" y="160163"/>
                    <a:pt x="373109" y="62160"/>
                  </a:cubicBezTo>
                  <a:cubicBezTo>
                    <a:pt x="389796" y="16161"/>
                    <a:pt x="448543" y="24560"/>
                    <a:pt x="462725" y="60144"/>
                  </a:cubicBezTo>
                  <a:cubicBezTo>
                    <a:pt x="469983" y="59492"/>
                    <a:pt x="477074" y="58597"/>
                    <a:pt x="483694" y="57187"/>
                  </a:cubicBezTo>
                  <a:cubicBezTo>
                    <a:pt x="612028" y="37811"/>
                    <a:pt x="742169" y="50031"/>
                    <a:pt x="871172" y="42769"/>
                  </a:cubicBezTo>
                  <a:cubicBezTo>
                    <a:pt x="871172" y="42829"/>
                    <a:pt x="871127" y="42905"/>
                    <a:pt x="871127" y="42966"/>
                  </a:cubicBezTo>
                  <a:lnTo>
                    <a:pt x="871066" y="42966"/>
                  </a:lnTo>
                  <a:cubicBezTo>
                    <a:pt x="871066" y="43027"/>
                    <a:pt x="871005" y="43027"/>
                    <a:pt x="871021" y="43102"/>
                  </a:cubicBezTo>
                  <a:cubicBezTo>
                    <a:pt x="872448" y="42966"/>
                    <a:pt x="873875" y="42905"/>
                    <a:pt x="875257" y="42966"/>
                  </a:cubicBezTo>
                  <a:cubicBezTo>
                    <a:pt x="881315" y="33824"/>
                    <a:pt x="887419" y="24666"/>
                    <a:pt x="893599" y="15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5" name="Google Shape;5775;p33"/>
            <p:cNvSpPr/>
            <p:nvPr/>
          </p:nvSpPr>
          <p:spPr>
            <a:xfrm>
              <a:off x="13569386" y="515155"/>
              <a:ext cx="1020482" cy="2131848"/>
            </a:xfrm>
            <a:custGeom>
              <a:rect b="b" l="l" r="r" t="t"/>
              <a:pathLst>
                <a:path extrusionOk="0" h="2131848" w="1020482">
                  <a:moveTo>
                    <a:pt x="934206" y="14494"/>
                  </a:moveTo>
                  <a:cubicBezTo>
                    <a:pt x="959912" y="-20832"/>
                    <a:pt x="1017216" y="14737"/>
                    <a:pt x="995184" y="53671"/>
                  </a:cubicBezTo>
                  <a:cubicBezTo>
                    <a:pt x="972302" y="90589"/>
                    <a:pt x="950453" y="127900"/>
                    <a:pt x="930835" y="166653"/>
                  </a:cubicBezTo>
                  <a:cubicBezTo>
                    <a:pt x="874245" y="292628"/>
                    <a:pt x="827615" y="424440"/>
                    <a:pt x="797520" y="559285"/>
                  </a:cubicBezTo>
                  <a:cubicBezTo>
                    <a:pt x="747550" y="852352"/>
                    <a:pt x="934995" y="704378"/>
                    <a:pt x="1011583" y="867771"/>
                  </a:cubicBezTo>
                  <a:cubicBezTo>
                    <a:pt x="1048434" y="1011637"/>
                    <a:pt x="962554" y="1158671"/>
                    <a:pt x="905447" y="1286663"/>
                  </a:cubicBezTo>
                  <a:cubicBezTo>
                    <a:pt x="810305" y="1443809"/>
                    <a:pt x="506111" y="2222857"/>
                    <a:pt x="293338" y="2123050"/>
                  </a:cubicBezTo>
                  <a:cubicBezTo>
                    <a:pt x="214928" y="2081630"/>
                    <a:pt x="220987" y="1976986"/>
                    <a:pt x="220683" y="1900422"/>
                  </a:cubicBezTo>
                  <a:cubicBezTo>
                    <a:pt x="239511" y="1727568"/>
                    <a:pt x="311984" y="1564281"/>
                    <a:pt x="379112" y="1405300"/>
                  </a:cubicBezTo>
                  <a:cubicBezTo>
                    <a:pt x="412623" y="1323550"/>
                    <a:pt x="456550" y="1245363"/>
                    <a:pt x="480601" y="1160111"/>
                  </a:cubicBezTo>
                  <a:cubicBezTo>
                    <a:pt x="488391" y="1101922"/>
                    <a:pt x="387585" y="1131805"/>
                    <a:pt x="354074" y="1133488"/>
                  </a:cubicBezTo>
                  <a:cubicBezTo>
                    <a:pt x="285245" y="1138870"/>
                    <a:pt x="216143" y="1151121"/>
                    <a:pt x="146980" y="1146436"/>
                  </a:cubicBezTo>
                  <a:cubicBezTo>
                    <a:pt x="36457" y="1146572"/>
                    <a:pt x="-19587" y="1060850"/>
                    <a:pt x="6210" y="957026"/>
                  </a:cubicBezTo>
                  <a:cubicBezTo>
                    <a:pt x="84559" y="742236"/>
                    <a:pt x="193048" y="538317"/>
                    <a:pt x="282208" y="328211"/>
                  </a:cubicBezTo>
                  <a:cubicBezTo>
                    <a:pt x="322674" y="230921"/>
                    <a:pt x="370002" y="136467"/>
                    <a:pt x="412243" y="40086"/>
                  </a:cubicBezTo>
                  <a:cubicBezTo>
                    <a:pt x="430768" y="-5201"/>
                    <a:pt x="489135" y="5549"/>
                    <a:pt x="501859" y="41678"/>
                  </a:cubicBezTo>
                  <a:cubicBezTo>
                    <a:pt x="509132" y="41314"/>
                    <a:pt x="516268" y="40708"/>
                    <a:pt x="522934" y="39556"/>
                  </a:cubicBezTo>
                  <a:cubicBezTo>
                    <a:pt x="651952" y="25365"/>
                    <a:pt x="781501" y="42800"/>
                    <a:pt x="910686" y="40738"/>
                  </a:cubicBezTo>
                  <a:cubicBezTo>
                    <a:pt x="910686" y="40799"/>
                    <a:pt x="910625" y="40859"/>
                    <a:pt x="910640" y="40920"/>
                  </a:cubicBezTo>
                  <a:lnTo>
                    <a:pt x="910580" y="40920"/>
                  </a:lnTo>
                  <a:cubicBezTo>
                    <a:pt x="910580" y="40981"/>
                    <a:pt x="910519" y="40981"/>
                    <a:pt x="910519" y="41041"/>
                  </a:cubicBezTo>
                  <a:cubicBezTo>
                    <a:pt x="911946" y="40966"/>
                    <a:pt x="913373" y="40966"/>
                    <a:pt x="914755" y="41072"/>
                  </a:cubicBezTo>
                  <a:cubicBezTo>
                    <a:pt x="921208" y="32202"/>
                    <a:pt x="927677" y="23288"/>
                    <a:pt x="934206" y="1449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6" name="Google Shape;5776;p33"/>
            <p:cNvSpPr/>
            <p:nvPr/>
          </p:nvSpPr>
          <p:spPr>
            <a:xfrm>
              <a:off x="16914545" y="1992100"/>
              <a:ext cx="440270" cy="876108"/>
            </a:xfrm>
            <a:custGeom>
              <a:rect b="b" l="l" r="r" t="t"/>
              <a:pathLst>
                <a:path extrusionOk="0" h="876108" w="440270">
                  <a:moveTo>
                    <a:pt x="172528" y="875101"/>
                  </a:moveTo>
                  <a:cubicBezTo>
                    <a:pt x="133490" y="868066"/>
                    <a:pt x="129163" y="825145"/>
                    <a:pt x="139913" y="793700"/>
                  </a:cubicBezTo>
                  <a:cubicBezTo>
                    <a:pt x="129132" y="799098"/>
                    <a:pt x="116590" y="800401"/>
                    <a:pt x="104246" y="796187"/>
                  </a:cubicBezTo>
                  <a:cubicBezTo>
                    <a:pt x="97641" y="793943"/>
                    <a:pt x="91977" y="790440"/>
                    <a:pt x="87362" y="786059"/>
                  </a:cubicBezTo>
                  <a:cubicBezTo>
                    <a:pt x="67227" y="818398"/>
                    <a:pt x="13993" y="811499"/>
                    <a:pt x="2787" y="775052"/>
                  </a:cubicBezTo>
                  <a:cubicBezTo>
                    <a:pt x="-4000" y="756752"/>
                    <a:pt x="3136" y="738376"/>
                    <a:pt x="8010" y="720547"/>
                  </a:cubicBezTo>
                  <a:cubicBezTo>
                    <a:pt x="61306" y="566205"/>
                    <a:pt x="111200" y="410347"/>
                    <a:pt x="167563" y="257036"/>
                  </a:cubicBezTo>
                  <a:cubicBezTo>
                    <a:pt x="202714" y="173391"/>
                    <a:pt x="234585" y="81104"/>
                    <a:pt x="305236" y="20186"/>
                  </a:cubicBezTo>
                  <a:cubicBezTo>
                    <a:pt x="342299" y="-12471"/>
                    <a:pt x="409898" y="-5815"/>
                    <a:pt x="430108" y="42428"/>
                  </a:cubicBezTo>
                  <a:cubicBezTo>
                    <a:pt x="446188" y="80013"/>
                    <a:pt x="438763" y="123404"/>
                    <a:pt x="437199" y="163081"/>
                  </a:cubicBezTo>
                  <a:cubicBezTo>
                    <a:pt x="429835" y="297259"/>
                    <a:pt x="392164" y="426797"/>
                    <a:pt x="350180" y="553697"/>
                  </a:cubicBezTo>
                  <a:cubicBezTo>
                    <a:pt x="330031" y="615600"/>
                    <a:pt x="309244" y="677201"/>
                    <a:pt x="285952" y="737907"/>
                  </a:cubicBezTo>
                  <a:cubicBezTo>
                    <a:pt x="269371" y="766789"/>
                    <a:pt x="267777" y="814153"/>
                    <a:pt x="231806" y="825342"/>
                  </a:cubicBezTo>
                  <a:cubicBezTo>
                    <a:pt x="227889" y="854876"/>
                    <a:pt x="204429" y="881696"/>
                    <a:pt x="172528" y="875101"/>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7" name="Google Shape;5777;p33"/>
            <p:cNvSpPr/>
            <p:nvPr/>
          </p:nvSpPr>
          <p:spPr>
            <a:xfrm>
              <a:off x="13144808" y="2135525"/>
              <a:ext cx="466691" cy="868317"/>
            </a:xfrm>
            <a:custGeom>
              <a:rect b="b" l="l" r="r" t="t"/>
              <a:pathLst>
                <a:path extrusionOk="0" h="868317" w="466691">
                  <a:moveTo>
                    <a:pt x="167757" y="866884"/>
                  </a:moveTo>
                  <a:cubicBezTo>
                    <a:pt x="129038" y="858288"/>
                    <a:pt x="126441" y="815230"/>
                    <a:pt x="138452" y="784240"/>
                  </a:cubicBezTo>
                  <a:cubicBezTo>
                    <a:pt x="127458" y="789198"/>
                    <a:pt x="114886" y="790001"/>
                    <a:pt x="102709" y="785286"/>
                  </a:cubicBezTo>
                  <a:cubicBezTo>
                    <a:pt x="96195" y="782769"/>
                    <a:pt x="90683" y="779055"/>
                    <a:pt x="86249" y="774491"/>
                  </a:cubicBezTo>
                  <a:cubicBezTo>
                    <a:pt x="64825" y="805981"/>
                    <a:pt x="11909" y="796945"/>
                    <a:pt x="2176" y="760103"/>
                  </a:cubicBezTo>
                  <a:cubicBezTo>
                    <a:pt x="-3867" y="741546"/>
                    <a:pt x="4013" y="723473"/>
                    <a:pt x="9586" y="705841"/>
                  </a:cubicBezTo>
                  <a:cubicBezTo>
                    <a:pt x="69061" y="553773"/>
                    <a:pt x="125211" y="400038"/>
                    <a:pt x="187723" y="249122"/>
                  </a:cubicBezTo>
                  <a:cubicBezTo>
                    <a:pt x="226215" y="166963"/>
                    <a:pt x="261791" y="76026"/>
                    <a:pt x="334840" y="18003"/>
                  </a:cubicBezTo>
                  <a:cubicBezTo>
                    <a:pt x="373195" y="-13138"/>
                    <a:pt x="440475" y="-3768"/>
                    <a:pt x="458711" y="45248"/>
                  </a:cubicBezTo>
                  <a:cubicBezTo>
                    <a:pt x="473257" y="83455"/>
                    <a:pt x="464086" y="126513"/>
                    <a:pt x="460928" y="166084"/>
                  </a:cubicBezTo>
                  <a:cubicBezTo>
                    <a:pt x="448158" y="299852"/>
                    <a:pt x="405294" y="427768"/>
                    <a:pt x="358224" y="552879"/>
                  </a:cubicBezTo>
                  <a:cubicBezTo>
                    <a:pt x="335600" y="613918"/>
                    <a:pt x="312338" y="674639"/>
                    <a:pt x="286616" y="734359"/>
                  </a:cubicBezTo>
                  <a:cubicBezTo>
                    <a:pt x="268882" y="762544"/>
                    <a:pt x="265389" y="809802"/>
                    <a:pt x="228978" y="819551"/>
                  </a:cubicBezTo>
                  <a:cubicBezTo>
                    <a:pt x="223892" y="848903"/>
                    <a:pt x="199370" y="874768"/>
                    <a:pt x="167757" y="8668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8" name="Google Shape;5778;p33"/>
            <p:cNvSpPr/>
            <p:nvPr/>
          </p:nvSpPr>
          <p:spPr>
            <a:xfrm>
              <a:off x="16133170" y="1311275"/>
              <a:ext cx="300583" cy="726688"/>
            </a:xfrm>
            <a:custGeom>
              <a:rect b="b" l="l" r="r" t="t"/>
              <a:pathLst>
                <a:path extrusionOk="0" h="726688" w="300583">
                  <a:moveTo>
                    <a:pt x="107947" y="2485"/>
                  </a:moveTo>
                  <a:cubicBezTo>
                    <a:pt x="134018" y="-3170"/>
                    <a:pt x="161774" y="514"/>
                    <a:pt x="185583" y="16752"/>
                  </a:cubicBezTo>
                  <a:cubicBezTo>
                    <a:pt x="257509" y="65784"/>
                    <a:pt x="277491" y="184830"/>
                    <a:pt x="289319" y="264942"/>
                  </a:cubicBezTo>
                  <a:cubicBezTo>
                    <a:pt x="304154" y="365386"/>
                    <a:pt x="301815" y="467543"/>
                    <a:pt x="296532" y="568623"/>
                  </a:cubicBezTo>
                  <a:cubicBezTo>
                    <a:pt x="294193" y="613288"/>
                    <a:pt x="289835" y="661744"/>
                    <a:pt x="259559" y="694720"/>
                  </a:cubicBezTo>
                  <a:cubicBezTo>
                    <a:pt x="237192" y="719084"/>
                    <a:pt x="202027" y="731000"/>
                    <a:pt x="169427" y="725270"/>
                  </a:cubicBezTo>
                  <a:cubicBezTo>
                    <a:pt x="106747" y="714247"/>
                    <a:pt x="78141" y="645294"/>
                    <a:pt x="60725" y="591820"/>
                  </a:cubicBezTo>
                  <a:cubicBezTo>
                    <a:pt x="21976" y="472849"/>
                    <a:pt x="3907" y="347890"/>
                    <a:pt x="323" y="223037"/>
                  </a:cubicBezTo>
                  <a:cubicBezTo>
                    <a:pt x="-1271" y="167895"/>
                    <a:pt x="2100" y="104582"/>
                    <a:pt x="31845" y="56293"/>
                  </a:cubicBezTo>
                  <a:cubicBezTo>
                    <a:pt x="48745" y="28851"/>
                    <a:pt x="77184" y="9156"/>
                    <a:pt x="107947" y="248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9" name="Google Shape;5779;p33"/>
            <p:cNvSpPr/>
            <p:nvPr/>
          </p:nvSpPr>
          <p:spPr>
            <a:xfrm>
              <a:off x="15028470" y="1332956"/>
              <a:ext cx="292793" cy="728471"/>
            </a:xfrm>
            <a:custGeom>
              <a:rect b="b" l="l" r="r" t="t"/>
              <a:pathLst>
                <a:path extrusionOk="0" h="728471" w="292793">
                  <a:moveTo>
                    <a:pt x="176239" y="1651"/>
                  </a:moveTo>
                  <a:cubicBezTo>
                    <a:pt x="149956" y="-2958"/>
                    <a:pt x="122382" y="1848"/>
                    <a:pt x="99242" y="19026"/>
                  </a:cubicBezTo>
                  <a:cubicBezTo>
                    <a:pt x="29365" y="70908"/>
                    <a:pt x="14196" y="190667"/>
                    <a:pt x="5602" y="271189"/>
                  </a:cubicBezTo>
                  <a:cubicBezTo>
                    <a:pt x="-5163" y="372148"/>
                    <a:pt x="1290" y="474122"/>
                    <a:pt x="10659" y="574915"/>
                  </a:cubicBezTo>
                  <a:cubicBezTo>
                    <a:pt x="14804" y="619459"/>
                    <a:pt x="21105" y="667687"/>
                    <a:pt x="52688" y="699419"/>
                  </a:cubicBezTo>
                  <a:cubicBezTo>
                    <a:pt x="76010" y="722859"/>
                    <a:pt x="111632" y="733350"/>
                    <a:pt x="143973" y="726315"/>
                  </a:cubicBezTo>
                  <a:cubicBezTo>
                    <a:pt x="206151" y="712776"/>
                    <a:pt x="231964" y="642731"/>
                    <a:pt x="247209" y="588605"/>
                  </a:cubicBezTo>
                  <a:cubicBezTo>
                    <a:pt x="281115" y="468164"/>
                    <a:pt x="294142" y="342583"/>
                    <a:pt x="292685" y="217684"/>
                  </a:cubicBezTo>
                  <a:cubicBezTo>
                    <a:pt x="292047" y="162528"/>
                    <a:pt x="286125" y="99396"/>
                    <a:pt x="254467" y="52351"/>
                  </a:cubicBezTo>
                  <a:cubicBezTo>
                    <a:pt x="236459" y="25621"/>
                    <a:pt x="207245" y="7094"/>
                    <a:pt x="176239" y="16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0" name="Google Shape;5780;p33"/>
            <p:cNvSpPr/>
            <p:nvPr/>
          </p:nvSpPr>
          <p:spPr>
            <a:xfrm>
              <a:off x="18262680" y="645634"/>
              <a:ext cx="971091" cy="1729316"/>
            </a:xfrm>
            <a:custGeom>
              <a:rect b="b" l="l" r="r" t="t"/>
              <a:pathLst>
                <a:path extrusionOk="0" h="1729316" w="971091">
                  <a:moveTo>
                    <a:pt x="969274" y="164893"/>
                  </a:moveTo>
                  <a:cubicBezTo>
                    <a:pt x="947835" y="329817"/>
                    <a:pt x="686869" y="375468"/>
                    <a:pt x="538993" y="607527"/>
                  </a:cubicBezTo>
                  <a:cubicBezTo>
                    <a:pt x="373139" y="867816"/>
                    <a:pt x="435529" y="1198468"/>
                    <a:pt x="381065" y="1499663"/>
                  </a:cubicBezTo>
                  <a:cubicBezTo>
                    <a:pt x="328027" y="1792927"/>
                    <a:pt x="69354" y="1761923"/>
                    <a:pt x="13690" y="1645484"/>
                  </a:cubicBezTo>
                  <a:cubicBezTo>
                    <a:pt x="-18105" y="1578971"/>
                    <a:pt x="-3058" y="1598757"/>
                    <a:pt x="151317" y="833748"/>
                  </a:cubicBezTo>
                  <a:cubicBezTo>
                    <a:pt x="171754" y="732456"/>
                    <a:pt x="143209" y="612030"/>
                    <a:pt x="293893" y="424409"/>
                  </a:cubicBezTo>
                  <a:cubicBezTo>
                    <a:pt x="408380" y="281862"/>
                    <a:pt x="574219" y="175172"/>
                    <a:pt x="767465" y="38114"/>
                  </a:cubicBezTo>
                  <a:cubicBezTo>
                    <a:pt x="906307" y="-60358"/>
                    <a:pt x="984200" y="50001"/>
                    <a:pt x="969274" y="1648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1" name="Google Shape;5781;p33"/>
            <p:cNvSpPr/>
            <p:nvPr/>
          </p:nvSpPr>
          <p:spPr>
            <a:xfrm>
              <a:off x="12192886" y="783119"/>
              <a:ext cx="1029362" cy="1699892"/>
            </a:xfrm>
            <a:custGeom>
              <a:rect b="b" l="l" r="r" t="t"/>
              <a:pathLst>
                <a:path extrusionOk="0" h="1699892" w="1029362">
                  <a:moveTo>
                    <a:pt x="3115" y="168969"/>
                  </a:moveTo>
                  <a:cubicBezTo>
                    <a:pt x="31190" y="332893"/>
                    <a:pt x="293795" y="368021"/>
                    <a:pt x="450903" y="593940"/>
                  </a:cubicBezTo>
                  <a:cubicBezTo>
                    <a:pt x="627128" y="847346"/>
                    <a:pt x="578114" y="1180242"/>
                    <a:pt x="644696" y="1478995"/>
                  </a:cubicBezTo>
                  <a:cubicBezTo>
                    <a:pt x="709531" y="1769895"/>
                    <a:pt x="966747" y="1728505"/>
                    <a:pt x="1017658" y="1609913"/>
                  </a:cubicBezTo>
                  <a:cubicBezTo>
                    <a:pt x="1046751" y="1542172"/>
                    <a:pt x="1032508" y="1562549"/>
                    <a:pt x="847386" y="804379"/>
                  </a:cubicBezTo>
                  <a:cubicBezTo>
                    <a:pt x="822879" y="703980"/>
                    <a:pt x="846551" y="582523"/>
                    <a:pt x="688410" y="401103"/>
                  </a:cubicBezTo>
                  <a:cubicBezTo>
                    <a:pt x="568260" y="263272"/>
                    <a:pt x="398261" y="163359"/>
                    <a:pt x="199625" y="34170"/>
                  </a:cubicBezTo>
                  <a:cubicBezTo>
                    <a:pt x="56942" y="-58617"/>
                    <a:pt x="-16442" y="54789"/>
                    <a:pt x="3115" y="16896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2" name="Google Shape;5782;p33"/>
            <p:cNvSpPr/>
            <p:nvPr/>
          </p:nvSpPr>
          <p:spPr>
            <a:xfrm>
              <a:off x="15281702" y="888362"/>
              <a:ext cx="872622" cy="333895"/>
            </a:xfrm>
            <a:custGeom>
              <a:rect b="b" l="l" r="r" t="t"/>
              <a:pathLst>
                <a:path extrusionOk="0" h="333895" w="872622">
                  <a:moveTo>
                    <a:pt x="365511" y="5112"/>
                  </a:moveTo>
                  <a:cubicBezTo>
                    <a:pt x="409423" y="-649"/>
                    <a:pt x="453927" y="-1544"/>
                    <a:pt x="498052" y="2444"/>
                  </a:cubicBezTo>
                  <a:cubicBezTo>
                    <a:pt x="498280" y="2459"/>
                    <a:pt x="498492" y="2489"/>
                    <a:pt x="498720" y="2504"/>
                  </a:cubicBezTo>
                  <a:cubicBezTo>
                    <a:pt x="588578" y="10767"/>
                    <a:pt x="678315" y="30598"/>
                    <a:pt x="758532" y="73035"/>
                  </a:cubicBezTo>
                  <a:cubicBezTo>
                    <a:pt x="791390" y="93730"/>
                    <a:pt x="881871" y="118337"/>
                    <a:pt x="842787" y="169839"/>
                  </a:cubicBezTo>
                  <a:cubicBezTo>
                    <a:pt x="843349" y="172568"/>
                    <a:pt x="843653" y="175313"/>
                    <a:pt x="843714" y="178102"/>
                  </a:cubicBezTo>
                  <a:cubicBezTo>
                    <a:pt x="844032" y="178224"/>
                    <a:pt x="844275" y="178406"/>
                    <a:pt x="844519" y="178542"/>
                  </a:cubicBezTo>
                  <a:cubicBezTo>
                    <a:pt x="845323" y="178845"/>
                    <a:pt x="846143" y="179164"/>
                    <a:pt x="846887" y="179543"/>
                  </a:cubicBezTo>
                  <a:cubicBezTo>
                    <a:pt x="846887" y="179603"/>
                    <a:pt x="846826" y="179664"/>
                    <a:pt x="846765" y="179725"/>
                  </a:cubicBezTo>
                  <a:cubicBezTo>
                    <a:pt x="866368" y="189610"/>
                    <a:pt x="877574" y="211472"/>
                    <a:pt x="870483" y="233593"/>
                  </a:cubicBezTo>
                  <a:cubicBezTo>
                    <a:pt x="867811" y="241977"/>
                    <a:pt x="862891" y="248936"/>
                    <a:pt x="856544" y="254167"/>
                  </a:cubicBezTo>
                  <a:cubicBezTo>
                    <a:pt x="882311" y="285611"/>
                    <a:pt x="846781" y="331898"/>
                    <a:pt x="809504" y="314448"/>
                  </a:cubicBezTo>
                  <a:cubicBezTo>
                    <a:pt x="743166" y="282882"/>
                    <a:pt x="673092" y="260140"/>
                    <a:pt x="601895" y="242553"/>
                  </a:cubicBezTo>
                  <a:cubicBezTo>
                    <a:pt x="601348" y="242417"/>
                    <a:pt x="600801" y="242295"/>
                    <a:pt x="600255" y="242159"/>
                  </a:cubicBezTo>
                  <a:cubicBezTo>
                    <a:pt x="492631" y="216294"/>
                    <a:pt x="379557" y="218568"/>
                    <a:pt x="273072" y="248739"/>
                  </a:cubicBezTo>
                  <a:cubicBezTo>
                    <a:pt x="272525" y="248890"/>
                    <a:pt x="271994" y="249042"/>
                    <a:pt x="271447" y="249194"/>
                  </a:cubicBezTo>
                  <a:cubicBezTo>
                    <a:pt x="201024" y="269631"/>
                    <a:pt x="131922" y="295178"/>
                    <a:pt x="66920" y="329382"/>
                  </a:cubicBezTo>
                  <a:cubicBezTo>
                    <a:pt x="30372" y="348333"/>
                    <a:pt x="-6996" y="303501"/>
                    <a:pt x="17481" y="271056"/>
                  </a:cubicBezTo>
                  <a:cubicBezTo>
                    <a:pt x="10921" y="266098"/>
                    <a:pt x="5729" y="259337"/>
                    <a:pt x="2722" y="251058"/>
                  </a:cubicBezTo>
                  <a:cubicBezTo>
                    <a:pt x="-5265" y="229241"/>
                    <a:pt x="5045" y="206939"/>
                    <a:pt x="24238" y="196281"/>
                  </a:cubicBezTo>
                  <a:cubicBezTo>
                    <a:pt x="24177" y="196220"/>
                    <a:pt x="24101" y="196159"/>
                    <a:pt x="24101" y="196099"/>
                  </a:cubicBezTo>
                  <a:cubicBezTo>
                    <a:pt x="24830" y="195689"/>
                    <a:pt x="25635" y="195356"/>
                    <a:pt x="26424" y="195007"/>
                  </a:cubicBezTo>
                  <a:cubicBezTo>
                    <a:pt x="26667" y="194871"/>
                    <a:pt x="26910" y="194674"/>
                    <a:pt x="27214" y="194537"/>
                  </a:cubicBezTo>
                  <a:cubicBezTo>
                    <a:pt x="27168" y="191747"/>
                    <a:pt x="27365" y="189003"/>
                    <a:pt x="27806" y="186244"/>
                  </a:cubicBezTo>
                  <a:cubicBezTo>
                    <a:pt x="-13327" y="136348"/>
                    <a:pt x="76091" y="108118"/>
                    <a:pt x="108098" y="86119"/>
                  </a:cubicBezTo>
                  <a:cubicBezTo>
                    <a:pt x="186538" y="40483"/>
                    <a:pt x="275395" y="17074"/>
                    <a:pt x="364858" y="5203"/>
                  </a:cubicBezTo>
                  <a:cubicBezTo>
                    <a:pt x="365071" y="5173"/>
                    <a:pt x="365284" y="5142"/>
                    <a:pt x="365511" y="511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3" name="Google Shape;5783;p33"/>
            <p:cNvSpPr/>
            <p:nvPr/>
          </p:nvSpPr>
          <p:spPr>
            <a:xfrm>
              <a:off x="19185256" y="1022045"/>
              <a:ext cx="66611" cy="602571"/>
            </a:xfrm>
            <a:custGeom>
              <a:rect b="b" l="l" r="r" t="t"/>
              <a:pathLst>
                <a:path extrusionOk="0" h="602571" w="66611">
                  <a:moveTo>
                    <a:pt x="7918" y="602355"/>
                  </a:moveTo>
                  <a:cubicBezTo>
                    <a:pt x="-11775" y="595259"/>
                    <a:pt x="11380" y="554824"/>
                    <a:pt x="12109" y="539041"/>
                  </a:cubicBezTo>
                  <a:cubicBezTo>
                    <a:pt x="17408" y="515738"/>
                    <a:pt x="20809" y="492102"/>
                    <a:pt x="24180" y="468450"/>
                  </a:cubicBezTo>
                  <a:cubicBezTo>
                    <a:pt x="41125" y="317868"/>
                    <a:pt x="47214" y="163481"/>
                    <a:pt x="25106" y="13233"/>
                  </a:cubicBezTo>
                  <a:cubicBezTo>
                    <a:pt x="21994" y="-640"/>
                    <a:pt x="43661" y="-5704"/>
                    <a:pt x="46698" y="8381"/>
                  </a:cubicBezTo>
                  <a:cubicBezTo>
                    <a:pt x="75395" y="156188"/>
                    <a:pt x="68821" y="309333"/>
                    <a:pt x="53545" y="458444"/>
                  </a:cubicBezTo>
                  <a:cubicBezTo>
                    <a:pt x="49810" y="482899"/>
                    <a:pt x="38164" y="608480"/>
                    <a:pt x="7918" y="60235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4" name="Google Shape;5784;p33"/>
            <p:cNvSpPr/>
            <p:nvPr/>
          </p:nvSpPr>
          <p:spPr>
            <a:xfrm>
              <a:off x="12192841" y="1163018"/>
              <a:ext cx="82128" cy="601039"/>
            </a:xfrm>
            <a:custGeom>
              <a:rect b="b" l="l" r="r" t="t"/>
              <a:pathLst>
                <a:path extrusionOk="0" h="601039" w="82128">
                  <a:moveTo>
                    <a:pt x="74736" y="600729"/>
                  </a:moveTo>
                  <a:cubicBezTo>
                    <a:pt x="94141" y="592845"/>
                    <a:pt x="69361" y="553381"/>
                    <a:pt x="67995" y="537643"/>
                  </a:cubicBezTo>
                  <a:cubicBezTo>
                    <a:pt x="61769" y="514568"/>
                    <a:pt x="57411" y="491083"/>
                    <a:pt x="53084" y="467583"/>
                  </a:cubicBezTo>
                  <a:cubicBezTo>
                    <a:pt x="30065" y="317804"/>
                    <a:pt x="17766" y="163796"/>
                    <a:pt x="33785" y="12774"/>
                  </a:cubicBezTo>
                  <a:cubicBezTo>
                    <a:pt x="36336" y="-1204"/>
                    <a:pt x="14486" y="-5404"/>
                    <a:pt x="12012" y="8802"/>
                  </a:cubicBezTo>
                  <a:cubicBezTo>
                    <a:pt x="-10704" y="157641"/>
                    <a:pt x="2051" y="310406"/>
                    <a:pt x="23339" y="458774"/>
                  </a:cubicBezTo>
                  <a:cubicBezTo>
                    <a:pt x="28061" y="483047"/>
                    <a:pt x="44763" y="608067"/>
                    <a:pt x="74736" y="600729"/>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5" name="Google Shape;5785;p33"/>
            <p:cNvSpPr/>
            <p:nvPr/>
          </p:nvSpPr>
          <p:spPr>
            <a:xfrm>
              <a:off x="16011613" y="249981"/>
              <a:ext cx="3497781" cy="2700780"/>
            </a:xfrm>
            <a:custGeom>
              <a:rect b="b" l="l" r="r" t="t"/>
              <a:pathLst>
                <a:path extrusionOk="0" h="2700780" w="3497781">
                  <a:moveTo>
                    <a:pt x="3465137" y="388571"/>
                  </a:moveTo>
                  <a:cubicBezTo>
                    <a:pt x="3344652" y="125796"/>
                    <a:pt x="2949294" y="95913"/>
                    <a:pt x="2704210" y="61391"/>
                  </a:cubicBezTo>
                  <a:cubicBezTo>
                    <a:pt x="1028558" y="-174610"/>
                    <a:pt x="-254361" y="294965"/>
                    <a:pt x="43015" y="1039263"/>
                  </a:cubicBezTo>
                  <a:cubicBezTo>
                    <a:pt x="178593" y="2090563"/>
                    <a:pt x="343718" y="2584669"/>
                    <a:pt x="1188885" y="2675970"/>
                  </a:cubicBezTo>
                  <a:cubicBezTo>
                    <a:pt x="2597087" y="2828084"/>
                    <a:pt x="3329347" y="2287386"/>
                    <a:pt x="3273318" y="869912"/>
                  </a:cubicBezTo>
                  <a:cubicBezTo>
                    <a:pt x="3401410" y="825216"/>
                    <a:pt x="3569495" y="616173"/>
                    <a:pt x="3465137" y="388571"/>
                  </a:cubicBezTo>
                  <a:close/>
                  <a:moveTo>
                    <a:pt x="3125897" y="1421631"/>
                  </a:moveTo>
                  <a:cubicBezTo>
                    <a:pt x="2972510" y="2406691"/>
                    <a:pt x="2349650" y="2642055"/>
                    <a:pt x="1355210" y="2582107"/>
                  </a:cubicBezTo>
                  <a:cubicBezTo>
                    <a:pt x="1008318" y="2561199"/>
                    <a:pt x="666604" y="2495233"/>
                    <a:pt x="456413" y="2190597"/>
                  </a:cubicBezTo>
                  <a:cubicBezTo>
                    <a:pt x="283727" y="1940329"/>
                    <a:pt x="213288" y="1601505"/>
                    <a:pt x="192851" y="1303313"/>
                  </a:cubicBezTo>
                  <a:cubicBezTo>
                    <a:pt x="168830" y="952950"/>
                    <a:pt x="246632" y="654682"/>
                    <a:pt x="572099" y="471367"/>
                  </a:cubicBezTo>
                  <a:cubicBezTo>
                    <a:pt x="714828" y="390982"/>
                    <a:pt x="874442" y="345316"/>
                    <a:pt x="1034480" y="310066"/>
                  </a:cubicBezTo>
                  <a:cubicBezTo>
                    <a:pt x="1412089" y="226906"/>
                    <a:pt x="1801678" y="198418"/>
                    <a:pt x="2187410" y="225057"/>
                  </a:cubicBezTo>
                  <a:cubicBezTo>
                    <a:pt x="2463955" y="244145"/>
                    <a:pt x="2909618" y="256880"/>
                    <a:pt x="3057479" y="542201"/>
                  </a:cubicBezTo>
                  <a:cubicBezTo>
                    <a:pt x="3197565" y="812542"/>
                    <a:pt x="3171312" y="1129958"/>
                    <a:pt x="3125897" y="1421631"/>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6" name="Google Shape;5786;p33"/>
            <p:cNvSpPr/>
            <p:nvPr/>
          </p:nvSpPr>
          <p:spPr>
            <a:xfrm>
              <a:off x="11917437" y="333025"/>
              <a:ext cx="3507534" cy="2695878"/>
            </a:xfrm>
            <a:custGeom>
              <a:rect b="b" l="l" r="r" t="t"/>
              <a:pathLst>
                <a:path extrusionOk="0" h="2695878" w="3507534">
                  <a:moveTo>
                    <a:pt x="27026" y="457079"/>
                  </a:moveTo>
                  <a:cubicBezTo>
                    <a:pt x="136806" y="189665"/>
                    <a:pt x="530647" y="143908"/>
                    <a:pt x="774136" y="99561"/>
                  </a:cubicBezTo>
                  <a:cubicBezTo>
                    <a:pt x="2438916" y="-203650"/>
                    <a:pt x="3739737" y="213923"/>
                    <a:pt x="3472621" y="969592"/>
                  </a:cubicBezTo>
                  <a:cubicBezTo>
                    <a:pt x="3379559" y="2025500"/>
                    <a:pt x="3234522" y="2525837"/>
                    <a:pt x="2393713" y="2651055"/>
                  </a:cubicBezTo>
                  <a:cubicBezTo>
                    <a:pt x="992784" y="2859704"/>
                    <a:pt x="239313" y="2348890"/>
                    <a:pt x="238113" y="930309"/>
                  </a:cubicBezTo>
                  <a:cubicBezTo>
                    <a:pt x="108321" y="890814"/>
                    <a:pt x="-68070" y="688698"/>
                    <a:pt x="27026" y="457079"/>
                  </a:cubicBezTo>
                  <a:close/>
                  <a:moveTo>
                    <a:pt x="407672" y="1475660"/>
                  </a:moveTo>
                  <a:cubicBezTo>
                    <a:pt x="600690" y="2453746"/>
                    <a:pt x="1232523" y="2663866"/>
                    <a:pt x="2223744" y="2563968"/>
                  </a:cubicBezTo>
                  <a:cubicBezTo>
                    <a:pt x="2569512" y="2529128"/>
                    <a:pt x="2908281" y="2449470"/>
                    <a:pt x="3106021" y="2136632"/>
                  </a:cubicBezTo>
                  <a:cubicBezTo>
                    <a:pt x="3268474" y="1879618"/>
                    <a:pt x="3325170" y="1538246"/>
                    <a:pt x="3333582" y="1239463"/>
                  </a:cubicBezTo>
                  <a:cubicBezTo>
                    <a:pt x="3343452" y="888418"/>
                    <a:pt x="3253669" y="593516"/>
                    <a:pt x="2921081" y="423452"/>
                  </a:cubicBezTo>
                  <a:cubicBezTo>
                    <a:pt x="2775224" y="348873"/>
                    <a:pt x="2613895" y="309666"/>
                    <a:pt x="2452581" y="280890"/>
                  </a:cubicBezTo>
                  <a:cubicBezTo>
                    <a:pt x="2071920" y="212983"/>
                    <a:pt x="1681511" y="200202"/>
                    <a:pt x="1297146" y="242320"/>
                  </a:cubicBezTo>
                  <a:cubicBezTo>
                    <a:pt x="1021603" y="272521"/>
                    <a:pt x="576821" y="303162"/>
                    <a:pt x="440576" y="594198"/>
                  </a:cubicBezTo>
                  <a:cubicBezTo>
                    <a:pt x="311482" y="869952"/>
                    <a:pt x="350520" y="1186049"/>
                    <a:pt x="407672" y="147566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87" name="Google Shape;5787;p33"/>
          <p:cNvGrpSpPr/>
          <p:nvPr/>
        </p:nvGrpSpPr>
        <p:grpSpPr>
          <a:xfrm rot="-490837">
            <a:off x="169534" y="4186491"/>
            <a:ext cx="2061916" cy="1309104"/>
            <a:chOff x="-277481" y="8830230"/>
            <a:chExt cx="4591529" cy="2915147"/>
          </a:xfrm>
        </p:grpSpPr>
        <p:sp>
          <p:nvSpPr>
            <p:cNvPr id="5788" name="Google Shape;5788;p33"/>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9" name="Google Shape;5789;p33"/>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0" name="Google Shape;5790;p33"/>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1" name="Google Shape;5791;p33"/>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2" name="Google Shape;5792;p33"/>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3" name="Google Shape;5793;p33"/>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794" name="Google Shape;5794;p33"/>
          <p:cNvSpPr txBox="1"/>
          <p:nvPr/>
        </p:nvSpPr>
        <p:spPr>
          <a:xfrm>
            <a:off x="1981424" y="1110588"/>
            <a:ext cx="61152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accent5"/>
                </a:solidFill>
                <a:latin typeface="Mali SemiBold"/>
                <a:ea typeface="Mali SemiBold"/>
                <a:cs typeface="Mali SemiBold"/>
                <a:sym typeface="Mali SemiBold"/>
              </a:rPr>
              <a:t>Technologische ondersteuning: spraakherkenningssoftware, lezen, ondertiteling, vertaalprogramma's.</a:t>
            </a:r>
            <a:endParaRPr b="0" i="0" sz="1500" u="none" cap="none" strike="noStrike">
              <a:solidFill>
                <a:schemeClr val="accent5"/>
              </a:solidFill>
              <a:latin typeface="Mali"/>
              <a:ea typeface="Mali"/>
              <a:cs typeface="Mali"/>
              <a:sym typeface="Mali"/>
            </a:endParaRPr>
          </a:p>
        </p:txBody>
      </p:sp>
      <p:grpSp>
        <p:nvGrpSpPr>
          <p:cNvPr id="5795" name="Google Shape;5795;p33"/>
          <p:cNvGrpSpPr/>
          <p:nvPr/>
        </p:nvGrpSpPr>
        <p:grpSpPr>
          <a:xfrm>
            <a:off x="262891" y="245375"/>
            <a:ext cx="604359" cy="588505"/>
            <a:chOff x="2328094" y="3902978"/>
            <a:chExt cx="2365399" cy="772012"/>
          </a:xfrm>
        </p:grpSpPr>
        <p:sp>
          <p:nvSpPr>
            <p:cNvPr id="5796" name="Google Shape;5796;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7" name="Google Shape;5797;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798" name="Google Shape;5798;p33"/>
          <p:cNvSpPr txBox="1"/>
          <p:nvPr/>
        </p:nvSpPr>
        <p:spPr>
          <a:xfrm>
            <a:off x="363931" y="3626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1.</a:t>
            </a:r>
            <a:endParaRPr b="0" i="0" sz="2300" u="none" cap="none" strike="noStrike">
              <a:solidFill>
                <a:srgbClr val="FDFBF0"/>
              </a:solidFill>
              <a:latin typeface="Nunito ExtraBold"/>
              <a:ea typeface="Nunito ExtraBold"/>
              <a:cs typeface="Nunito ExtraBold"/>
              <a:sym typeface="Nunito ExtraBold"/>
            </a:endParaRPr>
          </a:p>
        </p:txBody>
      </p:sp>
      <p:grpSp>
        <p:nvGrpSpPr>
          <p:cNvPr id="5799" name="Google Shape;5799;p33"/>
          <p:cNvGrpSpPr/>
          <p:nvPr/>
        </p:nvGrpSpPr>
        <p:grpSpPr>
          <a:xfrm>
            <a:off x="239266" y="1799475"/>
            <a:ext cx="604359" cy="588505"/>
            <a:chOff x="2328094" y="3902978"/>
            <a:chExt cx="2365399" cy="772012"/>
          </a:xfrm>
        </p:grpSpPr>
        <p:sp>
          <p:nvSpPr>
            <p:cNvPr id="5800" name="Google Shape;5800;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01" name="Google Shape;5801;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802" name="Google Shape;5802;p33"/>
          <p:cNvSpPr txBox="1"/>
          <p:nvPr/>
        </p:nvSpPr>
        <p:spPr>
          <a:xfrm>
            <a:off x="340306" y="1916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3.</a:t>
            </a:r>
            <a:endParaRPr b="0" i="0" sz="2300" u="none" cap="none" strike="noStrike">
              <a:solidFill>
                <a:srgbClr val="FDFBF0"/>
              </a:solidFill>
              <a:latin typeface="Nunito ExtraBold"/>
              <a:ea typeface="Nunito ExtraBold"/>
              <a:cs typeface="Nunito ExtraBold"/>
              <a:sym typeface="Nunito ExtraBold"/>
            </a:endParaRPr>
          </a:p>
        </p:txBody>
      </p:sp>
      <p:sp>
        <p:nvSpPr>
          <p:cNvPr id="5803" name="Google Shape;5803;p33"/>
          <p:cNvSpPr txBox="1"/>
          <p:nvPr/>
        </p:nvSpPr>
        <p:spPr>
          <a:xfrm>
            <a:off x="1291000" y="337275"/>
            <a:ext cx="46953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SemiBold"/>
                <a:ea typeface="Mali SemiBold"/>
                <a:cs typeface="Mali SemiBold"/>
                <a:sym typeface="Mali SemiBold"/>
              </a:rPr>
              <a:t>Bereikbaarheid: mogelijkheid tot werken op afstand, barrièrevrije werkplekken.</a:t>
            </a:r>
            <a:endParaRPr b="0" i="0" sz="1500" u="none" cap="none" strike="noStrike">
              <a:solidFill>
                <a:schemeClr val="lt1"/>
              </a:solidFill>
              <a:latin typeface="Mali"/>
              <a:ea typeface="Mali"/>
              <a:cs typeface="Mali"/>
              <a:sym typeface="Mali"/>
            </a:endParaRPr>
          </a:p>
        </p:txBody>
      </p:sp>
      <p:sp>
        <p:nvSpPr>
          <p:cNvPr id="5804" name="Google Shape;5804;p33"/>
          <p:cNvSpPr txBox="1"/>
          <p:nvPr/>
        </p:nvSpPr>
        <p:spPr>
          <a:xfrm>
            <a:off x="1346950" y="1810150"/>
            <a:ext cx="49194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lang="nl" sz="1500">
                <a:solidFill>
                  <a:schemeClr val="lt1"/>
                </a:solidFill>
                <a:latin typeface="Mali SemiBold"/>
                <a:ea typeface="Mali SemiBold"/>
                <a:cs typeface="Mali SemiBold"/>
                <a:sym typeface="Mali SemiBold"/>
              </a:rPr>
              <a:t>Een gepersonaliseerde werkomgeving kan worden geboden op veel IT-werkplekken.</a:t>
            </a:r>
            <a:endParaRPr b="0" i="0" sz="1500" u="none" cap="none" strike="noStrike">
              <a:solidFill>
                <a:schemeClr val="lt1"/>
              </a:solidFill>
              <a:latin typeface="Mali"/>
              <a:ea typeface="Mali"/>
              <a:cs typeface="Mali"/>
              <a:sym typeface="Mali"/>
            </a:endParaRPr>
          </a:p>
        </p:txBody>
      </p:sp>
      <p:sp>
        <p:nvSpPr>
          <p:cNvPr id="5805" name="Google Shape;5805;p33"/>
          <p:cNvSpPr txBox="1"/>
          <p:nvPr/>
        </p:nvSpPr>
        <p:spPr>
          <a:xfrm>
            <a:off x="2634625" y="2523751"/>
            <a:ext cx="55680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accent5"/>
                </a:solidFill>
                <a:latin typeface="Mali SemiBold"/>
                <a:ea typeface="Mali SemiBold"/>
                <a:cs typeface="Mali SemiBold"/>
                <a:sym typeface="Mali SemiBold"/>
              </a:rPr>
              <a:t>Creatieve en analytische taken: je kunt werk vinden in de IT met een breed scala aan vaardigheden en interesses</a:t>
            </a:r>
            <a:endParaRPr b="0" i="0" sz="1500" u="none" cap="none" strike="noStrike">
              <a:solidFill>
                <a:schemeClr val="accent5"/>
              </a:solidFill>
              <a:latin typeface="Mali"/>
              <a:ea typeface="Mali"/>
              <a:cs typeface="Mali"/>
              <a:sym typeface="Mali"/>
            </a:endParaRPr>
          </a:p>
        </p:txBody>
      </p:sp>
      <p:sp>
        <p:nvSpPr>
          <p:cNvPr id="5806" name="Google Shape;5806;p33"/>
          <p:cNvSpPr txBox="1"/>
          <p:nvPr/>
        </p:nvSpPr>
        <p:spPr>
          <a:xfrm>
            <a:off x="1882550" y="3186063"/>
            <a:ext cx="4919400" cy="762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SemiBold"/>
                <a:ea typeface="Mali SemiBold"/>
                <a:cs typeface="Mali SemiBold"/>
                <a:sym typeface="Mali SemiBold"/>
              </a:rPr>
              <a:t>Onafhankelijkheid: digitale carrières geven doorgaans veel vrijheid bij het uitvoeren van taken.</a:t>
            </a:r>
            <a:endParaRPr b="0" i="0" sz="1500" u="none" cap="none" strike="noStrike">
              <a:solidFill>
                <a:schemeClr val="lt1"/>
              </a:solidFill>
              <a:latin typeface="Mali"/>
              <a:ea typeface="Mali"/>
              <a:cs typeface="Mali"/>
              <a:sym typeface="Mali"/>
            </a:endParaRPr>
          </a:p>
        </p:txBody>
      </p:sp>
      <p:sp>
        <p:nvSpPr>
          <p:cNvPr id="5807" name="Google Shape;5807;p33"/>
          <p:cNvSpPr txBox="1"/>
          <p:nvPr/>
        </p:nvSpPr>
        <p:spPr>
          <a:xfrm>
            <a:off x="4267100" y="4221238"/>
            <a:ext cx="4071600" cy="762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accent5"/>
                </a:solidFill>
                <a:latin typeface="Mali SemiBold"/>
                <a:ea typeface="Mali SemiBold"/>
                <a:cs typeface="Mali SemiBold"/>
                <a:sym typeface="Mali SemiBold"/>
              </a:rPr>
              <a:t>Inclusieve werkplekken: d</a:t>
            </a:r>
            <a:r>
              <a:rPr lang="nl" sz="1500">
                <a:solidFill>
                  <a:schemeClr val="accent5"/>
                </a:solidFill>
                <a:latin typeface="Mali SemiBold"/>
                <a:ea typeface="Mali SemiBold"/>
                <a:cs typeface="Mali SemiBold"/>
                <a:sym typeface="Mali SemiBold"/>
              </a:rPr>
              <a:t>e digitale sector heeft over het algemeen meer openheid voor diversiteit.</a:t>
            </a:r>
            <a:endParaRPr sz="1500">
              <a:solidFill>
                <a:schemeClr val="accent5"/>
              </a:solidFill>
              <a:latin typeface="Mali SemiBold"/>
              <a:ea typeface="Mali SemiBold"/>
              <a:cs typeface="Mali SemiBold"/>
              <a:sym typeface="Mali SemiBold"/>
            </a:endParaRPr>
          </a:p>
        </p:txBody>
      </p:sp>
      <p:grpSp>
        <p:nvGrpSpPr>
          <p:cNvPr id="5808" name="Google Shape;5808;p33"/>
          <p:cNvGrpSpPr/>
          <p:nvPr/>
        </p:nvGrpSpPr>
        <p:grpSpPr>
          <a:xfrm>
            <a:off x="742591" y="3319600"/>
            <a:ext cx="604359" cy="588505"/>
            <a:chOff x="2328094" y="3902978"/>
            <a:chExt cx="2365399" cy="772012"/>
          </a:xfrm>
        </p:grpSpPr>
        <p:sp>
          <p:nvSpPr>
            <p:cNvPr id="5809" name="Google Shape;5809;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0" name="Google Shape;5810;p3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811" name="Google Shape;5811;p33"/>
          <p:cNvSpPr txBox="1"/>
          <p:nvPr/>
        </p:nvSpPr>
        <p:spPr>
          <a:xfrm>
            <a:off x="843631" y="3436850"/>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5.</a:t>
            </a:r>
            <a:endParaRPr b="0" i="0" sz="2300" u="none" cap="none" strike="noStrike">
              <a:solidFill>
                <a:srgbClr val="FDFBF0"/>
              </a:solidFill>
              <a:latin typeface="Nunito ExtraBold"/>
              <a:ea typeface="Nunito ExtraBold"/>
              <a:cs typeface="Nunito ExtraBold"/>
              <a:sym typeface="Nunito ExtraBold"/>
            </a:endParaRPr>
          </a:p>
        </p:txBody>
      </p:sp>
      <p:grpSp>
        <p:nvGrpSpPr>
          <p:cNvPr id="5812" name="Google Shape;5812;p33"/>
          <p:cNvGrpSpPr/>
          <p:nvPr/>
        </p:nvGrpSpPr>
        <p:grpSpPr>
          <a:xfrm>
            <a:off x="639017" y="1064970"/>
            <a:ext cx="671217" cy="587744"/>
            <a:chOff x="8287055" y="568532"/>
            <a:chExt cx="2848967" cy="738094"/>
          </a:xfrm>
        </p:grpSpPr>
        <p:grpSp>
          <p:nvGrpSpPr>
            <p:cNvPr id="5813" name="Google Shape;5813;p33"/>
            <p:cNvGrpSpPr/>
            <p:nvPr/>
          </p:nvGrpSpPr>
          <p:grpSpPr>
            <a:xfrm>
              <a:off x="9829377" y="586983"/>
              <a:ext cx="71472" cy="4293"/>
              <a:chOff x="9829377" y="586983"/>
              <a:chExt cx="71472" cy="4293"/>
            </a:xfrm>
          </p:grpSpPr>
          <p:sp>
            <p:nvSpPr>
              <p:cNvPr id="5814" name="Google Shape;5814;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5" name="Google Shape;5815;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6" name="Google Shape;5816;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17" name="Google Shape;5817;p33"/>
            <p:cNvGrpSpPr/>
            <p:nvPr/>
          </p:nvGrpSpPr>
          <p:grpSpPr>
            <a:xfrm>
              <a:off x="8287055" y="568532"/>
              <a:ext cx="2848967" cy="738094"/>
              <a:chOff x="8287055" y="568532"/>
              <a:chExt cx="2848967" cy="738094"/>
            </a:xfrm>
          </p:grpSpPr>
          <p:sp>
            <p:nvSpPr>
              <p:cNvPr id="5818" name="Google Shape;5818;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9" name="Google Shape;5819;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0" name="Google Shape;5820;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1" name="Google Shape;5821;p33"/>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822" name="Google Shape;5822;p33"/>
          <p:cNvSpPr txBox="1"/>
          <p:nvPr/>
        </p:nvSpPr>
        <p:spPr>
          <a:xfrm>
            <a:off x="809042" y="1170418"/>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chemeClr val="accent5"/>
                </a:solidFill>
                <a:latin typeface="Nunito ExtraBold"/>
                <a:ea typeface="Nunito ExtraBold"/>
                <a:cs typeface="Nunito ExtraBold"/>
                <a:sym typeface="Nunito ExtraBold"/>
              </a:rPr>
              <a:t>2.</a:t>
            </a:r>
            <a:endParaRPr b="0" i="0" sz="2300" u="none" cap="none" strike="noStrike">
              <a:solidFill>
                <a:schemeClr val="accent5"/>
              </a:solidFill>
              <a:latin typeface="Nunito ExtraBold"/>
              <a:ea typeface="Nunito ExtraBold"/>
              <a:cs typeface="Nunito ExtraBold"/>
              <a:sym typeface="Nunito ExtraBold"/>
            </a:endParaRPr>
          </a:p>
        </p:txBody>
      </p:sp>
      <p:grpSp>
        <p:nvGrpSpPr>
          <p:cNvPr id="5823" name="Google Shape;5823;p33"/>
          <p:cNvGrpSpPr/>
          <p:nvPr/>
        </p:nvGrpSpPr>
        <p:grpSpPr>
          <a:xfrm>
            <a:off x="1310217" y="2499920"/>
            <a:ext cx="671217" cy="587744"/>
            <a:chOff x="8287055" y="568532"/>
            <a:chExt cx="2848967" cy="738094"/>
          </a:xfrm>
        </p:grpSpPr>
        <p:grpSp>
          <p:nvGrpSpPr>
            <p:cNvPr id="5824" name="Google Shape;5824;p33"/>
            <p:cNvGrpSpPr/>
            <p:nvPr/>
          </p:nvGrpSpPr>
          <p:grpSpPr>
            <a:xfrm>
              <a:off x="9829377" y="586983"/>
              <a:ext cx="71472" cy="4293"/>
              <a:chOff x="9829377" y="586983"/>
              <a:chExt cx="71472" cy="4293"/>
            </a:xfrm>
          </p:grpSpPr>
          <p:sp>
            <p:nvSpPr>
              <p:cNvPr id="5825" name="Google Shape;5825;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6" name="Google Shape;5826;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7" name="Google Shape;5827;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28" name="Google Shape;5828;p33"/>
            <p:cNvGrpSpPr/>
            <p:nvPr/>
          </p:nvGrpSpPr>
          <p:grpSpPr>
            <a:xfrm>
              <a:off x="8287055" y="568532"/>
              <a:ext cx="2848967" cy="738094"/>
              <a:chOff x="8287055" y="568532"/>
              <a:chExt cx="2848967" cy="738094"/>
            </a:xfrm>
          </p:grpSpPr>
          <p:sp>
            <p:nvSpPr>
              <p:cNvPr id="5829" name="Google Shape;5829;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0" name="Google Shape;5830;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1" name="Google Shape;5831;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2" name="Google Shape;5832;p33"/>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833" name="Google Shape;5833;p33"/>
          <p:cNvSpPr txBox="1"/>
          <p:nvPr/>
        </p:nvSpPr>
        <p:spPr>
          <a:xfrm>
            <a:off x="1480242" y="2605368"/>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chemeClr val="accent5"/>
                </a:solidFill>
                <a:latin typeface="Nunito ExtraBold"/>
                <a:ea typeface="Nunito ExtraBold"/>
                <a:cs typeface="Nunito ExtraBold"/>
                <a:sym typeface="Nunito ExtraBold"/>
              </a:rPr>
              <a:t>4.</a:t>
            </a:r>
            <a:endParaRPr b="0" i="0" sz="2300" u="none" cap="none" strike="noStrike">
              <a:solidFill>
                <a:schemeClr val="accent5"/>
              </a:solidFill>
              <a:latin typeface="Nunito ExtraBold"/>
              <a:ea typeface="Nunito ExtraBold"/>
              <a:cs typeface="Nunito ExtraBold"/>
              <a:sym typeface="Nunito ExtraBold"/>
            </a:endParaRPr>
          </a:p>
        </p:txBody>
      </p:sp>
      <p:grpSp>
        <p:nvGrpSpPr>
          <p:cNvPr id="5834" name="Google Shape;5834;p33"/>
          <p:cNvGrpSpPr/>
          <p:nvPr/>
        </p:nvGrpSpPr>
        <p:grpSpPr>
          <a:xfrm>
            <a:off x="2937167" y="4235695"/>
            <a:ext cx="671217" cy="587744"/>
            <a:chOff x="8287055" y="568532"/>
            <a:chExt cx="2848967" cy="738094"/>
          </a:xfrm>
        </p:grpSpPr>
        <p:grpSp>
          <p:nvGrpSpPr>
            <p:cNvPr id="5835" name="Google Shape;5835;p33"/>
            <p:cNvGrpSpPr/>
            <p:nvPr/>
          </p:nvGrpSpPr>
          <p:grpSpPr>
            <a:xfrm>
              <a:off x="9829377" y="586983"/>
              <a:ext cx="71472" cy="4293"/>
              <a:chOff x="9829377" y="586983"/>
              <a:chExt cx="71472" cy="4293"/>
            </a:xfrm>
          </p:grpSpPr>
          <p:sp>
            <p:nvSpPr>
              <p:cNvPr id="5836" name="Google Shape;5836;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7" name="Google Shape;5837;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8" name="Google Shape;5838;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39" name="Google Shape;5839;p33"/>
            <p:cNvGrpSpPr/>
            <p:nvPr/>
          </p:nvGrpSpPr>
          <p:grpSpPr>
            <a:xfrm>
              <a:off x="8287055" y="568532"/>
              <a:ext cx="2848967" cy="738094"/>
              <a:chOff x="8287055" y="568532"/>
              <a:chExt cx="2848967" cy="738094"/>
            </a:xfrm>
          </p:grpSpPr>
          <p:sp>
            <p:nvSpPr>
              <p:cNvPr id="5840" name="Google Shape;5840;p33"/>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1" name="Google Shape;5841;p33"/>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2" name="Google Shape;5842;p33"/>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3" name="Google Shape;5843;p33"/>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844" name="Google Shape;5844;p33"/>
          <p:cNvSpPr txBox="1"/>
          <p:nvPr/>
        </p:nvSpPr>
        <p:spPr>
          <a:xfrm>
            <a:off x="3107192" y="4341143"/>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chemeClr val="accent5"/>
                </a:solidFill>
                <a:latin typeface="Nunito ExtraBold"/>
                <a:ea typeface="Nunito ExtraBold"/>
                <a:cs typeface="Nunito ExtraBold"/>
                <a:sym typeface="Nunito ExtraBold"/>
              </a:rPr>
              <a:t>6.</a:t>
            </a:r>
            <a:endParaRPr b="0" i="0" sz="2300" u="none" cap="none" strike="noStrike">
              <a:solidFill>
                <a:schemeClr val="accent5"/>
              </a:solidFill>
              <a:latin typeface="Nunito ExtraBold"/>
              <a:ea typeface="Nunito ExtraBold"/>
              <a:cs typeface="Nunito ExtraBold"/>
              <a:sym typeface="Nunito ExtraBold"/>
            </a:endParaRPr>
          </a:p>
        </p:txBody>
      </p:sp>
      <p:sp>
        <p:nvSpPr>
          <p:cNvPr id="5845" name="Google Shape;5845;p3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708"/>
        </a:solidFill>
      </p:bgPr>
    </p:bg>
    <p:spTree>
      <p:nvGrpSpPr>
        <p:cNvPr id="5849" name="Shape 5849"/>
        <p:cNvGrpSpPr/>
        <p:nvPr/>
      </p:nvGrpSpPr>
      <p:grpSpPr>
        <a:xfrm>
          <a:off x="0" y="0"/>
          <a:ext cx="0" cy="0"/>
          <a:chOff x="0" y="0"/>
          <a:chExt cx="0" cy="0"/>
        </a:xfrm>
      </p:grpSpPr>
      <p:sp>
        <p:nvSpPr>
          <p:cNvPr id="5850" name="Google Shape;5850;p34"/>
          <p:cNvSpPr/>
          <p:nvPr/>
        </p:nvSpPr>
        <p:spPr>
          <a:xfrm>
            <a:off x="514350" y="1997369"/>
            <a:ext cx="2481900" cy="24957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34"/>
          <p:cNvSpPr txBox="1"/>
          <p:nvPr/>
        </p:nvSpPr>
        <p:spPr>
          <a:xfrm>
            <a:off x="245100" y="520350"/>
            <a:ext cx="86538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Wat is gebruikelijk in IT-banen</a:t>
            </a:r>
            <a:endParaRPr b="0" i="0" sz="700" u="none" cap="none" strike="noStrike">
              <a:solidFill>
                <a:schemeClr val="dk1"/>
              </a:solidFill>
              <a:latin typeface="Mali Medium"/>
              <a:ea typeface="Mali Medium"/>
              <a:cs typeface="Mali Medium"/>
              <a:sym typeface="Mali Medium"/>
            </a:endParaRPr>
          </a:p>
        </p:txBody>
      </p:sp>
      <p:grpSp>
        <p:nvGrpSpPr>
          <p:cNvPr id="5852" name="Google Shape;5852;p34"/>
          <p:cNvGrpSpPr/>
          <p:nvPr/>
        </p:nvGrpSpPr>
        <p:grpSpPr>
          <a:xfrm>
            <a:off x="709450" y="2571903"/>
            <a:ext cx="2091713" cy="1660940"/>
            <a:chOff x="0" y="-66675"/>
            <a:chExt cx="5577900" cy="3806004"/>
          </a:xfrm>
        </p:grpSpPr>
        <p:sp>
          <p:nvSpPr>
            <p:cNvPr id="5853" name="Google Shape;5853;p34"/>
            <p:cNvSpPr txBox="1"/>
            <p:nvPr/>
          </p:nvSpPr>
          <p:spPr>
            <a:xfrm>
              <a:off x="0" y="-66675"/>
              <a:ext cx="5577900" cy="6348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800"/>
                <a:buFont typeface="Arial"/>
                <a:buNone/>
              </a:pPr>
              <a:r>
                <a:rPr lang="nl" sz="1800">
                  <a:solidFill>
                    <a:schemeClr val="dk1"/>
                  </a:solidFill>
                  <a:latin typeface="Mali SemiBold"/>
                  <a:ea typeface="Mali SemiBold"/>
                  <a:cs typeface="Mali SemiBold"/>
                  <a:sym typeface="Mali SemiBold"/>
                </a:rPr>
                <a:t>L</a:t>
              </a:r>
              <a:r>
                <a:rPr b="0" i="0" lang="nl" sz="1800" u="none" cap="none" strike="noStrike">
                  <a:solidFill>
                    <a:schemeClr val="dk1"/>
                  </a:solidFill>
                  <a:latin typeface="Mali SemiBold"/>
                  <a:ea typeface="Mali SemiBold"/>
                  <a:cs typeface="Mali SemiBold"/>
                  <a:sym typeface="Mali SemiBold"/>
                </a:rPr>
                <a:t>evenlang leren</a:t>
              </a:r>
              <a:endParaRPr b="0" i="0" sz="700" u="none" cap="none" strike="noStrike">
                <a:solidFill>
                  <a:schemeClr val="dk1"/>
                </a:solidFill>
                <a:latin typeface="Mali SemiBold"/>
                <a:ea typeface="Mali SemiBold"/>
                <a:cs typeface="Mali SemiBold"/>
                <a:sym typeface="Mali SemiBold"/>
              </a:endParaRPr>
            </a:p>
          </p:txBody>
        </p:sp>
        <p:sp>
          <p:nvSpPr>
            <p:cNvPr id="5854" name="Google Shape;5854;p34"/>
            <p:cNvSpPr txBox="1"/>
            <p:nvPr/>
          </p:nvSpPr>
          <p:spPr>
            <a:xfrm>
              <a:off x="0" y="1171629"/>
              <a:ext cx="5577900" cy="25677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chemeClr val="dk1"/>
                  </a:solidFill>
                  <a:latin typeface="Nunito"/>
                  <a:ea typeface="Nunito"/>
                  <a:cs typeface="Nunito"/>
                  <a:sym typeface="Nunito"/>
                </a:rPr>
                <a:t>Continu leren is </a:t>
              </a:r>
              <a:r>
                <a:rPr lang="nl" sz="1300">
                  <a:solidFill>
                    <a:schemeClr val="dk1"/>
                  </a:solidFill>
                  <a:latin typeface="Nunito"/>
                  <a:ea typeface="Nunito"/>
                  <a:cs typeface="Nunito"/>
                  <a:sym typeface="Nunito"/>
                </a:rPr>
                <a:t>een eis</a:t>
              </a:r>
              <a:r>
                <a:rPr b="0" i="0" lang="nl" sz="1300" u="none" cap="none" strike="noStrike">
                  <a:solidFill>
                    <a:schemeClr val="dk1"/>
                  </a:solidFill>
                  <a:latin typeface="Nunito"/>
                  <a:ea typeface="Nunito"/>
                  <a:cs typeface="Nunito"/>
                  <a:sym typeface="Nunito"/>
                </a:rPr>
                <a:t> </a:t>
              </a:r>
              <a:endParaRPr b="0" i="0" sz="1300" u="none" cap="none" strike="noStrike">
                <a:solidFill>
                  <a:schemeClr val="dk1"/>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chemeClr val="dk1"/>
                  </a:solidFill>
                  <a:latin typeface="Nunito"/>
                  <a:ea typeface="Nunito"/>
                  <a:cs typeface="Nunito"/>
                  <a:sym typeface="Nunito"/>
                </a:rPr>
                <a:t>(</a:t>
              </a:r>
              <a:r>
                <a:rPr lang="nl" sz="1300">
                  <a:solidFill>
                    <a:schemeClr val="dk1"/>
                  </a:solidFill>
                  <a:latin typeface="Nunito"/>
                  <a:ea typeface="Nunito"/>
                  <a:cs typeface="Nunito"/>
                  <a:sym typeface="Nunito"/>
                </a:rPr>
                <a:t>een “must”) </a:t>
              </a:r>
              <a:r>
                <a:rPr b="0" i="0" lang="nl" sz="1300" u="none" cap="none" strike="noStrike">
                  <a:solidFill>
                    <a:schemeClr val="dk1"/>
                  </a:solidFill>
                  <a:latin typeface="Nunito"/>
                  <a:ea typeface="Nunito"/>
                  <a:cs typeface="Nunito"/>
                  <a:sym typeface="Nunito"/>
                </a:rPr>
                <a:t>vanwege technologische vooruitgang en veranderingen in gebruikersvoorkeuren,</a:t>
              </a:r>
              <a:endParaRPr b="0" i="0" sz="700" u="none" cap="none" strike="noStrike">
                <a:solidFill>
                  <a:schemeClr val="dk1"/>
                </a:solidFill>
                <a:latin typeface="Arial"/>
                <a:ea typeface="Arial"/>
                <a:cs typeface="Arial"/>
                <a:sym typeface="Arial"/>
              </a:endParaRPr>
            </a:p>
          </p:txBody>
        </p:sp>
      </p:grpSp>
      <p:sp>
        <p:nvSpPr>
          <p:cNvPr id="5855" name="Google Shape;5855;p34"/>
          <p:cNvSpPr/>
          <p:nvPr/>
        </p:nvSpPr>
        <p:spPr>
          <a:xfrm>
            <a:off x="3331043" y="1997369"/>
            <a:ext cx="2481900" cy="24957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56" name="Google Shape;5856;p34"/>
          <p:cNvGrpSpPr/>
          <p:nvPr/>
        </p:nvGrpSpPr>
        <p:grpSpPr>
          <a:xfrm>
            <a:off x="3526151" y="2571896"/>
            <a:ext cx="2091713" cy="1769543"/>
            <a:chOff x="0" y="-66675"/>
            <a:chExt cx="5577900" cy="4718783"/>
          </a:xfrm>
        </p:grpSpPr>
        <p:sp>
          <p:nvSpPr>
            <p:cNvPr id="5857" name="Google Shape;5857;p34"/>
            <p:cNvSpPr txBox="1"/>
            <p:nvPr/>
          </p:nvSpPr>
          <p:spPr>
            <a:xfrm>
              <a:off x="0" y="-66675"/>
              <a:ext cx="5577900" cy="14778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800"/>
                <a:buFont typeface="Arial"/>
                <a:buNone/>
              </a:pPr>
              <a:r>
                <a:rPr b="0" i="0" lang="nl" sz="1800" u="none" cap="none" strike="noStrike">
                  <a:solidFill>
                    <a:schemeClr val="dk1"/>
                  </a:solidFill>
                  <a:latin typeface="Mali SemiBold"/>
                  <a:ea typeface="Mali SemiBold"/>
                  <a:cs typeface="Mali SemiBold"/>
                  <a:sym typeface="Mali SemiBold"/>
                </a:rPr>
                <a:t>Brede toepasbaarheid</a:t>
              </a:r>
              <a:endParaRPr b="0" i="0" sz="700" u="none" cap="none" strike="noStrike">
                <a:solidFill>
                  <a:schemeClr val="dk1"/>
                </a:solidFill>
                <a:latin typeface="Mali SemiBold"/>
                <a:ea typeface="Mali SemiBold"/>
                <a:cs typeface="Mali SemiBold"/>
                <a:sym typeface="Mali SemiBold"/>
              </a:endParaRPr>
            </a:p>
          </p:txBody>
        </p:sp>
        <p:sp>
          <p:nvSpPr>
            <p:cNvPr id="5858" name="Google Shape;5858;p34"/>
            <p:cNvSpPr txBox="1"/>
            <p:nvPr/>
          </p:nvSpPr>
          <p:spPr>
            <a:xfrm>
              <a:off x="0" y="1663808"/>
              <a:ext cx="5577900" cy="29883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chemeClr val="dk1"/>
                  </a:solidFill>
                  <a:latin typeface="Nunito"/>
                  <a:ea typeface="Nunito"/>
                  <a:cs typeface="Nunito"/>
                  <a:sym typeface="Nunito"/>
                </a:rPr>
                <a:t>IT-kennis kan in veel sectoren worden gebruikt, zodat professionals in verschillende omgevingen kunnen werken.</a:t>
              </a:r>
              <a:endParaRPr b="0" i="0" sz="700" u="none" cap="none" strike="noStrike">
                <a:solidFill>
                  <a:schemeClr val="dk1"/>
                </a:solidFill>
                <a:latin typeface="Arial"/>
                <a:ea typeface="Arial"/>
                <a:cs typeface="Arial"/>
                <a:sym typeface="Arial"/>
              </a:endParaRPr>
            </a:p>
          </p:txBody>
        </p:sp>
      </p:grpSp>
      <p:sp>
        <p:nvSpPr>
          <p:cNvPr id="5859" name="Google Shape;5859;p34"/>
          <p:cNvSpPr/>
          <p:nvPr/>
        </p:nvSpPr>
        <p:spPr>
          <a:xfrm>
            <a:off x="6147736" y="1997369"/>
            <a:ext cx="2481900" cy="24957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60" name="Google Shape;5860;p34"/>
          <p:cNvGrpSpPr/>
          <p:nvPr/>
        </p:nvGrpSpPr>
        <p:grpSpPr>
          <a:xfrm>
            <a:off x="6342825" y="2476101"/>
            <a:ext cx="2213888" cy="1750089"/>
            <a:chOff x="-51" y="-322102"/>
            <a:chExt cx="5903700" cy="4042710"/>
          </a:xfrm>
        </p:grpSpPr>
        <p:sp>
          <p:nvSpPr>
            <p:cNvPr id="5861" name="Google Shape;5861;p34"/>
            <p:cNvSpPr txBox="1"/>
            <p:nvPr/>
          </p:nvSpPr>
          <p:spPr>
            <a:xfrm>
              <a:off x="-51" y="-322102"/>
              <a:ext cx="5903700" cy="19200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800"/>
                <a:buFont typeface="Arial"/>
                <a:buNone/>
              </a:pPr>
              <a:r>
                <a:rPr b="0" i="0" lang="nl" sz="1800" u="none" cap="none" strike="noStrike">
                  <a:solidFill>
                    <a:schemeClr val="dk1"/>
                  </a:solidFill>
                  <a:latin typeface="Mali SemiBold"/>
                  <a:ea typeface="Mali SemiBold"/>
                  <a:cs typeface="Mali SemiBold"/>
                  <a:sym typeface="Mali SemiBold"/>
                </a:rPr>
                <a:t>Zelfstandig </a:t>
              </a:r>
              <a:br>
                <a:rPr b="0" i="0" lang="nl" sz="1800" u="none" cap="none" strike="noStrike">
                  <a:solidFill>
                    <a:schemeClr val="dk1"/>
                  </a:solidFill>
                  <a:latin typeface="Mali SemiBold"/>
                  <a:ea typeface="Mali SemiBold"/>
                  <a:cs typeface="Mali SemiBold"/>
                  <a:sym typeface="Mali SemiBold"/>
                </a:rPr>
              </a:br>
              <a:r>
                <a:rPr b="0" i="0" lang="nl" sz="1800" u="none" cap="none" strike="noStrike">
                  <a:solidFill>
                    <a:schemeClr val="dk1"/>
                  </a:solidFill>
                  <a:latin typeface="Mali SemiBold"/>
                  <a:ea typeface="Mali SemiBold"/>
                  <a:cs typeface="Mali SemiBold"/>
                  <a:sym typeface="Mali SemiBold"/>
                </a:rPr>
                <a:t>problemen oplossen</a:t>
              </a:r>
              <a:endParaRPr b="0" i="0" sz="700" u="none" cap="none" strike="noStrike">
                <a:solidFill>
                  <a:schemeClr val="dk1"/>
                </a:solidFill>
                <a:latin typeface="Mali SemiBold"/>
                <a:ea typeface="Mali SemiBold"/>
                <a:cs typeface="Mali SemiBold"/>
                <a:sym typeface="Mali SemiBold"/>
              </a:endParaRPr>
            </a:p>
          </p:txBody>
        </p:sp>
        <p:sp>
          <p:nvSpPr>
            <p:cNvPr id="5862" name="Google Shape;5862;p34"/>
            <p:cNvSpPr txBox="1"/>
            <p:nvPr/>
          </p:nvSpPr>
          <p:spPr>
            <a:xfrm>
              <a:off x="0" y="1663808"/>
              <a:ext cx="5577900" cy="2056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chemeClr val="dk1"/>
                  </a:solidFill>
                  <a:latin typeface="Nunito"/>
                  <a:ea typeface="Nunito"/>
                  <a:cs typeface="Nunito"/>
                  <a:sym typeface="Nunito"/>
                </a:rPr>
                <a:t>In deze functies wordt altijd het vermogen verwacht om zelfstandig problemen op te lossen</a:t>
              </a:r>
              <a:endParaRPr b="0" i="0" sz="700" u="none" cap="none" strike="noStrike">
                <a:solidFill>
                  <a:schemeClr val="dk1"/>
                </a:solidFill>
                <a:latin typeface="Arial"/>
                <a:ea typeface="Arial"/>
                <a:cs typeface="Arial"/>
                <a:sym typeface="Arial"/>
              </a:endParaRPr>
            </a:p>
          </p:txBody>
        </p:sp>
      </p:grpSp>
      <p:sp>
        <p:nvSpPr>
          <p:cNvPr id="5863" name="Google Shape;5863;p3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5864" name="Google Shape;5864;p34"/>
          <p:cNvGrpSpPr/>
          <p:nvPr/>
        </p:nvGrpSpPr>
        <p:grpSpPr>
          <a:xfrm rot="687">
            <a:off x="3768612" y="1695673"/>
            <a:ext cx="1607988" cy="524810"/>
            <a:chOff x="12784044" y="7536755"/>
            <a:chExt cx="3215333" cy="1049411"/>
          </a:xfrm>
        </p:grpSpPr>
        <p:sp>
          <p:nvSpPr>
            <p:cNvPr id="5865" name="Google Shape;5865;p34"/>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6" name="Google Shape;5866;p34"/>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67" name="Google Shape;5867;p34"/>
          <p:cNvGrpSpPr/>
          <p:nvPr/>
        </p:nvGrpSpPr>
        <p:grpSpPr>
          <a:xfrm rot="-135315">
            <a:off x="952611" y="1718522"/>
            <a:ext cx="1556913" cy="478750"/>
            <a:chOff x="6312805" y="554242"/>
            <a:chExt cx="1063659" cy="357747"/>
          </a:xfrm>
        </p:grpSpPr>
        <p:sp>
          <p:nvSpPr>
            <p:cNvPr id="5868" name="Google Shape;5868;p34"/>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869" name="Google Shape;5869;p34"/>
            <p:cNvGrpSpPr/>
            <p:nvPr/>
          </p:nvGrpSpPr>
          <p:grpSpPr>
            <a:xfrm>
              <a:off x="6343339" y="556165"/>
              <a:ext cx="996290" cy="350024"/>
              <a:chOff x="12686678" y="1112329"/>
              <a:chExt cx="1992581" cy="700049"/>
            </a:xfrm>
          </p:grpSpPr>
          <p:sp>
            <p:nvSpPr>
              <p:cNvPr id="5870" name="Google Shape;5870;p34"/>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1" name="Google Shape;5871;p34"/>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2" name="Google Shape;5872;p34"/>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3" name="Google Shape;5873;p34"/>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4" name="Google Shape;5874;p34"/>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5" name="Google Shape;5875;p34"/>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6" name="Google Shape;5876;p34"/>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7" name="Google Shape;5877;p34"/>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8" name="Google Shape;5878;p34"/>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9" name="Google Shape;5879;p34"/>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0" name="Google Shape;5880;p34"/>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1" name="Google Shape;5881;p34"/>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2" name="Google Shape;5882;p34"/>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883" name="Google Shape;5883;p34"/>
          <p:cNvGrpSpPr/>
          <p:nvPr/>
        </p:nvGrpSpPr>
        <p:grpSpPr>
          <a:xfrm rot="420957">
            <a:off x="6681709" y="1714132"/>
            <a:ext cx="1414390" cy="486877"/>
            <a:chOff x="6540201" y="1793051"/>
            <a:chExt cx="1005011" cy="360187"/>
          </a:xfrm>
        </p:grpSpPr>
        <p:sp>
          <p:nvSpPr>
            <p:cNvPr id="5884" name="Google Shape;5884;p34"/>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885" name="Google Shape;5885;p34"/>
            <p:cNvGrpSpPr/>
            <p:nvPr/>
          </p:nvGrpSpPr>
          <p:grpSpPr>
            <a:xfrm rot="-83194">
              <a:off x="6544750" y="1808211"/>
              <a:ext cx="962211" cy="333435"/>
              <a:chOff x="13088213" y="3615325"/>
              <a:chExt cx="1924244" cy="666809"/>
            </a:xfrm>
          </p:grpSpPr>
          <p:sp>
            <p:nvSpPr>
              <p:cNvPr id="5886" name="Google Shape;5886;p34"/>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7" name="Google Shape;5887;p34"/>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8" name="Google Shape;5888;p34"/>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9" name="Google Shape;5889;p34"/>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0" name="Google Shape;5890;p34"/>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1" name="Google Shape;5891;p34"/>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2" name="Google Shape;5892;p34"/>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3" name="Google Shape;5893;p34"/>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4" name="Google Shape;5894;p34"/>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5" name="Google Shape;5895;p34"/>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6" name="Google Shape;5896;p34"/>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7" name="Google Shape;5897;p34"/>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8" name="Google Shape;5898;p34"/>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9" name="Google Shape;5899;p34"/>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0" name="Google Shape;5900;p34"/>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1" name="Google Shape;5901;p34"/>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2" name="Google Shape;5902;p34"/>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3" name="Google Shape;5903;p34"/>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4" name="Google Shape;5904;p34"/>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5" name="Google Shape;5905;p34"/>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6" name="Google Shape;5906;p34"/>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7" name="Google Shape;5907;p34"/>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8" name="Google Shape;5908;p34"/>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9" name="Google Shape;5909;p34"/>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0" name="Google Shape;5910;p34"/>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5914" name="Shape 5914"/>
        <p:cNvGrpSpPr/>
        <p:nvPr/>
      </p:nvGrpSpPr>
      <p:grpSpPr>
        <a:xfrm>
          <a:off x="0" y="0"/>
          <a:ext cx="0" cy="0"/>
          <a:chOff x="0" y="0"/>
          <a:chExt cx="0" cy="0"/>
        </a:xfrm>
      </p:grpSpPr>
      <p:grpSp>
        <p:nvGrpSpPr>
          <p:cNvPr id="5915" name="Google Shape;5915;p35"/>
          <p:cNvGrpSpPr/>
          <p:nvPr/>
        </p:nvGrpSpPr>
        <p:grpSpPr>
          <a:xfrm>
            <a:off x="2493730" y="1276638"/>
            <a:ext cx="2306412" cy="3504912"/>
            <a:chOff x="2265130" y="1124238"/>
            <a:chExt cx="2306412" cy="3504912"/>
          </a:xfrm>
        </p:grpSpPr>
        <p:sp>
          <p:nvSpPr>
            <p:cNvPr id="5916" name="Google Shape;5916;p35"/>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7" name="Google Shape;5917;p35"/>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8" name="Google Shape;5918;p35"/>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19" name="Google Shape;5919;p35"/>
          <p:cNvGrpSpPr/>
          <p:nvPr/>
        </p:nvGrpSpPr>
        <p:grpSpPr>
          <a:xfrm rot="-121031">
            <a:off x="504716" y="509218"/>
            <a:ext cx="3771305" cy="3821699"/>
            <a:chOff x="1161237" y="1475147"/>
            <a:chExt cx="7542461" cy="7643193"/>
          </a:xfrm>
        </p:grpSpPr>
        <p:sp>
          <p:nvSpPr>
            <p:cNvPr id="5920" name="Google Shape;5920;p35"/>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1" name="Google Shape;5921;p35"/>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2" name="Google Shape;5922;p35"/>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23" name="Google Shape;5923;p35"/>
          <p:cNvGrpSpPr/>
          <p:nvPr/>
        </p:nvGrpSpPr>
        <p:grpSpPr>
          <a:xfrm rot="-333387">
            <a:off x="414026" y="3278982"/>
            <a:ext cx="1155627" cy="1527576"/>
            <a:chOff x="164586" y="7085840"/>
            <a:chExt cx="2670529" cy="3530062"/>
          </a:xfrm>
        </p:grpSpPr>
        <p:sp>
          <p:nvSpPr>
            <p:cNvPr id="5924" name="Google Shape;5924;p35"/>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5" name="Google Shape;5925;p35"/>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6" name="Google Shape;5926;p35"/>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7" name="Google Shape;5927;p35"/>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8" name="Google Shape;5928;p35"/>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9" name="Google Shape;5929;p35"/>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0" name="Google Shape;5930;p35"/>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1" name="Google Shape;5931;p35"/>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2" name="Google Shape;5932;p35"/>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3" name="Google Shape;5933;p35"/>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4" name="Google Shape;5934;p35"/>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5" name="Google Shape;5935;p35"/>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6" name="Google Shape;5936;p35"/>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7" name="Google Shape;5937;p35"/>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8" name="Google Shape;5938;p35"/>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9" name="Google Shape;5939;p35"/>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0" name="Google Shape;5940;p35"/>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1" name="Google Shape;5941;p35"/>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942" name="Google Shape;5942;p35"/>
          <p:cNvSpPr txBox="1"/>
          <p:nvPr/>
        </p:nvSpPr>
        <p:spPr>
          <a:xfrm>
            <a:off x="895475" y="1485350"/>
            <a:ext cx="29898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Reflectie</a:t>
            </a:r>
            <a:endParaRPr b="0" i="0" sz="700" u="none" cap="none" strike="noStrike">
              <a:solidFill>
                <a:schemeClr val="dk1"/>
              </a:solidFill>
              <a:latin typeface="Mali Medium"/>
              <a:ea typeface="Mali Medium"/>
              <a:cs typeface="Mali Medium"/>
              <a:sym typeface="Mali Medium"/>
            </a:endParaRPr>
          </a:p>
        </p:txBody>
      </p:sp>
      <p:sp>
        <p:nvSpPr>
          <p:cNvPr id="5943" name="Google Shape;5943;p35"/>
          <p:cNvSpPr txBox="1"/>
          <p:nvPr/>
        </p:nvSpPr>
        <p:spPr>
          <a:xfrm>
            <a:off x="5317800" y="1061375"/>
            <a:ext cx="3434100" cy="2717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300"/>
              <a:buFont typeface="Arial"/>
              <a:buNone/>
            </a:pPr>
            <a:r>
              <a:rPr b="1" i="0" lang="nl" sz="2300" u="none" cap="none" strike="noStrike">
                <a:solidFill>
                  <a:srgbClr val="000000"/>
                </a:solidFill>
                <a:latin typeface="Nunito"/>
                <a:ea typeface="Nunito"/>
                <a:cs typeface="Nunito"/>
                <a:sym typeface="Nunito"/>
              </a:rPr>
              <a:t>Bespreek in een groep:</a:t>
            </a:r>
            <a:endParaRPr b="1" i="0" sz="23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900"/>
              <a:buFont typeface="Arial"/>
              <a:buNone/>
            </a:pPr>
            <a:r>
              <a:t/>
            </a:r>
            <a:endParaRPr b="0" i="0" sz="19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a:ea typeface="Nunito"/>
                <a:cs typeface="Nunito"/>
                <a:sym typeface="Nunito"/>
              </a:rPr>
              <a:t>Bespreek wie welke carrière </a:t>
            </a:r>
            <a:r>
              <a:rPr lang="nl" sz="1900">
                <a:latin typeface="Nunito"/>
                <a:ea typeface="Nunito"/>
                <a:cs typeface="Nunito"/>
                <a:sym typeface="Nunito"/>
              </a:rPr>
              <a:t>leuk vindt </a:t>
            </a:r>
            <a:r>
              <a:rPr b="0" i="0" lang="nl" sz="1900" u="none" cap="none" strike="noStrike">
                <a:solidFill>
                  <a:srgbClr val="000000"/>
                </a:solidFill>
                <a:latin typeface="Nunito"/>
                <a:ea typeface="Nunito"/>
                <a:cs typeface="Nunito"/>
                <a:sym typeface="Nunito"/>
              </a:rPr>
              <a:t>en waarom. </a:t>
            </a:r>
            <a:br>
              <a:rPr b="0" i="0" lang="nl" sz="1900" u="none" cap="none" strike="noStrike">
                <a:solidFill>
                  <a:srgbClr val="000000"/>
                </a:solidFill>
                <a:latin typeface="Nunito"/>
                <a:ea typeface="Nunito"/>
                <a:cs typeface="Nunito"/>
                <a:sym typeface="Nunito"/>
              </a:rPr>
            </a:br>
            <a:br>
              <a:rPr b="0" i="0" lang="nl" sz="1900" u="none" cap="none" strike="noStrike">
                <a:solidFill>
                  <a:srgbClr val="000000"/>
                </a:solidFill>
                <a:latin typeface="Nunito"/>
                <a:ea typeface="Nunito"/>
                <a:cs typeface="Nunito"/>
                <a:sym typeface="Nunito"/>
              </a:rPr>
            </a:br>
            <a:r>
              <a:rPr b="0" i="0" lang="nl" sz="1900" u="none" cap="none" strike="noStrike">
                <a:solidFill>
                  <a:srgbClr val="000000"/>
                </a:solidFill>
                <a:latin typeface="Nunito"/>
                <a:ea typeface="Nunito"/>
                <a:cs typeface="Nunito"/>
                <a:sym typeface="Nunito"/>
              </a:rPr>
              <a:t>Is het niet fascinerend hoe divers de interesses van mensen zijn?</a:t>
            </a:r>
            <a:endParaRPr b="0" i="0" sz="1900" u="none" cap="none" strike="noStrike">
              <a:solidFill>
                <a:schemeClr val="dk1"/>
              </a:solidFill>
              <a:latin typeface="Nunito"/>
              <a:ea typeface="Nunito"/>
              <a:cs typeface="Nunito"/>
              <a:sym typeface="Nunito"/>
            </a:endParaRPr>
          </a:p>
        </p:txBody>
      </p:sp>
      <p:pic>
        <p:nvPicPr>
          <p:cNvPr id="5944" name="Google Shape;5944;p35"/>
          <p:cNvPicPr preferRelativeResize="0"/>
          <p:nvPr/>
        </p:nvPicPr>
        <p:blipFill rotWithShape="1">
          <a:blip r:embed="rId3">
            <a:alphaModFix/>
          </a:blip>
          <a:srcRect b="0" l="0" r="0" t="0"/>
          <a:stretch/>
        </p:blipFill>
        <p:spPr>
          <a:xfrm>
            <a:off x="1741400" y="2385500"/>
            <a:ext cx="1297949" cy="1297949"/>
          </a:xfrm>
          <a:prstGeom prst="rect">
            <a:avLst/>
          </a:prstGeom>
          <a:noFill/>
          <a:ln>
            <a:noFill/>
          </a:ln>
        </p:spPr>
      </p:pic>
      <p:sp>
        <p:nvSpPr>
          <p:cNvPr id="5945" name="Google Shape;5945;p3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5949" name="Shape 5949"/>
        <p:cNvGrpSpPr/>
        <p:nvPr/>
      </p:nvGrpSpPr>
      <p:grpSpPr>
        <a:xfrm>
          <a:off x="0" y="0"/>
          <a:ext cx="0" cy="0"/>
          <a:chOff x="0" y="0"/>
          <a:chExt cx="0" cy="0"/>
        </a:xfrm>
      </p:grpSpPr>
      <p:grpSp>
        <p:nvGrpSpPr>
          <p:cNvPr id="5950" name="Google Shape;5950;p36"/>
          <p:cNvGrpSpPr/>
          <p:nvPr/>
        </p:nvGrpSpPr>
        <p:grpSpPr>
          <a:xfrm>
            <a:off x="6645287" y="211649"/>
            <a:ext cx="3217096" cy="4326151"/>
            <a:chOff x="883753" y="737154"/>
            <a:chExt cx="6553465" cy="8812694"/>
          </a:xfrm>
        </p:grpSpPr>
        <p:sp>
          <p:nvSpPr>
            <p:cNvPr id="5951" name="Google Shape;5951;p36"/>
            <p:cNvSpPr/>
            <p:nvPr/>
          </p:nvSpPr>
          <p:spPr>
            <a:xfrm>
              <a:off x="890760" y="737154"/>
              <a:ext cx="6546458" cy="8812694"/>
            </a:xfrm>
            <a:custGeom>
              <a:rect b="b" l="l" r="r" t="t"/>
              <a:pathLst>
                <a:path extrusionOk="0" h="8812694" w="6546458">
                  <a:moveTo>
                    <a:pt x="6509747" y="8493649"/>
                  </a:moveTo>
                  <a:cubicBezTo>
                    <a:pt x="6497186" y="8280013"/>
                    <a:pt x="6531081" y="8028869"/>
                    <a:pt x="6517111" y="7768631"/>
                  </a:cubicBezTo>
                  <a:cubicBezTo>
                    <a:pt x="6482811" y="7166002"/>
                    <a:pt x="6502383" y="7603798"/>
                    <a:pt x="6502383" y="7009823"/>
                  </a:cubicBezTo>
                  <a:cubicBezTo>
                    <a:pt x="6503704" y="6340729"/>
                    <a:pt x="6414053" y="5917033"/>
                    <a:pt x="6445851" y="4835541"/>
                  </a:cubicBezTo>
                  <a:cubicBezTo>
                    <a:pt x="6457724" y="4582106"/>
                    <a:pt x="6462410" y="4716041"/>
                    <a:pt x="6428128" y="4111667"/>
                  </a:cubicBezTo>
                  <a:cubicBezTo>
                    <a:pt x="6368690" y="3255339"/>
                    <a:pt x="6362929" y="11021"/>
                    <a:pt x="6299332" y="9452"/>
                  </a:cubicBezTo>
                  <a:cubicBezTo>
                    <a:pt x="5761405" y="-5353"/>
                    <a:pt x="5142194" y="20838"/>
                    <a:pt x="5145541" y="20838"/>
                  </a:cubicBezTo>
                  <a:cubicBezTo>
                    <a:pt x="4538732" y="20838"/>
                    <a:pt x="5100953" y="-38753"/>
                    <a:pt x="4361067" y="43610"/>
                  </a:cubicBezTo>
                  <a:cubicBezTo>
                    <a:pt x="4032216" y="80042"/>
                    <a:pt x="3221317" y="34886"/>
                    <a:pt x="3183176" y="32594"/>
                  </a:cubicBezTo>
                  <a:cubicBezTo>
                    <a:pt x="3152735" y="34868"/>
                    <a:pt x="2469293" y="88396"/>
                    <a:pt x="2398368" y="82316"/>
                  </a:cubicBezTo>
                  <a:cubicBezTo>
                    <a:pt x="1698789" y="22671"/>
                    <a:pt x="353786" y="114535"/>
                    <a:pt x="437324" y="108154"/>
                  </a:cubicBezTo>
                  <a:cubicBezTo>
                    <a:pt x="415585" y="108154"/>
                    <a:pt x="60308" y="101316"/>
                    <a:pt x="63655" y="101703"/>
                  </a:cubicBezTo>
                  <a:cubicBezTo>
                    <a:pt x="61400" y="101703"/>
                    <a:pt x="59639" y="1156017"/>
                    <a:pt x="59639" y="1930952"/>
                  </a:cubicBezTo>
                  <a:cubicBezTo>
                    <a:pt x="59568" y="1932256"/>
                    <a:pt x="18046" y="2560829"/>
                    <a:pt x="14469" y="2844615"/>
                  </a:cubicBezTo>
                  <a:cubicBezTo>
                    <a:pt x="14469" y="2880307"/>
                    <a:pt x="58635" y="3298891"/>
                    <a:pt x="52944" y="3354411"/>
                  </a:cubicBezTo>
                  <a:cubicBezTo>
                    <a:pt x="-21610" y="4093883"/>
                    <a:pt x="93657" y="4823239"/>
                    <a:pt x="25180" y="6297741"/>
                  </a:cubicBezTo>
                  <a:cubicBezTo>
                    <a:pt x="-1897" y="6825779"/>
                    <a:pt x="34482" y="6747206"/>
                    <a:pt x="25515" y="7021615"/>
                  </a:cubicBezTo>
                  <a:cubicBezTo>
                    <a:pt x="-19566" y="8267358"/>
                    <a:pt x="5450" y="7622234"/>
                    <a:pt x="22168" y="8426092"/>
                  </a:cubicBezTo>
                  <a:cubicBezTo>
                    <a:pt x="29497" y="8768764"/>
                    <a:pt x="15509" y="8783657"/>
                    <a:pt x="37547" y="8784045"/>
                  </a:cubicBezTo>
                  <a:cubicBezTo>
                    <a:pt x="1449230" y="8805601"/>
                    <a:pt x="2660593" y="8818855"/>
                    <a:pt x="4495853" y="8786318"/>
                  </a:cubicBezTo>
                  <a:cubicBezTo>
                    <a:pt x="5224130" y="8772271"/>
                    <a:pt x="5234506" y="8818203"/>
                    <a:pt x="5312442" y="8812140"/>
                  </a:cubicBezTo>
                  <a:cubicBezTo>
                    <a:pt x="6794768" y="8699002"/>
                    <a:pt x="6543536" y="8995849"/>
                    <a:pt x="6509747" y="8493649"/>
                  </a:cubicBezTo>
                  <a:close/>
                  <a:moveTo>
                    <a:pt x="354702" y="992207"/>
                  </a:moveTo>
                  <a:cubicBezTo>
                    <a:pt x="292814" y="967162"/>
                    <a:pt x="260029" y="883653"/>
                    <a:pt x="286789" y="815689"/>
                  </a:cubicBezTo>
                  <a:cubicBezTo>
                    <a:pt x="331624" y="700666"/>
                    <a:pt x="485841" y="712828"/>
                    <a:pt x="525972" y="824044"/>
                  </a:cubicBezTo>
                  <a:cubicBezTo>
                    <a:pt x="565451" y="918956"/>
                    <a:pt x="468770" y="1038897"/>
                    <a:pt x="354702" y="992207"/>
                  </a:cubicBezTo>
                  <a:close/>
                  <a:moveTo>
                    <a:pt x="342987" y="1713437"/>
                  </a:moveTo>
                  <a:cubicBezTo>
                    <a:pt x="293483" y="1686858"/>
                    <a:pt x="267710" y="1620816"/>
                    <a:pt x="282103" y="1561224"/>
                  </a:cubicBezTo>
                  <a:cubicBezTo>
                    <a:pt x="313884" y="1431026"/>
                    <a:pt x="483832" y="1430638"/>
                    <a:pt x="527311" y="1551354"/>
                  </a:cubicBezTo>
                  <a:cubicBezTo>
                    <a:pt x="569467" y="1652312"/>
                    <a:pt x="458411" y="1775690"/>
                    <a:pt x="342987" y="1713437"/>
                  </a:cubicBezTo>
                  <a:close/>
                  <a:moveTo>
                    <a:pt x="357379" y="2447181"/>
                  </a:moveTo>
                  <a:cubicBezTo>
                    <a:pt x="295492" y="2422135"/>
                    <a:pt x="262707" y="2339384"/>
                    <a:pt x="289132" y="2271051"/>
                  </a:cubicBezTo>
                  <a:cubicBezTo>
                    <a:pt x="333632" y="2155270"/>
                    <a:pt x="488853" y="2167801"/>
                    <a:pt x="528649" y="2279017"/>
                  </a:cubicBezTo>
                  <a:cubicBezTo>
                    <a:pt x="568463" y="2374300"/>
                    <a:pt x="471113" y="2493483"/>
                    <a:pt x="357379" y="2447181"/>
                  </a:cubicBezTo>
                  <a:close/>
                  <a:moveTo>
                    <a:pt x="359053" y="3174844"/>
                  </a:moveTo>
                  <a:cubicBezTo>
                    <a:pt x="297165" y="3149798"/>
                    <a:pt x="264381" y="3067047"/>
                    <a:pt x="290806" y="2999102"/>
                  </a:cubicBezTo>
                  <a:cubicBezTo>
                    <a:pt x="335306" y="2882950"/>
                    <a:pt x="490527" y="2895482"/>
                    <a:pt x="530323" y="3006698"/>
                  </a:cubicBezTo>
                  <a:cubicBezTo>
                    <a:pt x="570472" y="3102721"/>
                    <a:pt x="471783" y="3220776"/>
                    <a:pt x="359053" y="3174844"/>
                  </a:cubicBezTo>
                  <a:close/>
                  <a:moveTo>
                    <a:pt x="286454" y="3744231"/>
                  </a:moveTo>
                  <a:cubicBezTo>
                    <a:pt x="318235" y="3614033"/>
                    <a:pt x="488184" y="3613275"/>
                    <a:pt x="531662" y="3734361"/>
                  </a:cubicBezTo>
                  <a:cubicBezTo>
                    <a:pt x="619305" y="3944279"/>
                    <a:pt x="228249" y="3983760"/>
                    <a:pt x="286454" y="3744231"/>
                  </a:cubicBezTo>
                  <a:close/>
                  <a:moveTo>
                    <a:pt x="288128" y="4471524"/>
                  </a:moveTo>
                  <a:cubicBezTo>
                    <a:pt x="319909" y="4341713"/>
                    <a:pt x="489523" y="4340180"/>
                    <a:pt x="533336" y="4461654"/>
                  </a:cubicBezTo>
                  <a:cubicBezTo>
                    <a:pt x="621314" y="4672700"/>
                    <a:pt x="230257" y="4711053"/>
                    <a:pt x="288128" y="4471524"/>
                  </a:cubicBezTo>
                  <a:close/>
                  <a:moveTo>
                    <a:pt x="363404" y="5357481"/>
                  </a:moveTo>
                  <a:cubicBezTo>
                    <a:pt x="301517" y="5332435"/>
                    <a:pt x="268732" y="5249684"/>
                    <a:pt x="295157" y="5181739"/>
                  </a:cubicBezTo>
                  <a:cubicBezTo>
                    <a:pt x="339657" y="5065588"/>
                    <a:pt x="494878" y="5078119"/>
                    <a:pt x="534674" y="5189335"/>
                  </a:cubicBezTo>
                  <a:cubicBezTo>
                    <a:pt x="574488" y="5284988"/>
                    <a:pt x="476469" y="5403413"/>
                    <a:pt x="363404" y="5357481"/>
                  </a:cubicBezTo>
                  <a:close/>
                  <a:moveTo>
                    <a:pt x="290806" y="5926868"/>
                  </a:moveTo>
                  <a:cubicBezTo>
                    <a:pt x="322586" y="5796282"/>
                    <a:pt x="492535" y="5796282"/>
                    <a:pt x="536013" y="5916998"/>
                  </a:cubicBezTo>
                  <a:cubicBezTo>
                    <a:pt x="623657" y="6126916"/>
                    <a:pt x="232600" y="6166397"/>
                    <a:pt x="290806" y="5926868"/>
                  </a:cubicBezTo>
                  <a:close/>
                  <a:moveTo>
                    <a:pt x="353363" y="6806374"/>
                  </a:moveTo>
                  <a:cubicBezTo>
                    <a:pt x="303860" y="6779795"/>
                    <a:pt x="278086" y="6713752"/>
                    <a:pt x="292479" y="6654161"/>
                  </a:cubicBezTo>
                  <a:cubicBezTo>
                    <a:pt x="324260" y="6523962"/>
                    <a:pt x="494209" y="6523575"/>
                    <a:pt x="537687" y="6644291"/>
                  </a:cubicBezTo>
                  <a:cubicBezTo>
                    <a:pt x="579844" y="6745267"/>
                    <a:pt x="469105" y="6868626"/>
                    <a:pt x="353363" y="6806374"/>
                  </a:cubicBezTo>
                  <a:close/>
                  <a:moveTo>
                    <a:pt x="367738" y="7540118"/>
                  </a:moveTo>
                  <a:cubicBezTo>
                    <a:pt x="305850" y="7515072"/>
                    <a:pt x="273066" y="7432321"/>
                    <a:pt x="299491" y="7364375"/>
                  </a:cubicBezTo>
                  <a:cubicBezTo>
                    <a:pt x="343991" y="7248224"/>
                    <a:pt x="499212" y="7260756"/>
                    <a:pt x="539008" y="7371972"/>
                  </a:cubicBezTo>
                  <a:cubicBezTo>
                    <a:pt x="578840" y="7467625"/>
                    <a:pt x="480820" y="7586049"/>
                    <a:pt x="367738" y="7540118"/>
                  </a:cubicBezTo>
                  <a:close/>
                  <a:moveTo>
                    <a:pt x="369077" y="8267798"/>
                  </a:moveTo>
                  <a:cubicBezTo>
                    <a:pt x="238273" y="8214658"/>
                    <a:pt x="282103" y="7984999"/>
                    <a:pt x="438663" y="8011578"/>
                  </a:cubicBezTo>
                  <a:cubicBezTo>
                    <a:pt x="628343" y="8044590"/>
                    <a:pt x="548063" y="8340679"/>
                    <a:pt x="369077" y="8267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952" name="Google Shape;5952;p36"/>
            <p:cNvGrpSpPr/>
            <p:nvPr/>
          </p:nvGrpSpPr>
          <p:grpSpPr>
            <a:xfrm>
              <a:off x="883753" y="1196477"/>
              <a:ext cx="6527328" cy="8034326"/>
              <a:chOff x="883753" y="1196477"/>
              <a:chExt cx="6527328" cy="8034326"/>
            </a:xfrm>
          </p:grpSpPr>
          <p:sp>
            <p:nvSpPr>
              <p:cNvPr id="5953" name="Google Shape;5953;p36"/>
              <p:cNvSpPr/>
              <p:nvPr/>
            </p:nvSpPr>
            <p:spPr>
              <a:xfrm>
                <a:off x="943146" y="1196477"/>
                <a:ext cx="6288424" cy="63714"/>
              </a:xfrm>
              <a:custGeom>
                <a:rect b="b" l="l" r="r" t="t"/>
                <a:pathLst>
                  <a:path extrusionOk="0" h="63714" w="6288424">
                    <a:moveTo>
                      <a:pt x="6285404" y="63715"/>
                    </a:moveTo>
                    <a:cubicBezTo>
                      <a:pt x="6283713" y="63732"/>
                      <a:pt x="11146" y="42476"/>
                      <a:pt x="8927" y="42459"/>
                    </a:cubicBezTo>
                    <a:cubicBezTo>
                      <a:pt x="8927" y="-22174"/>
                      <a:pt x="-443701" y="228"/>
                      <a:pt x="5097154" y="23476"/>
                    </a:cubicBezTo>
                    <a:cubicBezTo>
                      <a:pt x="6415768" y="28552"/>
                      <a:pt x="6283854" y="9023"/>
                      <a:pt x="6285404" y="6371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4" name="Google Shape;5954;p36"/>
              <p:cNvSpPr/>
              <p:nvPr/>
            </p:nvSpPr>
            <p:spPr>
              <a:xfrm>
                <a:off x="943560" y="1918236"/>
                <a:ext cx="6306493" cy="66587"/>
              </a:xfrm>
              <a:custGeom>
                <a:rect b="b" l="l" r="r" t="t"/>
                <a:pathLst>
                  <a:path extrusionOk="0" h="66587" w="6306493">
                    <a:moveTo>
                      <a:pt x="6303064" y="66588"/>
                    </a:moveTo>
                    <a:cubicBezTo>
                      <a:pt x="6301056" y="66623"/>
                      <a:pt x="8459" y="45349"/>
                      <a:pt x="7173" y="45331"/>
                    </a:cubicBezTo>
                    <a:cubicBezTo>
                      <a:pt x="8670" y="-22368"/>
                      <a:pt x="-419610" y="-1517"/>
                      <a:pt x="5113792" y="26349"/>
                    </a:cubicBezTo>
                    <a:cubicBezTo>
                      <a:pt x="6431666" y="31407"/>
                      <a:pt x="6303064" y="11226"/>
                      <a:pt x="6303064" y="665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5" name="Google Shape;5955;p36"/>
              <p:cNvSpPr/>
              <p:nvPr/>
            </p:nvSpPr>
            <p:spPr>
              <a:xfrm>
                <a:off x="945379" y="2642655"/>
                <a:ext cx="6348399" cy="52716"/>
              </a:xfrm>
              <a:custGeom>
                <a:rect b="b" l="l" r="r" t="t"/>
                <a:pathLst>
                  <a:path extrusionOk="0" h="52716" w="6348399">
                    <a:moveTo>
                      <a:pt x="842696" y="48593"/>
                    </a:moveTo>
                    <a:cubicBezTo>
                      <a:pt x="-117205" y="48593"/>
                      <a:pt x="5037" y="61301"/>
                      <a:pt x="5037" y="0"/>
                    </a:cubicBezTo>
                    <a:cubicBezTo>
                      <a:pt x="7733522" y="43993"/>
                      <a:pt x="8852361" y="61442"/>
                      <a:pt x="842696" y="485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6" name="Google Shape;5956;p36"/>
              <p:cNvSpPr/>
              <p:nvPr/>
            </p:nvSpPr>
            <p:spPr>
              <a:xfrm>
                <a:off x="903595" y="3369507"/>
                <a:ext cx="6373533" cy="64597"/>
              </a:xfrm>
              <a:custGeom>
                <a:rect b="b" l="l" r="r" t="t"/>
                <a:pathLst>
                  <a:path extrusionOk="0" h="64597" w="6373533">
                    <a:moveTo>
                      <a:pt x="6370124" y="64597"/>
                    </a:moveTo>
                    <a:cubicBezTo>
                      <a:pt x="6368750" y="64615"/>
                      <a:pt x="8576" y="42971"/>
                      <a:pt x="6655" y="42953"/>
                    </a:cubicBezTo>
                    <a:cubicBezTo>
                      <a:pt x="9773" y="-22701"/>
                      <a:pt x="-423158" y="441"/>
                      <a:pt x="5188217" y="23971"/>
                    </a:cubicBezTo>
                    <a:cubicBezTo>
                      <a:pt x="6497951" y="29029"/>
                      <a:pt x="6370124" y="9483"/>
                      <a:pt x="6370124" y="6459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7" name="Google Shape;5957;p36"/>
              <p:cNvSpPr/>
              <p:nvPr/>
            </p:nvSpPr>
            <p:spPr>
              <a:xfrm>
                <a:off x="932933" y="4094239"/>
                <a:ext cx="6360531" cy="64126"/>
              </a:xfrm>
              <a:custGeom>
                <a:rect b="b" l="l" r="r" t="t"/>
                <a:pathLst>
                  <a:path extrusionOk="0" h="64126" w="6360531">
                    <a:moveTo>
                      <a:pt x="6357504" y="64126"/>
                    </a:moveTo>
                    <a:cubicBezTo>
                      <a:pt x="6355954" y="64144"/>
                      <a:pt x="6596" y="42500"/>
                      <a:pt x="4746" y="42483"/>
                    </a:cubicBezTo>
                    <a:cubicBezTo>
                      <a:pt x="14488" y="-22449"/>
                      <a:pt x="-425349" y="376"/>
                      <a:pt x="5176266" y="23888"/>
                    </a:cubicBezTo>
                    <a:cubicBezTo>
                      <a:pt x="6487709" y="28946"/>
                      <a:pt x="6355918" y="9858"/>
                      <a:pt x="6357504" y="6412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8" name="Google Shape;5958;p36"/>
              <p:cNvSpPr/>
              <p:nvPr/>
            </p:nvSpPr>
            <p:spPr>
              <a:xfrm>
                <a:off x="910051" y="4818452"/>
                <a:ext cx="6413352" cy="64545"/>
              </a:xfrm>
              <a:custGeom>
                <a:rect b="b" l="l" r="r" t="t"/>
                <a:pathLst>
                  <a:path extrusionOk="0" h="64545" w="6413352">
                    <a:moveTo>
                      <a:pt x="6411498" y="64546"/>
                    </a:moveTo>
                    <a:cubicBezTo>
                      <a:pt x="6410212" y="64563"/>
                      <a:pt x="157305" y="43554"/>
                      <a:pt x="8567" y="42531"/>
                    </a:cubicBezTo>
                    <a:cubicBezTo>
                      <a:pt x="7123" y="-22806"/>
                      <a:pt x="-434195" y="601"/>
                      <a:pt x="5216219" y="24307"/>
                    </a:cubicBezTo>
                    <a:cubicBezTo>
                      <a:pt x="6542126" y="29383"/>
                      <a:pt x="6406530" y="9854"/>
                      <a:pt x="6411498" y="6454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9" name="Google Shape;5959;p36"/>
              <p:cNvSpPr/>
              <p:nvPr/>
            </p:nvSpPr>
            <p:spPr>
              <a:xfrm>
                <a:off x="929522" y="5540811"/>
                <a:ext cx="6426617" cy="58761"/>
              </a:xfrm>
              <a:custGeom>
                <a:rect b="b" l="l" r="r" t="t"/>
                <a:pathLst>
                  <a:path extrusionOk="0" h="58761" w="6426617">
                    <a:moveTo>
                      <a:pt x="2347890" y="51255"/>
                    </a:moveTo>
                    <a:cubicBezTo>
                      <a:pt x="-214571" y="41402"/>
                      <a:pt x="5709" y="70519"/>
                      <a:pt x="4158" y="0"/>
                    </a:cubicBezTo>
                    <a:cubicBezTo>
                      <a:pt x="6854748" y="19053"/>
                      <a:pt x="9116421" y="79808"/>
                      <a:pt x="2347890" y="512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0" name="Google Shape;5960;p36"/>
              <p:cNvSpPr/>
              <p:nvPr/>
            </p:nvSpPr>
            <p:spPr>
              <a:xfrm>
                <a:off x="928380" y="6266283"/>
                <a:ext cx="6412630" cy="65977"/>
              </a:xfrm>
              <a:custGeom>
                <a:rect b="b" l="l" r="r" t="t"/>
                <a:pathLst>
                  <a:path extrusionOk="0" h="65977" w="6412630">
                    <a:moveTo>
                      <a:pt x="6409235" y="65977"/>
                    </a:moveTo>
                    <a:cubicBezTo>
                      <a:pt x="6407949" y="65994"/>
                      <a:pt x="144914" y="44897"/>
                      <a:pt x="7626" y="43963"/>
                    </a:cubicBezTo>
                    <a:cubicBezTo>
                      <a:pt x="7626" y="-24582"/>
                      <a:pt x="-425288" y="1627"/>
                      <a:pt x="5232349" y="25368"/>
                    </a:cubicBezTo>
                    <a:cubicBezTo>
                      <a:pt x="6536534" y="31678"/>
                      <a:pt x="6409235" y="8553"/>
                      <a:pt x="6409235" y="6597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1" name="Google Shape;5961;p36"/>
              <p:cNvSpPr/>
              <p:nvPr/>
            </p:nvSpPr>
            <p:spPr>
              <a:xfrm>
                <a:off x="909355" y="6989920"/>
                <a:ext cx="6460822" cy="66971"/>
              </a:xfrm>
              <a:custGeom>
                <a:rect b="b" l="l" r="r" t="t"/>
                <a:pathLst>
                  <a:path extrusionOk="0" h="66971" w="6460822">
                    <a:moveTo>
                      <a:pt x="6459371" y="66971"/>
                    </a:moveTo>
                    <a:cubicBezTo>
                      <a:pt x="6458085" y="66989"/>
                      <a:pt x="120865" y="45698"/>
                      <a:pt x="6585" y="44957"/>
                    </a:cubicBezTo>
                    <a:cubicBezTo>
                      <a:pt x="9880" y="-25985"/>
                      <a:pt x="-426857" y="2462"/>
                      <a:pt x="5268761" y="26363"/>
                    </a:cubicBezTo>
                    <a:cubicBezTo>
                      <a:pt x="6589101" y="31439"/>
                      <a:pt x="6453293" y="11857"/>
                      <a:pt x="6459371" y="6697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2" name="Google Shape;5962;p36"/>
              <p:cNvSpPr/>
              <p:nvPr/>
            </p:nvSpPr>
            <p:spPr>
              <a:xfrm>
                <a:off x="910632" y="7713965"/>
                <a:ext cx="6500449" cy="59902"/>
              </a:xfrm>
              <a:custGeom>
                <a:rect b="b" l="l" r="r" t="t"/>
                <a:pathLst>
                  <a:path extrusionOk="0" h="59902" w="6500449">
                    <a:moveTo>
                      <a:pt x="2418627" y="51625"/>
                    </a:moveTo>
                    <a:cubicBezTo>
                      <a:pt x="-254221" y="41367"/>
                      <a:pt x="6982" y="72899"/>
                      <a:pt x="6982" y="0"/>
                    </a:cubicBezTo>
                    <a:cubicBezTo>
                      <a:pt x="6816172" y="26244"/>
                      <a:pt x="9283609" y="80601"/>
                      <a:pt x="2418627" y="5162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3" name="Google Shape;5963;p36"/>
              <p:cNvSpPr/>
              <p:nvPr/>
            </p:nvSpPr>
            <p:spPr>
              <a:xfrm>
                <a:off x="883753" y="8440259"/>
                <a:ext cx="6526567" cy="65525"/>
              </a:xfrm>
              <a:custGeom>
                <a:rect b="b" l="l" r="r" t="t"/>
                <a:pathLst>
                  <a:path extrusionOk="0" h="65525" w="6526567">
                    <a:moveTo>
                      <a:pt x="6524117" y="65525"/>
                    </a:moveTo>
                    <a:cubicBezTo>
                      <a:pt x="6522779" y="65543"/>
                      <a:pt x="276760" y="45027"/>
                      <a:pt x="8105" y="42753"/>
                    </a:cubicBezTo>
                    <a:cubicBezTo>
                      <a:pt x="8105" y="-23624"/>
                      <a:pt x="-440065" y="1087"/>
                      <a:pt x="5328839" y="25286"/>
                    </a:cubicBezTo>
                    <a:cubicBezTo>
                      <a:pt x="6654358" y="30363"/>
                      <a:pt x="6520999" y="10816"/>
                      <a:pt x="6524117" y="6552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4" name="Google Shape;5964;p36"/>
              <p:cNvSpPr/>
              <p:nvPr/>
            </p:nvSpPr>
            <p:spPr>
              <a:xfrm>
                <a:off x="905593" y="9163074"/>
                <a:ext cx="6497258" cy="67729"/>
              </a:xfrm>
              <a:custGeom>
                <a:rect b="b" l="l" r="r" t="t"/>
                <a:pathLst>
                  <a:path extrusionOk="0" h="67729" w="6497258">
                    <a:moveTo>
                      <a:pt x="6494914" y="67730"/>
                    </a:moveTo>
                    <a:cubicBezTo>
                      <a:pt x="6493646" y="67748"/>
                      <a:pt x="178658" y="45998"/>
                      <a:pt x="8339" y="44570"/>
                    </a:cubicBezTo>
                    <a:cubicBezTo>
                      <a:pt x="6754" y="-21983"/>
                      <a:pt x="-434352" y="-1890"/>
                      <a:pt x="5324052" y="27103"/>
                    </a:cubicBezTo>
                    <a:cubicBezTo>
                      <a:pt x="6623076" y="32179"/>
                      <a:pt x="6491584" y="11153"/>
                      <a:pt x="6494914" y="6773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965" name="Google Shape;5965;p36"/>
            <p:cNvSpPr/>
            <p:nvPr/>
          </p:nvSpPr>
          <p:spPr>
            <a:xfrm>
              <a:off x="1743570" y="814551"/>
              <a:ext cx="175291" cy="8727904"/>
            </a:xfrm>
            <a:custGeom>
              <a:rect b="b" l="l" r="r" t="t"/>
              <a:pathLst>
                <a:path extrusionOk="0" h="8727904" w="175291">
                  <a:moveTo>
                    <a:pt x="175292" y="8727905"/>
                  </a:moveTo>
                  <a:cubicBezTo>
                    <a:pt x="78540" y="8727905"/>
                    <a:pt x="-73792" y="3686082"/>
                    <a:pt x="41140" y="2"/>
                  </a:cubicBezTo>
                  <a:cubicBezTo>
                    <a:pt x="139089" y="-2977"/>
                    <a:pt x="-96887" y="3400745"/>
                    <a:pt x="175292" y="872790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966" name="Google Shape;5966;p3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
        <p:nvSpPr>
          <p:cNvPr id="5967" name="Google Shape;5967;p36"/>
          <p:cNvSpPr txBox="1"/>
          <p:nvPr/>
        </p:nvSpPr>
        <p:spPr>
          <a:xfrm>
            <a:off x="593200" y="323695"/>
            <a:ext cx="4006500" cy="12930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2800"/>
              <a:buFont typeface="Arial"/>
              <a:buNone/>
            </a:pPr>
            <a:r>
              <a:rPr b="0" i="0" lang="nl" sz="2800" u="none" cap="none" strike="noStrike">
                <a:solidFill>
                  <a:schemeClr val="dk1"/>
                </a:solidFill>
                <a:latin typeface="Mali SemiBold"/>
                <a:ea typeface="Mali SemiBold"/>
                <a:cs typeface="Mali SemiBold"/>
                <a:sym typeface="Mali SemiBold"/>
              </a:rPr>
              <a:t>Eerlijk gezegd over de Engelse taalvaardigheid</a:t>
            </a:r>
            <a:endParaRPr b="0" i="0" sz="2800" u="none" cap="none" strike="noStrike">
              <a:solidFill>
                <a:schemeClr val="dk1"/>
              </a:solidFill>
              <a:latin typeface="Mali SemiBold"/>
              <a:ea typeface="Mali SemiBold"/>
              <a:cs typeface="Mali SemiBold"/>
              <a:sym typeface="Mali SemiBold"/>
            </a:endParaRPr>
          </a:p>
        </p:txBody>
      </p:sp>
      <p:sp>
        <p:nvSpPr>
          <p:cNvPr id="5968" name="Google Shape;5968;p36"/>
          <p:cNvSpPr txBox="1"/>
          <p:nvPr/>
        </p:nvSpPr>
        <p:spPr>
          <a:xfrm>
            <a:off x="593200" y="1943325"/>
            <a:ext cx="4006500" cy="997196"/>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1800"/>
              <a:buFont typeface="Arial"/>
              <a:buNone/>
            </a:pPr>
            <a:r>
              <a:rPr b="0" i="0" lang="nl" sz="1800" u="none" cap="none" strike="noStrike">
                <a:solidFill>
                  <a:schemeClr val="dk1"/>
                </a:solidFill>
                <a:latin typeface="Nunito Medium"/>
                <a:ea typeface="Nunito Medium"/>
                <a:cs typeface="Nunito Medium"/>
                <a:sym typeface="Nunito Medium"/>
              </a:rPr>
              <a:t>Engels is vereist in bijna alle IT-banen. </a:t>
            </a:r>
            <a:br>
              <a:rPr b="0" i="0" lang="nl" sz="1800" u="none" cap="none" strike="noStrike">
                <a:solidFill>
                  <a:schemeClr val="dk1"/>
                </a:solidFill>
                <a:latin typeface="Nunito Medium"/>
                <a:ea typeface="Nunito Medium"/>
                <a:cs typeface="Nunito Medium"/>
                <a:sym typeface="Nunito Medium"/>
              </a:rPr>
            </a:br>
            <a:r>
              <a:rPr b="0" i="0" lang="nl" sz="1800" u="none" cap="none" strike="noStrike">
                <a:solidFill>
                  <a:schemeClr val="dk1"/>
                </a:solidFill>
                <a:latin typeface="Nunito Medium"/>
                <a:ea typeface="Nunito Medium"/>
                <a:cs typeface="Nunito Medium"/>
                <a:sym typeface="Nunito Medium"/>
              </a:rPr>
              <a:t>Wat moet ik doen als ik het gevoel heb dat ik mijn taalvaardigheid moet verbeteren?</a:t>
            </a:r>
            <a:endParaRPr b="0" i="0" sz="700" u="none" cap="none" strike="noStrike">
              <a:solidFill>
                <a:schemeClr val="dk1"/>
              </a:solidFill>
              <a:latin typeface="Nunito Medium"/>
              <a:ea typeface="Nunito Medium"/>
              <a:cs typeface="Nunito Medium"/>
              <a:sym typeface="Nunito Medium"/>
            </a:endParaRPr>
          </a:p>
        </p:txBody>
      </p:sp>
      <p:sp>
        <p:nvSpPr>
          <p:cNvPr id="5969" name="Google Shape;5969;p36"/>
          <p:cNvSpPr txBox="1"/>
          <p:nvPr/>
        </p:nvSpPr>
        <p:spPr>
          <a:xfrm>
            <a:off x="593203" y="3602900"/>
            <a:ext cx="5101800" cy="941796"/>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1700"/>
              <a:buFont typeface="Arial"/>
              <a:buNone/>
            </a:pPr>
            <a:r>
              <a:rPr b="0" i="0" lang="nl" sz="1700" u="none" cap="none" strike="noStrike">
                <a:solidFill>
                  <a:schemeClr val="dk1"/>
                </a:solidFill>
                <a:latin typeface="Nunito Light"/>
                <a:ea typeface="Nunito Light"/>
                <a:cs typeface="Nunito Light"/>
                <a:sym typeface="Nunito Light"/>
              </a:rPr>
              <a:t>In Hongarije zijn er Engelse taalcursussen voor mensen met een handicap. </a:t>
            </a:r>
            <a:br>
              <a:rPr b="0" i="0" lang="nl" sz="1700" u="none" cap="none" strike="noStrike">
                <a:solidFill>
                  <a:schemeClr val="dk1"/>
                </a:solidFill>
                <a:latin typeface="Nunito Light"/>
                <a:ea typeface="Nunito Light"/>
                <a:cs typeface="Nunito Light"/>
                <a:sym typeface="Nunito Light"/>
              </a:rPr>
            </a:br>
            <a:r>
              <a:rPr b="0" i="0" lang="nl" sz="1700" u="none" cap="none" strike="noStrike">
                <a:solidFill>
                  <a:schemeClr val="dk1"/>
                </a:solidFill>
                <a:latin typeface="Nunito Light"/>
                <a:ea typeface="Nunito Light"/>
                <a:cs typeface="Nunito Light"/>
                <a:sym typeface="Nunito Light"/>
              </a:rPr>
              <a:t>Bijvoorbeeld verzorgd door </a:t>
            </a:r>
            <a:r>
              <a:rPr b="1" i="0" lang="nl" sz="1700" u="none" cap="none" strike="noStrike">
                <a:solidFill>
                  <a:schemeClr val="dk1"/>
                </a:solidFill>
                <a:latin typeface="Nunito"/>
                <a:ea typeface="Nunito"/>
                <a:cs typeface="Nunito"/>
                <a:sym typeface="Nunito"/>
              </a:rPr>
              <a:t>Jamba Hongarije.</a:t>
            </a:r>
            <a:endParaRPr b="0" i="0" sz="600" u="none" cap="none" strike="noStrike">
              <a:solidFill>
                <a:schemeClr val="dk1"/>
              </a:solidFill>
              <a:latin typeface="Nunito Light"/>
              <a:ea typeface="Nunito Light"/>
              <a:cs typeface="Nunito Light"/>
              <a:sym typeface="Nunito Light"/>
            </a:endParaRPr>
          </a:p>
        </p:txBody>
      </p:sp>
      <p:pic>
        <p:nvPicPr>
          <p:cNvPr id="5970" name="Google Shape;5970;p36"/>
          <p:cNvPicPr preferRelativeResize="0"/>
          <p:nvPr/>
        </p:nvPicPr>
        <p:blipFill rotWithShape="1">
          <a:blip r:embed="rId3">
            <a:alphaModFix/>
          </a:blip>
          <a:srcRect b="0" l="0" r="0" t="0"/>
          <a:stretch/>
        </p:blipFill>
        <p:spPr>
          <a:xfrm>
            <a:off x="5769575" y="831925"/>
            <a:ext cx="2900325" cy="2830976"/>
          </a:xfrm>
          <a:prstGeom prst="rect">
            <a:avLst/>
          </a:prstGeom>
          <a:noFill/>
          <a:ln>
            <a:noFill/>
          </a:ln>
        </p:spPr>
      </p:pic>
      <p:grpSp>
        <p:nvGrpSpPr>
          <p:cNvPr id="5971" name="Google Shape;5971;p36"/>
          <p:cNvGrpSpPr/>
          <p:nvPr/>
        </p:nvGrpSpPr>
        <p:grpSpPr>
          <a:xfrm>
            <a:off x="4909709" y="924114"/>
            <a:ext cx="1182699" cy="386006"/>
            <a:chOff x="2328094" y="3902978"/>
            <a:chExt cx="2365399" cy="772012"/>
          </a:xfrm>
        </p:grpSpPr>
        <p:sp>
          <p:nvSpPr>
            <p:cNvPr id="5972" name="Google Shape;5972;p3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3" name="Google Shape;5973;p3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74" name="Google Shape;5974;p36"/>
          <p:cNvGrpSpPr/>
          <p:nvPr/>
        </p:nvGrpSpPr>
        <p:grpSpPr>
          <a:xfrm>
            <a:off x="7841809" y="3066714"/>
            <a:ext cx="1182699" cy="386006"/>
            <a:chOff x="2328094" y="3902978"/>
            <a:chExt cx="2365399" cy="772012"/>
          </a:xfrm>
        </p:grpSpPr>
        <p:sp>
          <p:nvSpPr>
            <p:cNvPr id="5975" name="Google Shape;5975;p3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6" name="Google Shape;5976;p3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5977" name="Google Shape;5977;p36"/>
          <p:cNvPicPr preferRelativeResize="0"/>
          <p:nvPr/>
        </p:nvPicPr>
        <p:blipFill rotWithShape="1">
          <a:blip r:embed="rId4">
            <a:alphaModFix/>
          </a:blip>
          <a:srcRect b="0" l="0" r="0" t="0"/>
          <a:stretch/>
        </p:blipFill>
        <p:spPr>
          <a:xfrm rot="-6300000">
            <a:off x="4620032" y="3699431"/>
            <a:ext cx="859016" cy="859016"/>
          </a:xfrm>
          <a:prstGeom prst="rect">
            <a:avLst/>
          </a:prstGeom>
          <a:noFill/>
          <a:ln>
            <a:noFill/>
          </a:ln>
        </p:spPr>
      </p:pic>
      <p:pic>
        <p:nvPicPr>
          <p:cNvPr id="5978" name="Google Shape;5978;p36"/>
          <p:cNvPicPr preferRelativeResize="0"/>
          <p:nvPr/>
        </p:nvPicPr>
        <p:blipFill rotWithShape="1">
          <a:blip r:embed="rId5">
            <a:alphaModFix/>
          </a:blip>
          <a:srcRect b="0" l="0" r="0" t="0"/>
          <a:stretch/>
        </p:blipFill>
        <p:spPr>
          <a:xfrm>
            <a:off x="4523507" y="2115620"/>
            <a:ext cx="1337100" cy="133710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5982" name="Shape 5982"/>
        <p:cNvGrpSpPr/>
        <p:nvPr/>
      </p:nvGrpSpPr>
      <p:grpSpPr>
        <a:xfrm>
          <a:off x="0" y="0"/>
          <a:ext cx="0" cy="0"/>
          <a:chOff x="0" y="0"/>
          <a:chExt cx="0" cy="0"/>
        </a:xfrm>
      </p:grpSpPr>
      <p:grpSp>
        <p:nvGrpSpPr>
          <p:cNvPr id="5983" name="Google Shape;5983;p37"/>
          <p:cNvGrpSpPr/>
          <p:nvPr/>
        </p:nvGrpSpPr>
        <p:grpSpPr>
          <a:xfrm>
            <a:off x="2493730" y="1276638"/>
            <a:ext cx="2306412" cy="3504912"/>
            <a:chOff x="2265130" y="1124238"/>
            <a:chExt cx="2306412" cy="3504912"/>
          </a:xfrm>
        </p:grpSpPr>
        <p:sp>
          <p:nvSpPr>
            <p:cNvPr id="5984" name="Google Shape;5984;p37"/>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5" name="Google Shape;5985;p37"/>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6" name="Google Shape;5986;p37"/>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87" name="Google Shape;5987;p37"/>
          <p:cNvGrpSpPr/>
          <p:nvPr/>
        </p:nvGrpSpPr>
        <p:grpSpPr>
          <a:xfrm rot="-121031">
            <a:off x="504716" y="509218"/>
            <a:ext cx="3771305" cy="3821699"/>
            <a:chOff x="1161237" y="1475147"/>
            <a:chExt cx="7542461" cy="7643193"/>
          </a:xfrm>
        </p:grpSpPr>
        <p:sp>
          <p:nvSpPr>
            <p:cNvPr id="5988" name="Google Shape;5988;p37"/>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9" name="Google Shape;5989;p37"/>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0" name="Google Shape;5990;p37"/>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91" name="Google Shape;5991;p37"/>
          <p:cNvGrpSpPr/>
          <p:nvPr/>
        </p:nvGrpSpPr>
        <p:grpSpPr>
          <a:xfrm rot="-333387">
            <a:off x="414026" y="3278982"/>
            <a:ext cx="1155627" cy="1527576"/>
            <a:chOff x="164586" y="7085840"/>
            <a:chExt cx="2670529" cy="3530062"/>
          </a:xfrm>
        </p:grpSpPr>
        <p:sp>
          <p:nvSpPr>
            <p:cNvPr id="5992" name="Google Shape;5992;p37"/>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3" name="Google Shape;5993;p37"/>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4" name="Google Shape;5994;p37"/>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5" name="Google Shape;5995;p37"/>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6" name="Google Shape;5996;p37"/>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7" name="Google Shape;5997;p37"/>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8" name="Google Shape;5998;p37"/>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9" name="Google Shape;5999;p37"/>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0" name="Google Shape;6000;p37"/>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1" name="Google Shape;6001;p37"/>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2" name="Google Shape;6002;p37"/>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3" name="Google Shape;6003;p37"/>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4" name="Google Shape;6004;p37"/>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5" name="Google Shape;6005;p37"/>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6" name="Google Shape;6006;p37"/>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7" name="Google Shape;6007;p37"/>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8" name="Google Shape;6008;p37"/>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9" name="Google Shape;6009;p37"/>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010" name="Google Shape;6010;p37"/>
          <p:cNvSpPr txBox="1"/>
          <p:nvPr/>
        </p:nvSpPr>
        <p:spPr>
          <a:xfrm>
            <a:off x="895475" y="1485350"/>
            <a:ext cx="2989800" cy="492443"/>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200"/>
              <a:buFont typeface="Arial"/>
              <a:buNone/>
            </a:pPr>
            <a:r>
              <a:rPr b="0" i="0" lang="nl" sz="3200" u="none" cap="none" strike="noStrike">
                <a:solidFill>
                  <a:schemeClr val="dk1"/>
                </a:solidFill>
                <a:latin typeface="Mali Medium"/>
                <a:ea typeface="Mali Medium"/>
                <a:cs typeface="Mali Medium"/>
                <a:sym typeface="Mali Medium"/>
              </a:rPr>
              <a:t>Geef nooit op!</a:t>
            </a:r>
            <a:endParaRPr b="0" i="0" sz="3200" u="none" cap="none" strike="noStrike">
              <a:solidFill>
                <a:schemeClr val="dk1"/>
              </a:solidFill>
              <a:latin typeface="Mali Medium"/>
              <a:ea typeface="Mali Medium"/>
              <a:cs typeface="Mali Medium"/>
              <a:sym typeface="Mali Medium"/>
            </a:endParaRPr>
          </a:p>
        </p:txBody>
      </p:sp>
      <p:sp>
        <p:nvSpPr>
          <p:cNvPr id="6011" name="Google Shape;6011;p37"/>
          <p:cNvSpPr txBox="1"/>
          <p:nvPr/>
        </p:nvSpPr>
        <p:spPr>
          <a:xfrm>
            <a:off x="5119450" y="726600"/>
            <a:ext cx="3496200" cy="39327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400"/>
              <a:buFont typeface="Arial"/>
              <a:buNone/>
            </a:pPr>
            <a:r>
              <a:rPr b="1" i="0" lang="nl" sz="1400" u="none" cap="none" strike="noStrike">
                <a:solidFill>
                  <a:srgbClr val="000000"/>
                </a:solidFill>
                <a:latin typeface="Nunito"/>
                <a:ea typeface="Nunito"/>
                <a:cs typeface="Nunito"/>
                <a:sym typeface="Nunito"/>
              </a:rPr>
              <a:t>Maar wat moet ik doen als ik in de nabije toekomst op zoek ben naar een baan en geen tijd heb om Engels te leren? </a:t>
            </a:r>
            <a:br>
              <a:rPr b="0" i="0" lang="nl" sz="1400" u="none" cap="none" strike="noStrike">
                <a:solidFill>
                  <a:srgbClr val="000000"/>
                </a:solidFill>
                <a:latin typeface="Nunito"/>
                <a:ea typeface="Nunito"/>
                <a:cs typeface="Nunito"/>
                <a:sym typeface="Nunito"/>
              </a:rPr>
            </a:br>
            <a:br>
              <a:rPr b="0" i="0" lang="nl" sz="1400" u="none" cap="none" strike="noStrike">
                <a:solidFill>
                  <a:srgbClr val="000000"/>
                </a:solidFill>
                <a:latin typeface="Nunito"/>
                <a:ea typeface="Nunito"/>
                <a:cs typeface="Nunito"/>
                <a:sym typeface="Nunito"/>
              </a:rPr>
            </a:br>
            <a:r>
              <a:rPr b="0" i="0" lang="nl" sz="1400" u="none" cap="none" strike="noStrike">
                <a:solidFill>
                  <a:srgbClr val="000000"/>
                </a:solidFill>
                <a:latin typeface="Nunito"/>
                <a:ea typeface="Nunito"/>
                <a:cs typeface="Nunito"/>
                <a:sym typeface="Nunito"/>
              </a:rPr>
              <a:t>Het is waar dat veel banen Engels vereisen en daar niet flexibel in zijn.</a:t>
            </a:r>
            <a:endParaRPr b="0" i="0" sz="14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400"/>
              <a:buFont typeface="Arial"/>
              <a:buNone/>
            </a:pPr>
            <a:r>
              <a:t/>
            </a:r>
            <a:endParaRPr b="0" i="0" sz="14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400"/>
              <a:buFont typeface="Arial"/>
              <a:buNone/>
            </a:pPr>
            <a:r>
              <a:rPr b="0" i="0" lang="nl" sz="1400" u="none" cap="none" strike="noStrike">
                <a:solidFill>
                  <a:srgbClr val="000000"/>
                </a:solidFill>
                <a:latin typeface="Nunito"/>
                <a:ea typeface="Nunito"/>
                <a:cs typeface="Nunito"/>
                <a:sym typeface="Nunito"/>
              </a:rPr>
              <a:t>Maar bij veel IT-banen </a:t>
            </a:r>
            <a:r>
              <a:rPr lang="nl">
                <a:latin typeface="Nunito"/>
                <a:ea typeface="Nunito"/>
                <a:cs typeface="Nunito"/>
                <a:sym typeface="Nunito"/>
              </a:rPr>
              <a:t>verloopt de communicatie voornamelijk schriftelijk</a:t>
            </a:r>
            <a:r>
              <a:rPr b="0" i="0" lang="nl" sz="1400" u="none" cap="none" strike="noStrike">
                <a:solidFill>
                  <a:srgbClr val="000000"/>
                </a:solidFill>
                <a:latin typeface="Nunito"/>
                <a:ea typeface="Nunito"/>
                <a:cs typeface="Nunito"/>
                <a:sym typeface="Nunito"/>
              </a:rPr>
              <a:t>. </a:t>
            </a:r>
            <a:r>
              <a:rPr lang="nl">
                <a:latin typeface="Nunito"/>
                <a:ea typeface="Nunito"/>
                <a:cs typeface="Nunito"/>
                <a:sym typeface="Nunito"/>
              </a:rPr>
              <a:t>En technologie is hier al een grote hulp</a:t>
            </a:r>
            <a:r>
              <a:rPr b="0" i="0" lang="nl" sz="1400" u="none" cap="none" strike="noStrike">
                <a:solidFill>
                  <a:srgbClr val="000000"/>
                </a:solidFill>
                <a:latin typeface="Nunito"/>
                <a:ea typeface="Nunito"/>
                <a:cs typeface="Nunito"/>
                <a:sym typeface="Nunito"/>
              </a:rPr>
              <a:t>. Als </a:t>
            </a:r>
            <a:r>
              <a:rPr lang="nl">
                <a:latin typeface="Nunito"/>
                <a:ea typeface="Nunito"/>
                <a:cs typeface="Nunito"/>
                <a:sym typeface="Nunito"/>
              </a:rPr>
              <a:t>je</a:t>
            </a:r>
            <a:r>
              <a:rPr b="0" i="0" lang="nl" sz="1400" u="none" cap="none" strike="noStrike">
                <a:solidFill>
                  <a:srgbClr val="000000"/>
                </a:solidFill>
                <a:latin typeface="Nunito"/>
                <a:ea typeface="Nunito"/>
                <a:cs typeface="Nunito"/>
                <a:sym typeface="Nunito"/>
              </a:rPr>
              <a:t> vakkundig vertaalprogramma's zoals </a:t>
            </a:r>
            <a:r>
              <a:rPr b="1" i="0" lang="nl" sz="1400" u="none" cap="none" strike="noStrike">
                <a:solidFill>
                  <a:srgbClr val="000000"/>
                </a:solidFill>
                <a:latin typeface="Nunito"/>
                <a:ea typeface="Nunito"/>
                <a:cs typeface="Nunito"/>
                <a:sym typeface="Nunito"/>
              </a:rPr>
              <a:t>DeepL </a:t>
            </a:r>
            <a:r>
              <a:rPr b="0" i="0" lang="nl" sz="1400" u="none" cap="none" strike="noStrike">
                <a:solidFill>
                  <a:srgbClr val="000000"/>
                </a:solidFill>
                <a:latin typeface="Nunito"/>
                <a:ea typeface="Nunito"/>
                <a:cs typeface="Nunito"/>
                <a:sym typeface="Nunito"/>
              </a:rPr>
              <a:t>of </a:t>
            </a:r>
            <a:r>
              <a:rPr b="1" i="0" lang="nl" sz="1400" u="none" cap="none" strike="noStrike">
                <a:solidFill>
                  <a:srgbClr val="000000"/>
                </a:solidFill>
                <a:latin typeface="Nunito"/>
                <a:ea typeface="Nunito"/>
                <a:cs typeface="Nunito"/>
                <a:sym typeface="Nunito"/>
              </a:rPr>
              <a:t>Google Translate gebruikt </a:t>
            </a:r>
            <a:r>
              <a:rPr b="0" i="0" lang="nl" sz="1400" u="none" cap="none" strike="noStrike">
                <a:solidFill>
                  <a:srgbClr val="000000"/>
                </a:solidFill>
                <a:latin typeface="Nunito"/>
                <a:ea typeface="Nunito"/>
                <a:cs typeface="Nunito"/>
                <a:sym typeface="Nunito"/>
              </a:rPr>
              <a:t>, he</a:t>
            </a:r>
            <a:r>
              <a:rPr lang="nl">
                <a:latin typeface="Nunito"/>
                <a:ea typeface="Nunito"/>
                <a:cs typeface="Nunito"/>
                <a:sym typeface="Nunito"/>
              </a:rPr>
              <a:t>b</a:t>
            </a:r>
            <a:r>
              <a:rPr b="0" i="0" lang="nl" sz="1400" u="none" cap="none" strike="noStrike">
                <a:solidFill>
                  <a:srgbClr val="000000"/>
                </a:solidFill>
                <a:latin typeface="Nunito"/>
                <a:ea typeface="Nunito"/>
                <a:cs typeface="Nunito"/>
                <a:sym typeface="Nunito"/>
              </a:rPr>
              <a:t> </a:t>
            </a:r>
            <a:r>
              <a:rPr lang="nl">
                <a:latin typeface="Nunito"/>
                <a:ea typeface="Nunito"/>
                <a:cs typeface="Nunito"/>
                <a:sym typeface="Nunito"/>
              </a:rPr>
              <a:t>je</a:t>
            </a:r>
            <a:r>
              <a:rPr b="0" i="0" lang="nl" sz="1400" u="none" cap="none" strike="noStrike">
                <a:solidFill>
                  <a:srgbClr val="000000"/>
                </a:solidFill>
                <a:latin typeface="Nunito"/>
                <a:ea typeface="Nunito"/>
                <a:cs typeface="Nunito"/>
                <a:sym typeface="Nunito"/>
              </a:rPr>
              <a:t> een kans om een baan te krijgen, zelfs zonder een grondige kennis van het Engels. Er zijn werkgevers die deze oplossing kunnen accepteren.</a:t>
            </a:r>
            <a:endParaRPr b="0" i="0" sz="1400" u="none" cap="none" strike="noStrike">
              <a:solidFill>
                <a:srgbClr val="000000"/>
              </a:solidFill>
              <a:latin typeface="Nunito"/>
              <a:ea typeface="Nunito"/>
              <a:cs typeface="Nunito"/>
              <a:sym typeface="Nunito"/>
            </a:endParaRPr>
          </a:p>
        </p:txBody>
      </p:sp>
      <p:pic>
        <p:nvPicPr>
          <p:cNvPr id="6012" name="Google Shape;6012;p37"/>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
        <p:nvSpPr>
          <p:cNvPr id="6013" name="Google Shape;6013;p3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6017" name="Shape 6017"/>
        <p:cNvGrpSpPr/>
        <p:nvPr/>
      </p:nvGrpSpPr>
      <p:grpSpPr>
        <a:xfrm>
          <a:off x="0" y="0"/>
          <a:ext cx="0" cy="0"/>
          <a:chOff x="0" y="0"/>
          <a:chExt cx="0" cy="0"/>
        </a:xfrm>
      </p:grpSpPr>
      <p:grpSp>
        <p:nvGrpSpPr>
          <p:cNvPr id="6018" name="Google Shape;6018;p38"/>
          <p:cNvGrpSpPr/>
          <p:nvPr/>
        </p:nvGrpSpPr>
        <p:grpSpPr>
          <a:xfrm>
            <a:off x="2493730" y="1276638"/>
            <a:ext cx="2306412" cy="3504912"/>
            <a:chOff x="2265130" y="1124238"/>
            <a:chExt cx="2306412" cy="3504912"/>
          </a:xfrm>
        </p:grpSpPr>
        <p:sp>
          <p:nvSpPr>
            <p:cNvPr id="6019" name="Google Shape;6019;p38"/>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0" name="Google Shape;6020;p38"/>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1" name="Google Shape;6021;p38"/>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22" name="Google Shape;6022;p38"/>
          <p:cNvGrpSpPr/>
          <p:nvPr/>
        </p:nvGrpSpPr>
        <p:grpSpPr>
          <a:xfrm rot="-121132">
            <a:off x="506576" y="503826"/>
            <a:ext cx="4067912" cy="3930272"/>
            <a:chOff x="1161237" y="1475147"/>
            <a:chExt cx="7542461" cy="7643193"/>
          </a:xfrm>
        </p:grpSpPr>
        <p:sp>
          <p:nvSpPr>
            <p:cNvPr id="6023" name="Google Shape;6023;p38"/>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4" name="Google Shape;6024;p38"/>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5" name="Google Shape;6025;p38"/>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26" name="Google Shape;6026;p38"/>
          <p:cNvGrpSpPr/>
          <p:nvPr/>
        </p:nvGrpSpPr>
        <p:grpSpPr>
          <a:xfrm rot="-333387">
            <a:off x="414026" y="3278982"/>
            <a:ext cx="1155627" cy="1527576"/>
            <a:chOff x="164586" y="7085840"/>
            <a:chExt cx="2670529" cy="3530062"/>
          </a:xfrm>
        </p:grpSpPr>
        <p:sp>
          <p:nvSpPr>
            <p:cNvPr id="6027" name="Google Shape;6027;p38"/>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8" name="Google Shape;6028;p38"/>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9" name="Google Shape;6029;p38"/>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0" name="Google Shape;6030;p38"/>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1" name="Google Shape;6031;p38"/>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2" name="Google Shape;6032;p38"/>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3" name="Google Shape;6033;p38"/>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4" name="Google Shape;6034;p38"/>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5" name="Google Shape;6035;p38"/>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6" name="Google Shape;6036;p38"/>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7" name="Google Shape;6037;p38"/>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8" name="Google Shape;6038;p38"/>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9" name="Google Shape;6039;p38"/>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0" name="Google Shape;6040;p38"/>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1" name="Google Shape;6041;p38"/>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2" name="Google Shape;6042;p38"/>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3" name="Google Shape;6043;p38"/>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4" name="Google Shape;6044;p38"/>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045" name="Google Shape;6045;p38"/>
          <p:cNvSpPr txBox="1"/>
          <p:nvPr/>
        </p:nvSpPr>
        <p:spPr>
          <a:xfrm>
            <a:off x="4978050" y="1352700"/>
            <a:ext cx="3801300" cy="24936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400"/>
              <a:buFont typeface="Arial"/>
              <a:buNone/>
            </a:pPr>
            <a:r>
              <a:rPr lang="nl" sz="2400">
                <a:latin typeface="Nunito"/>
                <a:ea typeface="Nunito"/>
                <a:cs typeface="Nunito"/>
                <a:sym typeface="Nunito"/>
              </a:rPr>
              <a:t>Voel je vrij om te vragen of de werkplek de mogelijkheid kan bieden</a:t>
            </a:r>
            <a:endParaRPr sz="2400">
              <a:latin typeface="Nunito"/>
              <a:ea typeface="Nunito"/>
              <a:cs typeface="Nunito"/>
              <a:sym typeface="Nunito"/>
            </a:endParaRPr>
          </a:p>
          <a:p>
            <a:pPr indent="0" lvl="0" marL="0" rtl="0" algn="ctr">
              <a:lnSpc>
                <a:spcPct val="115000"/>
              </a:lnSpc>
              <a:spcBef>
                <a:spcPts val="0"/>
              </a:spcBef>
              <a:spcAft>
                <a:spcPts val="0"/>
              </a:spcAft>
              <a:buNone/>
            </a:pPr>
            <a:r>
              <a:rPr lang="nl" sz="2400">
                <a:latin typeface="Nunito"/>
                <a:ea typeface="Nunito"/>
                <a:cs typeface="Nunito"/>
                <a:sym typeface="Nunito"/>
              </a:rPr>
              <a:t>om je Engelse vaardigheden te verbeteren.</a:t>
            </a:r>
            <a:endParaRPr sz="2400">
              <a:latin typeface="Nunito"/>
              <a:ea typeface="Nunito"/>
              <a:cs typeface="Nunito"/>
              <a:sym typeface="Nunito"/>
            </a:endParaRPr>
          </a:p>
        </p:txBody>
      </p:sp>
      <p:sp>
        <p:nvSpPr>
          <p:cNvPr id="6046" name="Google Shape;6046;p3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
        <p:nvSpPr>
          <p:cNvPr id="6047" name="Google Shape;6047;p38"/>
          <p:cNvSpPr txBox="1"/>
          <p:nvPr/>
        </p:nvSpPr>
        <p:spPr>
          <a:xfrm>
            <a:off x="438625" y="1276650"/>
            <a:ext cx="3753000" cy="1477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200"/>
              <a:buFont typeface="Arial"/>
              <a:buNone/>
            </a:pPr>
            <a:r>
              <a:rPr b="0" i="0" lang="nl" sz="3200" u="none" cap="none" strike="noStrike">
                <a:solidFill>
                  <a:schemeClr val="dk1"/>
                </a:solidFill>
                <a:latin typeface="Mali"/>
                <a:ea typeface="Mali"/>
                <a:cs typeface="Mali"/>
                <a:sym typeface="Mali"/>
              </a:rPr>
              <a:t>Onderhandelingsvoorstel voor een sollicitatiegesprek</a:t>
            </a:r>
            <a:endParaRPr b="0" i="0" sz="100" u="none" cap="none" strike="noStrike">
              <a:solidFill>
                <a:schemeClr val="dk1"/>
              </a:solidFill>
              <a:latin typeface="Mali"/>
              <a:ea typeface="Mali"/>
              <a:cs typeface="Mali"/>
              <a:sym typeface="Mali"/>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6051" name="Shape 6051"/>
        <p:cNvGrpSpPr/>
        <p:nvPr/>
      </p:nvGrpSpPr>
      <p:grpSpPr>
        <a:xfrm>
          <a:off x="0" y="0"/>
          <a:ext cx="0" cy="0"/>
          <a:chOff x="0" y="0"/>
          <a:chExt cx="0" cy="0"/>
        </a:xfrm>
      </p:grpSpPr>
      <p:sp>
        <p:nvSpPr>
          <p:cNvPr id="6052" name="Google Shape;6052;p39"/>
          <p:cNvSpPr txBox="1"/>
          <p:nvPr/>
        </p:nvSpPr>
        <p:spPr>
          <a:xfrm>
            <a:off x="2658150" y="1334584"/>
            <a:ext cx="3827700" cy="10158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3000"/>
              <a:buFont typeface="Arial"/>
              <a:buNone/>
            </a:pPr>
            <a:r>
              <a:rPr b="0" i="0" lang="nl" sz="3000" u="none" cap="none" strike="noStrike">
                <a:solidFill>
                  <a:schemeClr val="dk1"/>
                </a:solidFill>
                <a:latin typeface="Mali Medium"/>
                <a:ea typeface="Mali Medium"/>
                <a:cs typeface="Mali Medium"/>
                <a:sym typeface="Mali Medium"/>
              </a:rPr>
              <a:t>Digitale basisvaardigheden</a:t>
            </a:r>
            <a:endParaRPr b="0" i="0" sz="3000" u="none" cap="none" strike="noStrike">
              <a:solidFill>
                <a:schemeClr val="dk1"/>
              </a:solidFill>
              <a:latin typeface="Mali Medium"/>
              <a:ea typeface="Mali Medium"/>
              <a:cs typeface="Mali Medium"/>
              <a:sym typeface="Mali Medium"/>
            </a:endParaRPr>
          </a:p>
        </p:txBody>
      </p:sp>
      <p:grpSp>
        <p:nvGrpSpPr>
          <p:cNvPr id="6053" name="Google Shape;6053;p39"/>
          <p:cNvGrpSpPr/>
          <p:nvPr/>
        </p:nvGrpSpPr>
        <p:grpSpPr>
          <a:xfrm rot="830578">
            <a:off x="-712590" y="291494"/>
            <a:ext cx="2667061" cy="3872466"/>
            <a:chOff x="-746953" y="5172954"/>
            <a:chExt cx="4168030" cy="6051812"/>
          </a:xfrm>
        </p:grpSpPr>
        <p:sp>
          <p:nvSpPr>
            <p:cNvPr id="6054" name="Google Shape;6054;p39"/>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5" name="Google Shape;6055;p39"/>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6" name="Google Shape;6056;p39"/>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057" name="Google Shape;6057;p39"/>
            <p:cNvGrpSpPr/>
            <p:nvPr/>
          </p:nvGrpSpPr>
          <p:grpSpPr>
            <a:xfrm>
              <a:off x="1023177" y="8737691"/>
              <a:ext cx="1449319" cy="124286"/>
              <a:chOff x="1023177" y="8737691"/>
              <a:chExt cx="1449319" cy="124286"/>
            </a:xfrm>
          </p:grpSpPr>
          <p:sp>
            <p:nvSpPr>
              <p:cNvPr id="6058" name="Google Shape;6058;p39"/>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9" name="Google Shape;6059;p39"/>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60" name="Google Shape;6060;p39"/>
            <p:cNvGrpSpPr/>
            <p:nvPr/>
          </p:nvGrpSpPr>
          <p:grpSpPr>
            <a:xfrm>
              <a:off x="1508066" y="9750325"/>
              <a:ext cx="366096" cy="16550"/>
              <a:chOff x="1508066" y="9750325"/>
              <a:chExt cx="366096" cy="16550"/>
            </a:xfrm>
          </p:grpSpPr>
          <p:sp>
            <p:nvSpPr>
              <p:cNvPr id="6061" name="Google Shape;6061;p39"/>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2" name="Google Shape;6062;p39"/>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63" name="Google Shape;6063;p39"/>
            <p:cNvGrpSpPr/>
            <p:nvPr/>
          </p:nvGrpSpPr>
          <p:grpSpPr>
            <a:xfrm>
              <a:off x="-490768" y="5562563"/>
              <a:ext cx="3494680" cy="231400"/>
              <a:chOff x="-490768" y="5562563"/>
              <a:chExt cx="3494680" cy="231400"/>
            </a:xfrm>
          </p:grpSpPr>
          <p:sp>
            <p:nvSpPr>
              <p:cNvPr id="6064" name="Google Shape;6064;p39"/>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5" name="Google Shape;6065;p39"/>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6" name="Google Shape;6066;p39"/>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7" name="Google Shape;6067;p39"/>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8" name="Google Shape;6068;p39"/>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9" name="Google Shape;6069;p39"/>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0" name="Google Shape;6070;p39"/>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1" name="Google Shape;6071;p39"/>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2" name="Google Shape;6072;p39"/>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3" name="Google Shape;6073;p39"/>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4" name="Google Shape;6074;p39"/>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5" name="Google Shape;6075;p39"/>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6" name="Google Shape;6076;p39"/>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77" name="Google Shape;6077;p39"/>
            <p:cNvGrpSpPr/>
            <p:nvPr/>
          </p:nvGrpSpPr>
          <p:grpSpPr>
            <a:xfrm>
              <a:off x="-649942" y="5172954"/>
              <a:ext cx="3748255" cy="572900"/>
              <a:chOff x="-649942" y="5172954"/>
              <a:chExt cx="3748255" cy="572900"/>
            </a:xfrm>
          </p:grpSpPr>
          <p:sp>
            <p:nvSpPr>
              <p:cNvPr id="6078" name="Google Shape;6078;p39"/>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9" name="Google Shape;6079;p39"/>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0" name="Google Shape;6080;p39"/>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1" name="Google Shape;6081;p39"/>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2" name="Google Shape;6082;p39"/>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3" name="Google Shape;6083;p39"/>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4" name="Google Shape;6084;p39"/>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5" name="Google Shape;6085;p39"/>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6" name="Google Shape;6086;p39"/>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7" name="Google Shape;6087;p39"/>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8" name="Google Shape;6088;p39"/>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9" name="Google Shape;6089;p39"/>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0" name="Google Shape;6090;p39"/>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091" name="Google Shape;6091;p39"/>
          <p:cNvGrpSpPr/>
          <p:nvPr/>
        </p:nvGrpSpPr>
        <p:grpSpPr>
          <a:xfrm rot="1736932">
            <a:off x="6523469" y="3045419"/>
            <a:ext cx="1467961" cy="2277819"/>
            <a:chOff x="16070406" y="6554499"/>
            <a:chExt cx="2936096" cy="4555909"/>
          </a:xfrm>
        </p:grpSpPr>
        <p:sp>
          <p:nvSpPr>
            <p:cNvPr id="6092" name="Google Shape;6092;p39"/>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3" name="Google Shape;6093;p39"/>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4" name="Google Shape;6094;p39"/>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5" name="Google Shape;6095;p39"/>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6" name="Google Shape;6096;p39"/>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7" name="Google Shape;6097;p39"/>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8" name="Google Shape;6098;p39"/>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9" name="Google Shape;6099;p39"/>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0" name="Google Shape;6100;p39"/>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1" name="Google Shape;6101;p39"/>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2" name="Google Shape;6102;p39"/>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3" name="Google Shape;6103;p39"/>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4" name="Google Shape;6104;p39"/>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05" name="Google Shape;6105;p39"/>
          <p:cNvGrpSpPr/>
          <p:nvPr/>
        </p:nvGrpSpPr>
        <p:grpSpPr>
          <a:xfrm rot="-1029449">
            <a:off x="7539816" y="-485661"/>
            <a:ext cx="2171034" cy="3135206"/>
            <a:chOff x="8058081" y="-444706"/>
            <a:chExt cx="2171029" cy="3135198"/>
          </a:xfrm>
        </p:grpSpPr>
        <p:sp>
          <p:nvSpPr>
            <p:cNvPr id="6106" name="Google Shape;6106;p39"/>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107" name="Google Shape;6107;p39"/>
            <p:cNvGrpSpPr/>
            <p:nvPr/>
          </p:nvGrpSpPr>
          <p:grpSpPr>
            <a:xfrm>
              <a:off x="8217727" y="-222758"/>
              <a:ext cx="1788690" cy="2649462"/>
              <a:chOff x="16435453" y="-445516"/>
              <a:chExt cx="3577381" cy="5298924"/>
            </a:xfrm>
          </p:grpSpPr>
          <p:grpSp>
            <p:nvGrpSpPr>
              <p:cNvPr id="6108" name="Google Shape;6108;p39"/>
              <p:cNvGrpSpPr/>
              <p:nvPr/>
            </p:nvGrpSpPr>
            <p:grpSpPr>
              <a:xfrm>
                <a:off x="16435495" y="-445516"/>
                <a:ext cx="3577334" cy="72027"/>
                <a:chOff x="16435495" y="-445516"/>
                <a:chExt cx="3577334" cy="72027"/>
              </a:xfrm>
            </p:grpSpPr>
            <p:grpSp>
              <p:nvGrpSpPr>
                <p:cNvPr id="6109" name="Google Shape;6109;p39"/>
                <p:cNvGrpSpPr/>
                <p:nvPr/>
              </p:nvGrpSpPr>
              <p:grpSpPr>
                <a:xfrm>
                  <a:off x="16435495" y="-445516"/>
                  <a:ext cx="64084" cy="71994"/>
                  <a:chOff x="16435495" y="-445516"/>
                  <a:chExt cx="64084" cy="71994"/>
                </a:xfrm>
              </p:grpSpPr>
              <p:sp>
                <p:nvSpPr>
                  <p:cNvPr id="6110" name="Google Shape;6110;p39"/>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11" name="Google Shape;6111;p39"/>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12" name="Google Shape;6112;p39"/>
                <p:cNvGrpSpPr/>
                <p:nvPr/>
              </p:nvGrpSpPr>
              <p:grpSpPr>
                <a:xfrm>
                  <a:off x="16874681" y="-445494"/>
                  <a:ext cx="64064" cy="72005"/>
                  <a:chOff x="16874681" y="-445494"/>
                  <a:chExt cx="64064" cy="72005"/>
                </a:xfrm>
              </p:grpSpPr>
              <p:sp>
                <p:nvSpPr>
                  <p:cNvPr id="6113" name="Google Shape;6113;p39"/>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14" name="Google Shape;6114;p39"/>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15" name="Google Shape;6115;p39"/>
                <p:cNvGrpSpPr/>
                <p:nvPr/>
              </p:nvGrpSpPr>
              <p:grpSpPr>
                <a:xfrm>
                  <a:off x="17313845" y="-445494"/>
                  <a:ext cx="64064" cy="72005"/>
                  <a:chOff x="17313845" y="-445494"/>
                  <a:chExt cx="64064" cy="72005"/>
                </a:xfrm>
              </p:grpSpPr>
              <p:sp>
                <p:nvSpPr>
                  <p:cNvPr id="6116" name="Google Shape;6116;p39"/>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17" name="Google Shape;6117;p39"/>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18" name="Google Shape;6118;p39"/>
                <p:cNvGrpSpPr/>
                <p:nvPr/>
              </p:nvGrpSpPr>
              <p:grpSpPr>
                <a:xfrm>
                  <a:off x="17752995" y="-445494"/>
                  <a:ext cx="64064" cy="72005"/>
                  <a:chOff x="17752995" y="-445494"/>
                  <a:chExt cx="64064" cy="72005"/>
                </a:xfrm>
              </p:grpSpPr>
              <p:sp>
                <p:nvSpPr>
                  <p:cNvPr id="6119" name="Google Shape;6119;p39"/>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0" name="Google Shape;6120;p39"/>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21" name="Google Shape;6121;p39"/>
                <p:cNvGrpSpPr/>
                <p:nvPr/>
              </p:nvGrpSpPr>
              <p:grpSpPr>
                <a:xfrm>
                  <a:off x="18192158" y="-445494"/>
                  <a:ext cx="64064" cy="72005"/>
                  <a:chOff x="18192158" y="-445494"/>
                  <a:chExt cx="64064" cy="72005"/>
                </a:xfrm>
              </p:grpSpPr>
              <p:sp>
                <p:nvSpPr>
                  <p:cNvPr id="6122" name="Google Shape;6122;p39"/>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3" name="Google Shape;6123;p39"/>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24" name="Google Shape;6124;p39"/>
                <p:cNvGrpSpPr/>
                <p:nvPr/>
              </p:nvGrpSpPr>
              <p:grpSpPr>
                <a:xfrm>
                  <a:off x="18631308" y="-445494"/>
                  <a:ext cx="64064" cy="72005"/>
                  <a:chOff x="18631308" y="-445494"/>
                  <a:chExt cx="64064" cy="72005"/>
                </a:xfrm>
              </p:grpSpPr>
              <p:sp>
                <p:nvSpPr>
                  <p:cNvPr id="6125" name="Google Shape;6125;p39"/>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6" name="Google Shape;6126;p39"/>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27" name="Google Shape;6127;p39"/>
                <p:cNvGrpSpPr/>
                <p:nvPr/>
              </p:nvGrpSpPr>
              <p:grpSpPr>
                <a:xfrm>
                  <a:off x="19070470" y="-445494"/>
                  <a:ext cx="64064" cy="72005"/>
                  <a:chOff x="19070470" y="-445494"/>
                  <a:chExt cx="64064" cy="72005"/>
                </a:xfrm>
              </p:grpSpPr>
              <p:sp>
                <p:nvSpPr>
                  <p:cNvPr id="6128" name="Google Shape;6128;p39"/>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9" name="Google Shape;6129;p39"/>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30" name="Google Shape;6130;p39"/>
                <p:cNvGrpSpPr/>
                <p:nvPr/>
              </p:nvGrpSpPr>
              <p:grpSpPr>
                <a:xfrm>
                  <a:off x="19509620" y="-445494"/>
                  <a:ext cx="64064" cy="72005"/>
                  <a:chOff x="19509620" y="-445494"/>
                  <a:chExt cx="64064" cy="72005"/>
                </a:xfrm>
              </p:grpSpPr>
              <p:sp>
                <p:nvSpPr>
                  <p:cNvPr id="6131" name="Google Shape;6131;p39"/>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2" name="Google Shape;6132;p39"/>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33" name="Google Shape;6133;p39"/>
                <p:cNvGrpSpPr/>
                <p:nvPr/>
              </p:nvGrpSpPr>
              <p:grpSpPr>
                <a:xfrm>
                  <a:off x="19948745" y="-445516"/>
                  <a:ext cx="64084" cy="71994"/>
                  <a:chOff x="19948745" y="-445516"/>
                  <a:chExt cx="64084" cy="71994"/>
                </a:xfrm>
              </p:grpSpPr>
              <p:sp>
                <p:nvSpPr>
                  <p:cNvPr id="6134" name="Google Shape;6134;p39"/>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5" name="Google Shape;6135;p39"/>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136" name="Google Shape;6136;p39"/>
              <p:cNvGrpSpPr/>
              <p:nvPr/>
            </p:nvGrpSpPr>
            <p:grpSpPr>
              <a:xfrm>
                <a:off x="16435453" y="29641"/>
                <a:ext cx="3577381" cy="72039"/>
                <a:chOff x="16435453" y="29641"/>
                <a:chExt cx="3577381" cy="72039"/>
              </a:xfrm>
            </p:grpSpPr>
            <p:grpSp>
              <p:nvGrpSpPr>
                <p:cNvPr id="6137" name="Google Shape;6137;p39"/>
                <p:cNvGrpSpPr/>
                <p:nvPr/>
              </p:nvGrpSpPr>
              <p:grpSpPr>
                <a:xfrm>
                  <a:off x="16435453" y="29641"/>
                  <a:ext cx="64131" cy="72022"/>
                  <a:chOff x="16435453" y="29641"/>
                  <a:chExt cx="64131" cy="72022"/>
                </a:xfrm>
              </p:grpSpPr>
              <p:sp>
                <p:nvSpPr>
                  <p:cNvPr id="6138" name="Google Shape;6138;p39"/>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9" name="Google Shape;6139;p39"/>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0" name="Google Shape;6140;p39"/>
                <p:cNvGrpSpPr/>
                <p:nvPr/>
              </p:nvGrpSpPr>
              <p:grpSpPr>
                <a:xfrm>
                  <a:off x="16874681" y="29675"/>
                  <a:ext cx="64064" cy="72005"/>
                  <a:chOff x="16874681" y="29675"/>
                  <a:chExt cx="64064" cy="72005"/>
                </a:xfrm>
              </p:grpSpPr>
              <p:sp>
                <p:nvSpPr>
                  <p:cNvPr id="6141" name="Google Shape;6141;p39"/>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42" name="Google Shape;6142;p39"/>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3" name="Google Shape;6143;p39"/>
                <p:cNvGrpSpPr/>
                <p:nvPr/>
              </p:nvGrpSpPr>
              <p:grpSpPr>
                <a:xfrm>
                  <a:off x="17313845" y="29675"/>
                  <a:ext cx="64064" cy="72005"/>
                  <a:chOff x="17313845" y="29675"/>
                  <a:chExt cx="64064" cy="72005"/>
                </a:xfrm>
              </p:grpSpPr>
              <p:sp>
                <p:nvSpPr>
                  <p:cNvPr id="6144" name="Google Shape;6144;p39"/>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45" name="Google Shape;6145;p39"/>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6" name="Google Shape;6146;p39"/>
                <p:cNvGrpSpPr/>
                <p:nvPr/>
              </p:nvGrpSpPr>
              <p:grpSpPr>
                <a:xfrm>
                  <a:off x="17752995" y="29675"/>
                  <a:ext cx="64064" cy="72005"/>
                  <a:chOff x="17752995" y="29675"/>
                  <a:chExt cx="64064" cy="72005"/>
                </a:xfrm>
              </p:grpSpPr>
              <p:sp>
                <p:nvSpPr>
                  <p:cNvPr id="6147" name="Google Shape;6147;p39"/>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48" name="Google Shape;6148;p39"/>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9" name="Google Shape;6149;p39"/>
                <p:cNvGrpSpPr/>
                <p:nvPr/>
              </p:nvGrpSpPr>
              <p:grpSpPr>
                <a:xfrm>
                  <a:off x="18192158" y="29675"/>
                  <a:ext cx="64064" cy="72005"/>
                  <a:chOff x="18192158" y="29675"/>
                  <a:chExt cx="64064" cy="72005"/>
                </a:xfrm>
              </p:grpSpPr>
              <p:sp>
                <p:nvSpPr>
                  <p:cNvPr id="6150" name="Google Shape;6150;p39"/>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1" name="Google Shape;6151;p39"/>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52" name="Google Shape;6152;p39"/>
                <p:cNvGrpSpPr/>
                <p:nvPr/>
              </p:nvGrpSpPr>
              <p:grpSpPr>
                <a:xfrm>
                  <a:off x="18631308" y="29675"/>
                  <a:ext cx="64064" cy="72005"/>
                  <a:chOff x="18631308" y="29675"/>
                  <a:chExt cx="64064" cy="72005"/>
                </a:xfrm>
              </p:grpSpPr>
              <p:sp>
                <p:nvSpPr>
                  <p:cNvPr id="6153" name="Google Shape;6153;p39"/>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4" name="Google Shape;6154;p39"/>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55" name="Google Shape;6155;p39"/>
                <p:cNvGrpSpPr/>
                <p:nvPr/>
              </p:nvGrpSpPr>
              <p:grpSpPr>
                <a:xfrm>
                  <a:off x="19070470" y="29675"/>
                  <a:ext cx="64064" cy="72005"/>
                  <a:chOff x="19070470" y="29675"/>
                  <a:chExt cx="64064" cy="72005"/>
                </a:xfrm>
              </p:grpSpPr>
              <p:sp>
                <p:nvSpPr>
                  <p:cNvPr id="6156" name="Google Shape;6156;p39"/>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7" name="Google Shape;6157;p39"/>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58" name="Google Shape;6158;p39"/>
                <p:cNvGrpSpPr/>
                <p:nvPr/>
              </p:nvGrpSpPr>
              <p:grpSpPr>
                <a:xfrm>
                  <a:off x="19509620" y="29675"/>
                  <a:ext cx="64064" cy="72005"/>
                  <a:chOff x="19509620" y="29675"/>
                  <a:chExt cx="64064" cy="72005"/>
                </a:xfrm>
              </p:grpSpPr>
              <p:sp>
                <p:nvSpPr>
                  <p:cNvPr id="6159" name="Google Shape;6159;p39"/>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0" name="Google Shape;6160;p39"/>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61" name="Google Shape;6161;p39"/>
                <p:cNvGrpSpPr/>
                <p:nvPr/>
              </p:nvGrpSpPr>
              <p:grpSpPr>
                <a:xfrm>
                  <a:off x="19948705" y="29641"/>
                  <a:ext cx="64129" cy="72022"/>
                  <a:chOff x="19948705" y="29641"/>
                  <a:chExt cx="64129" cy="72022"/>
                </a:xfrm>
              </p:grpSpPr>
              <p:sp>
                <p:nvSpPr>
                  <p:cNvPr id="6162" name="Google Shape;6162;p39"/>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3" name="Google Shape;6163;p39"/>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164" name="Google Shape;6164;p39"/>
              <p:cNvGrpSpPr/>
              <p:nvPr/>
            </p:nvGrpSpPr>
            <p:grpSpPr>
              <a:xfrm>
                <a:off x="16435453" y="504811"/>
                <a:ext cx="3577381" cy="72039"/>
                <a:chOff x="16435453" y="504811"/>
                <a:chExt cx="3577381" cy="72039"/>
              </a:xfrm>
            </p:grpSpPr>
            <p:grpSp>
              <p:nvGrpSpPr>
                <p:cNvPr id="6165" name="Google Shape;6165;p39"/>
                <p:cNvGrpSpPr/>
                <p:nvPr/>
              </p:nvGrpSpPr>
              <p:grpSpPr>
                <a:xfrm>
                  <a:off x="16435453" y="504811"/>
                  <a:ext cx="64131" cy="72022"/>
                  <a:chOff x="16435453" y="504811"/>
                  <a:chExt cx="64131" cy="72022"/>
                </a:xfrm>
              </p:grpSpPr>
              <p:sp>
                <p:nvSpPr>
                  <p:cNvPr id="6166" name="Google Shape;6166;p39"/>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7" name="Google Shape;6167;p39"/>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68" name="Google Shape;6168;p39"/>
                <p:cNvGrpSpPr/>
                <p:nvPr/>
              </p:nvGrpSpPr>
              <p:grpSpPr>
                <a:xfrm>
                  <a:off x="16874681" y="504845"/>
                  <a:ext cx="64064" cy="72005"/>
                  <a:chOff x="16874681" y="504845"/>
                  <a:chExt cx="64064" cy="72005"/>
                </a:xfrm>
              </p:grpSpPr>
              <p:sp>
                <p:nvSpPr>
                  <p:cNvPr id="6169" name="Google Shape;6169;p39"/>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0" name="Google Shape;6170;p39"/>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71" name="Google Shape;6171;p39"/>
                <p:cNvGrpSpPr/>
                <p:nvPr/>
              </p:nvGrpSpPr>
              <p:grpSpPr>
                <a:xfrm>
                  <a:off x="17313845" y="504845"/>
                  <a:ext cx="64064" cy="72005"/>
                  <a:chOff x="17313845" y="504845"/>
                  <a:chExt cx="64064" cy="72005"/>
                </a:xfrm>
              </p:grpSpPr>
              <p:sp>
                <p:nvSpPr>
                  <p:cNvPr id="6172" name="Google Shape;6172;p39"/>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3" name="Google Shape;6173;p39"/>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74" name="Google Shape;6174;p39"/>
                <p:cNvGrpSpPr/>
                <p:nvPr/>
              </p:nvGrpSpPr>
              <p:grpSpPr>
                <a:xfrm>
                  <a:off x="17752995" y="504845"/>
                  <a:ext cx="64064" cy="72005"/>
                  <a:chOff x="17752995" y="504845"/>
                  <a:chExt cx="64064" cy="72005"/>
                </a:xfrm>
              </p:grpSpPr>
              <p:sp>
                <p:nvSpPr>
                  <p:cNvPr id="6175" name="Google Shape;6175;p39"/>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6" name="Google Shape;6176;p39"/>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77" name="Google Shape;6177;p39"/>
                <p:cNvGrpSpPr/>
                <p:nvPr/>
              </p:nvGrpSpPr>
              <p:grpSpPr>
                <a:xfrm>
                  <a:off x="18192158" y="504845"/>
                  <a:ext cx="64064" cy="72005"/>
                  <a:chOff x="18192158" y="504845"/>
                  <a:chExt cx="64064" cy="72005"/>
                </a:xfrm>
              </p:grpSpPr>
              <p:sp>
                <p:nvSpPr>
                  <p:cNvPr id="6178" name="Google Shape;6178;p39"/>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9" name="Google Shape;6179;p39"/>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0" name="Google Shape;6180;p39"/>
                <p:cNvGrpSpPr/>
                <p:nvPr/>
              </p:nvGrpSpPr>
              <p:grpSpPr>
                <a:xfrm>
                  <a:off x="18631308" y="504845"/>
                  <a:ext cx="64064" cy="72005"/>
                  <a:chOff x="18631308" y="504845"/>
                  <a:chExt cx="64064" cy="72005"/>
                </a:xfrm>
              </p:grpSpPr>
              <p:sp>
                <p:nvSpPr>
                  <p:cNvPr id="6181" name="Google Shape;6181;p39"/>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2" name="Google Shape;6182;p39"/>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3" name="Google Shape;6183;p39"/>
                <p:cNvGrpSpPr/>
                <p:nvPr/>
              </p:nvGrpSpPr>
              <p:grpSpPr>
                <a:xfrm>
                  <a:off x="19070470" y="504845"/>
                  <a:ext cx="64064" cy="72005"/>
                  <a:chOff x="19070470" y="504845"/>
                  <a:chExt cx="64064" cy="72005"/>
                </a:xfrm>
              </p:grpSpPr>
              <p:sp>
                <p:nvSpPr>
                  <p:cNvPr id="6184" name="Google Shape;6184;p39"/>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5" name="Google Shape;6185;p39"/>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6" name="Google Shape;6186;p39"/>
                <p:cNvGrpSpPr/>
                <p:nvPr/>
              </p:nvGrpSpPr>
              <p:grpSpPr>
                <a:xfrm>
                  <a:off x="19509620" y="504845"/>
                  <a:ext cx="64064" cy="72005"/>
                  <a:chOff x="19509620" y="504845"/>
                  <a:chExt cx="64064" cy="72005"/>
                </a:xfrm>
              </p:grpSpPr>
              <p:sp>
                <p:nvSpPr>
                  <p:cNvPr id="6187" name="Google Shape;6187;p39"/>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8" name="Google Shape;6188;p39"/>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9" name="Google Shape;6189;p39"/>
                <p:cNvGrpSpPr/>
                <p:nvPr/>
              </p:nvGrpSpPr>
              <p:grpSpPr>
                <a:xfrm>
                  <a:off x="19948705" y="504811"/>
                  <a:ext cx="64129" cy="72022"/>
                  <a:chOff x="19948705" y="504811"/>
                  <a:chExt cx="64129" cy="72022"/>
                </a:xfrm>
              </p:grpSpPr>
              <p:sp>
                <p:nvSpPr>
                  <p:cNvPr id="6190" name="Google Shape;6190;p39"/>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1" name="Google Shape;6191;p39"/>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192" name="Google Shape;6192;p39"/>
              <p:cNvGrpSpPr/>
              <p:nvPr/>
            </p:nvGrpSpPr>
            <p:grpSpPr>
              <a:xfrm>
                <a:off x="16435453" y="979994"/>
                <a:ext cx="3577381" cy="72039"/>
                <a:chOff x="16435453" y="979994"/>
                <a:chExt cx="3577381" cy="72039"/>
              </a:xfrm>
            </p:grpSpPr>
            <p:grpSp>
              <p:nvGrpSpPr>
                <p:cNvPr id="6193" name="Google Shape;6193;p39"/>
                <p:cNvGrpSpPr/>
                <p:nvPr/>
              </p:nvGrpSpPr>
              <p:grpSpPr>
                <a:xfrm>
                  <a:off x="16435453" y="979994"/>
                  <a:ext cx="64131" cy="72022"/>
                  <a:chOff x="16435453" y="979994"/>
                  <a:chExt cx="64131" cy="72022"/>
                </a:xfrm>
              </p:grpSpPr>
              <p:sp>
                <p:nvSpPr>
                  <p:cNvPr id="6194" name="Google Shape;6194;p39"/>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5" name="Google Shape;6195;p39"/>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96" name="Google Shape;6196;p39"/>
                <p:cNvGrpSpPr/>
                <p:nvPr/>
              </p:nvGrpSpPr>
              <p:grpSpPr>
                <a:xfrm>
                  <a:off x="16874681" y="980028"/>
                  <a:ext cx="64064" cy="72005"/>
                  <a:chOff x="16874681" y="980028"/>
                  <a:chExt cx="64064" cy="72005"/>
                </a:xfrm>
              </p:grpSpPr>
              <p:sp>
                <p:nvSpPr>
                  <p:cNvPr id="6197" name="Google Shape;6197;p39"/>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8" name="Google Shape;6198;p39"/>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99" name="Google Shape;6199;p39"/>
                <p:cNvGrpSpPr/>
                <p:nvPr/>
              </p:nvGrpSpPr>
              <p:grpSpPr>
                <a:xfrm>
                  <a:off x="17313845" y="980028"/>
                  <a:ext cx="64064" cy="72005"/>
                  <a:chOff x="17313845" y="980028"/>
                  <a:chExt cx="64064" cy="72005"/>
                </a:xfrm>
              </p:grpSpPr>
              <p:sp>
                <p:nvSpPr>
                  <p:cNvPr id="6200" name="Google Shape;6200;p39"/>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01" name="Google Shape;6201;p39"/>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02" name="Google Shape;6202;p39"/>
                <p:cNvGrpSpPr/>
                <p:nvPr/>
              </p:nvGrpSpPr>
              <p:grpSpPr>
                <a:xfrm>
                  <a:off x="17752995" y="980028"/>
                  <a:ext cx="64064" cy="72005"/>
                  <a:chOff x="17752995" y="980028"/>
                  <a:chExt cx="64064" cy="72005"/>
                </a:xfrm>
              </p:grpSpPr>
              <p:sp>
                <p:nvSpPr>
                  <p:cNvPr id="6203" name="Google Shape;6203;p39"/>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04" name="Google Shape;6204;p39"/>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05" name="Google Shape;6205;p39"/>
                <p:cNvGrpSpPr/>
                <p:nvPr/>
              </p:nvGrpSpPr>
              <p:grpSpPr>
                <a:xfrm>
                  <a:off x="18192158" y="980028"/>
                  <a:ext cx="64064" cy="72005"/>
                  <a:chOff x="18192158" y="980028"/>
                  <a:chExt cx="64064" cy="72005"/>
                </a:xfrm>
              </p:grpSpPr>
              <p:sp>
                <p:nvSpPr>
                  <p:cNvPr id="6206" name="Google Shape;6206;p39"/>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07" name="Google Shape;6207;p39"/>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08" name="Google Shape;6208;p39"/>
                <p:cNvGrpSpPr/>
                <p:nvPr/>
              </p:nvGrpSpPr>
              <p:grpSpPr>
                <a:xfrm>
                  <a:off x="18631308" y="980028"/>
                  <a:ext cx="64064" cy="72005"/>
                  <a:chOff x="18631308" y="980028"/>
                  <a:chExt cx="64064" cy="72005"/>
                </a:xfrm>
              </p:grpSpPr>
              <p:sp>
                <p:nvSpPr>
                  <p:cNvPr id="6209" name="Google Shape;6209;p39"/>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0" name="Google Shape;6210;p39"/>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11" name="Google Shape;6211;p39"/>
                <p:cNvGrpSpPr/>
                <p:nvPr/>
              </p:nvGrpSpPr>
              <p:grpSpPr>
                <a:xfrm>
                  <a:off x="19070470" y="980028"/>
                  <a:ext cx="64064" cy="72005"/>
                  <a:chOff x="19070470" y="980028"/>
                  <a:chExt cx="64064" cy="72005"/>
                </a:xfrm>
              </p:grpSpPr>
              <p:sp>
                <p:nvSpPr>
                  <p:cNvPr id="6212" name="Google Shape;6212;p39"/>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3" name="Google Shape;6213;p39"/>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14" name="Google Shape;6214;p39"/>
                <p:cNvGrpSpPr/>
                <p:nvPr/>
              </p:nvGrpSpPr>
              <p:grpSpPr>
                <a:xfrm>
                  <a:off x="19509620" y="980028"/>
                  <a:ext cx="64064" cy="72005"/>
                  <a:chOff x="19509620" y="980028"/>
                  <a:chExt cx="64064" cy="72005"/>
                </a:xfrm>
              </p:grpSpPr>
              <p:sp>
                <p:nvSpPr>
                  <p:cNvPr id="6215" name="Google Shape;6215;p39"/>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6" name="Google Shape;6216;p39"/>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17" name="Google Shape;6217;p39"/>
                <p:cNvGrpSpPr/>
                <p:nvPr/>
              </p:nvGrpSpPr>
              <p:grpSpPr>
                <a:xfrm>
                  <a:off x="19948705" y="979994"/>
                  <a:ext cx="64129" cy="72022"/>
                  <a:chOff x="19948705" y="979994"/>
                  <a:chExt cx="64129" cy="72022"/>
                </a:xfrm>
              </p:grpSpPr>
              <p:sp>
                <p:nvSpPr>
                  <p:cNvPr id="6218" name="Google Shape;6218;p39"/>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9" name="Google Shape;6219;p39"/>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220" name="Google Shape;6220;p39"/>
              <p:cNvGrpSpPr/>
              <p:nvPr/>
            </p:nvGrpSpPr>
            <p:grpSpPr>
              <a:xfrm>
                <a:off x="16435453" y="1455164"/>
                <a:ext cx="3577381" cy="72039"/>
                <a:chOff x="16435453" y="1455164"/>
                <a:chExt cx="3577381" cy="72039"/>
              </a:xfrm>
            </p:grpSpPr>
            <p:grpSp>
              <p:nvGrpSpPr>
                <p:cNvPr id="6221" name="Google Shape;6221;p39"/>
                <p:cNvGrpSpPr/>
                <p:nvPr/>
              </p:nvGrpSpPr>
              <p:grpSpPr>
                <a:xfrm>
                  <a:off x="16435453" y="1455164"/>
                  <a:ext cx="64131" cy="72022"/>
                  <a:chOff x="16435453" y="1455164"/>
                  <a:chExt cx="64131" cy="72022"/>
                </a:xfrm>
              </p:grpSpPr>
              <p:sp>
                <p:nvSpPr>
                  <p:cNvPr id="6222" name="Google Shape;6222;p39"/>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3" name="Google Shape;6223;p39"/>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24" name="Google Shape;6224;p39"/>
                <p:cNvGrpSpPr/>
                <p:nvPr/>
              </p:nvGrpSpPr>
              <p:grpSpPr>
                <a:xfrm>
                  <a:off x="16874681" y="1455198"/>
                  <a:ext cx="64064" cy="72005"/>
                  <a:chOff x="16874681" y="1455198"/>
                  <a:chExt cx="64064" cy="72005"/>
                </a:xfrm>
              </p:grpSpPr>
              <p:sp>
                <p:nvSpPr>
                  <p:cNvPr id="6225" name="Google Shape;6225;p39"/>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6" name="Google Shape;6226;p39"/>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27" name="Google Shape;6227;p39"/>
                <p:cNvGrpSpPr/>
                <p:nvPr/>
              </p:nvGrpSpPr>
              <p:grpSpPr>
                <a:xfrm>
                  <a:off x="17313845" y="1455198"/>
                  <a:ext cx="64064" cy="72005"/>
                  <a:chOff x="17313845" y="1455198"/>
                  <a:chExt cx="64064" cy="72005"/>
                </a:xfrm>
              </p:grpSpPr>
              <p:sp>
                <p:nvSpPr>
                  <p:cNvPr id="6228" name="Google Shape;6228;p39"/>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9" name="Google Shape;6229;p39"/>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0" name="Google Shape;6230;p39"/>
                <p:cNvGrpSpPr/>
                <p:nvPr/>
              </p:nvGrpSpPr>
              <p:grpSpPr>
                <a:xfrm>
                  <a:off x="17752995" y="1455198"/>
                  <a:ext cx="64064" cy="72005"/>
                  <a:chOff x="17752995" y="1455198"/>
                  <a:chExt cx="64064" cy="72005"/>
                </a:xfrm>
              </p:grpSpPr>
              <p:sp>
                <p:nvSpPr>
                  <p:cNvPr id="6231" name="Google Shape;6231;p39"/>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32" name="Google Shape;6232;p39"/>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3" name="Google Shape;6233;p39"/>
                <p:cNvGrpSpPr/>
                <p:nvPr/>
              </p:nvGrpSpPr>
              <p:grpSpPr>
                <a:xfrm>
                  <a:off x="18192158" y="1455198"/>
                  <a:ext cx="64064" cy="72005"/>
                  <a:chOff x="18192158" y="1455198"/>
                  <a:chExt cx="64064" cy="72005"/>
                </a:xfrm>
              </p:grpSpPr>
              <p:sp>
                <p:nvSpPr>
                  <p:cNvPr id="6234" name="Google Shape;6234;p39"/>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35" name="Google Shape;6235;p39"/>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6" name="Google Shape;6236;p39"/>
                <p:cNvGrpSpPr/>
                <p:nvPr/>
              </p:nvGrpSpPr>
              <p:grpSpPr>
                <a:xfrm>
                  <a:off x="18631308" y="1455198"/>
                  <a:ext cx="64064" cy="72005"/>
                  <a:chOff x="18631308" y="1455198"/>
                  <a:chExt cx="64064" cy="72005"/>
                </a:xfrm>
              </p:grpSpPr>
              <p:sp>
                <p:nvSpPr>
                  <p:cNvPr id="6237" name="Google Shape;6237;p39"/>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38" name="Google Shape;6238;p39"/>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9" name="Google Shape;6239;p39"/>
                <p:cNvGrpSpPr/>
                <p:nvPr/>
              </p:nvGrpSpPr>
              <p:grpSpPr>
                <a:xfrm>
                  <a:off x="19070470" y="1455198"/>
                  <a:ext cx="64064" cy="72005"/>
                  <a:chOff x="19070470" y="1455198"/>
                  <a:chExt cx="64064" cy="72005"/>
                </a:xfrm>
              </p:grpSpPr>
              <p:sp>
                <p:nvSpPr>
                  <p:cNvPr id="6240" name="Google Shape;6240;p39"/>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1" name="Google Shape;6241;p39"/>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42" name="Google Shape;6242;p39"/>
                <p:cNvGrpSpPr/>
                <p:nvPr/>
              </p:nvGrpSpPr>
              <p:grpSpPr>
                <a:xfrm>
                  <a:off x="19509620" y="1455198"/>
                  <a:ext cx="64064" cy="72005"/>
                  <a:chOff x="19509620" y="1455198"/>
                  <a:chExt cx="64064" cy="72005"/>
                </a:xfrm>
              </p:grpSpPr>
              <p:sp>
                <p:nvSpPr>
                  <p:cNvPr id="6243" name="Google Shape;6243;p39"/>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4" name="Google Shape;6244;p39"/>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45" name="Google Shape;6245;p39"/>
                <p:cNvGrpSpPr/>
                <p:nvPr/>
              </p:nvGrpSpPr>
              <p:grpSpPr>
                <a:xfrm>
                  <a:off x="19948705" y="1455164"/>
                  <a:ext cx="64129" cy="72022"/>
                  <a:chOff x="19948705" y="1455164"/>
                  <a:chExt cx="64129" cy="72022"/>
                </a:xfrm>
              </p:grpSpPr>
              <p:sp>
                <p:nvSpPr>
                  <p:cNvPr id="6246" name="Google Shape;6246;p39"/>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7" name="Google Shape;6247;p39"/>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248" name="Google Shape;6248;p39"/>
              <p:cNvGrpSpPr/>
              <p:nvPr/>
            </p:nvGrpSpPr>
            <p:grpSpPr>
              <a:xfrm>
                <a:off x="16435453" y="1930335"/>
                <a:ext cx="3577381" cy="72039"/>
                <a:chOff x="16435453" y="1930335"/>
                <a:chExt cx="3577381" cy="72039"/>
              </a:xfrm>
            </p:grpSpPr>
            <p:grpSp>
              <p:nvGrpSpPr>
                <p:cNvPr id="6249" name="Google Shape;6249;p39"/>
                <p:cNvGrpSpPr/>
                <p:nvPr/>
              </p:nvGrpSpPr>
              <p:grpSpPr>
                <a:xfrm>
                  <a:off x="16435453" y="1930335"/>
                  <a:ext cx="64131" cy="72022"/>
                  <a:chOff x="16435453" y="1930335"/>
                  <a:chExt cx="64131" cy="72022"/>
                </a:xfrm>
              </p:grpSpPr>
              <p:sp>
                <p:nvSpPr>
                  <p:cNvPr id="6250" name="Google Shape;6250;p39"/>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1" name="Google Shape;6251;p39"/>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52" name="Google Shape;6252;p39"/>
                <p:cNvGrpSpPr/>
                <p:nvPr/>
              </p:nvGrpSpPr>
              <p:grpSpPr>
                <a:xfrm>
                  <a:off x="16874681" y="1930369"/>
                  <a:ext cx="64064" cy="72005"/>
                  <a:chOff x="16874681" y="1930369"/>
                  <a:chExt cx="64064" cy="72005"/>
                </a:xfrm>
              </p:grpSpPr>
              <p:sp>
                <p:nvSpPr>
                  <p:cNvPr id="6253" name="Google Shape;6253;p39"/>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4" name="Google Shape;6254;p39"/>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55" name="Google Shape;6255;p39"/>
                <p:cNvGrpSpPr/>
                <p:nvPr/>
              </p:nvGrpSpPr>
              <p:grpSpPr>
                <a:xfrm>
                  <a:off x="17313845" y="1930369"/>
                  <a:ext cx="64064" cy="72005"/>
                  <a:chOff x="17313845" y="1930369"/>
                  <a:chExt cx="64064" cy="72005"/>
                </a:xfrm>
              </p:grpSpPr>
              <p:sp>
                <p:nvSpPr>
                  <p:cNvPr id="6256" name="Google Shape;6256;p39"/>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7" name="Google Shape;6257;p39"/>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58" name="Google Shape;6258;p39"/>
                <p:cNvGrpSpPr/>
                <p:nvPr/>
              </p:nvGrpSpPr>
              <p:grpSpPr>
                <a:xfrm>
                  <a:off x="17752995" y="1930369"/>
                  <a:ext cx="64064" cy="72005"/>
                  <a:chOff x="17752995" y="1930369"/>
                  <a:chExt cx="64064" cy="72005"/>
                </a:xfrm>
              </p:grpSpPr>
              <p:sp>
                <p:nvSpPr>
                  <p:cNvPr id="6259" name="Google Shape;6259;p39"/>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0" name="Google Shape;6260;p39"/>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61" name="Google Shape;6261;p39"/>
                <p:cNvGrpSpPr/>
                <p:nvPr/>
              </p:nvGrpSpPr>
              <p:grpSpPr>
                <a:xfrm>
                  <a:off x="18192158" y="1930369"/>
                  <a:ext cx="64064" cy="72005"/>
                  <a:chOff x="18192158" y="1930369"/>
                  <a:chExt cx="64064" cy="72005"/>
                </a:xfrm>
              </p:grpSpPr>
              <p:sp>
                <p:nvSpPr>
                  <p:cNvPr id="6262" name="Google Shape;6262;p39"/>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3" name="Google Shape;6263;p39"/>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64" name="Google Shape;6264;p39"/>
                <p:cNvGrpSpPr/>
                <p:nvPr/>
              </p:nvGrpSpPr>
              <p:grpSpPr>
                <a:xfrm>
                  <a:off x="18631308" y="1930369"/>
                  <a:ext cx="64064" cy="72005"/>
                  <a:chOff x="18631308" y="1930369"/>
                  <a:chExt cx="64064" cy="72005"/>
                </a:xfrm>
              </p:grpSpPr>
              <p:sp>
                <p:nvSpPr>
                  <p:cNvPr id="6265" name="Google Shape;6265;p39"/>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6" name="Google Shape;6266;p39"/>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67" name="Google Shape;6267;p39"/>
                <p:cNvGrpSpPr/>
                <p:nvPr/>
              </p:nvGrpSpPr>
              <p:grpSpPr>
                <a:xfrm>
                  <a:off x="19070470" y="1930369"/>
                  <a:ext cx="64064" cy="72005"/>
                  <a:chOff x="19070470" y="1930369"/>
                  <a:chExt cx="64064" cy="72005"/>
                </a:xfrm>
              </p:grpSpPr>
              <p:sp>
                <p:nvSpPr>
                  <p:cNvPr id="6268" name="Google Shape;6268;p39"/>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9" name="Google Shape;6269;p39"/>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70" name="Google Shape;6270;p39"/>
                <p:cNvGrpSpPr/>
                <p:nvPr/>
              </p:nvGrpSpPr>
              <p:grpSpPr>
                <a:xfrm>
                  <a:off x="19509620" y="1930369"/>
                  <a:ext cx="64064" cy="72005"/>
                  <a:chOff x="19509620" y="1930369"/>
                  <a:chExt cx="64064" cy="72005"/>
                </a:xfrm>
              </p:grpSpPr>
              <p:sp>
                <p:nvSpPr>
                  <p:cNvPr id="6271" name="Google Shape;6271;p39"/>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2" name="Google Shape;6272;p39"/>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73" name="Google Shape;6273;p39"/>
                <p:cNvGrpSpPr/>
                <p:nvPr/>
              </p:nvGrpSpPr>
              <p:grpSpPr>
                <a:xfrm>
                  <a:off x="19948705" y="1930335"/>
                  <a:ext cx="64129" cy="72022"/>
                  <a:chOff x="19948705" y="1930335"/>
                  <a:chExt cx="64129" cy="72022"/>
                </a:xfrm>
              </p:grpSpPr>
              <p:sp>
                <p:nvSpPr>
                  <p:cNvPr id="6274" name="Google Shape;6274;p39"/>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5" name="Google Shape;6275;p39"/>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276" name="Google Shape;6276;p39"/>
              <p:cNvGrpSpPr/>
              <p:nvPr/>
            </p:nvGrpSpPr>
            <p:grpSpPr>
              <a:xfrm>
                <a:off x="16435453" y="2405505"/>
                <a:ext cx="3577381" cy="72039"/>
                <a:chOff x="16435453" y="2405505"/>
                <a:chExt cx="3577381" cy="72039"/>
              </a:xfrm>
            </p:grpSpPr>
            <p:grpSp>
              <p:nvGrpSpPr>
                <p:cNvPr id="6277" name="Google Shape;6277;p39"/>
                <p:cNvGrpSpPr/>
                <p:nvPr/>
              </p:nvGrpSpPr>
              <p:grpSpPr>
                <a:xfrm>
                  <a:off x="16435453" y="2405505"/>
                  <a:ext cx="64131" cy="72022"/>
                  <a:chOff x="16435453" y="2405505"/>
                  <a:chExt cx="64131" cy="72022"/>
                </a:xfrm>
              </p:grpSpPr>
              <p:sp>
                <p:nvSpPr>
                  <p:cNvPr id="6278" name="Google Shape;6278;p39"/>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9" name="Google Shape;6279;p39"/>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0" name="Google Shape;6280;p39"/>
                <p:cNvGrpSpPr/>
                <p:nvPr/>
              </p:nvGrpSpPr>
              <p:grpSpPr>
                <a:xfrm>
                  <a:off x="16874681" y="2405539"/>
                  <a:ext cx="64064" cy="72005"/>
                  <a:chOff x="16874681" y="2405539"/>
                  <a:chExt cx="64064" cy="72005"/>
                </a:xfrm>
              </p:grpSpPr>
              <p:sp>
                <p:nvSpPr>
                  <p:cNvPr id="6281" name="Google Shape;6281;p39"/>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82" name="Google Shape;6282;p39"/>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3" name="Google Shape;6283;p39"/>
                <p:cNvGrpSpPr/>
                <p:nvPr/>
              </p:nvGrpSpPr>
              <p:grpSpPr>
                <a:xfrm>
                  <a:off x="17313845" y="2405539"/>
                  <a:ext cx="64064" cy="72005"/>
                  <a:chOff x="17313845" y="2405539"/>
                  <a:chExt cx="64064" cy="72005"/>
                </a:xfrm>
              </p:grpSpPr>
              <p:sp>
                <p:nvSpPr>
                  <p:cNvPr id="6284" name="Google Shape;6284;p39"/>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85" name="Google Shape;6285;p39"/>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6" name="Google Shape;6286;p39"/>
                <p:cNvGrpSpPr/>
                <p:nvPr/>
              </p:nvGrpSpPr>
              <p:grpSpPr>
                <a:xfrm>
                  <a:off x="17752995" y="2405539"/>
                  <a:ext cx="64064" cy="72005"/>
                  <a:chOff x="17752995" y="2405539"/>
                  <a:chExt cx="64064" cy="72005"/>
                </a:xfrm>
              </p:grpSpPr>
              <p:sp>
                <p:nvSpPr>
                  <p:cNvPr id="6287" name="Google Shape;6287;p39"/>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88" name="Google Shape;6288;p39"/>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9" name="Google Shape;6289;p39"/>
                <p:cNvGrpSpPr/>
                <p:nvPr/>
              </p:nvGrpSpPr>
              <p:grpSpPr>
                <a:xfrm>
                  <a:off x="18192158" y="2405539"/>
                  <a:ext cx="64064" cy="72005"/>
                  <a:chOff x="18192158" y="2405539"/>
                  <a:chExt cx="64064" cy="72005"/>
                </a:xfrm>
              </p:grpSpPr>
              <p:sp>
                <p:nvSpPr>
                  <p:cNvPr id="6290" name="Google Shape;6290;p39"/>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1" name="Google Shape;6291;p39"/>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92" name="Google Shape;6292;p39"/>
                <p:cNvGrpSpPr/>
                <p:nvPr/>
              </p:nvGrpSpPr>
              <p:grpSpPr>
                <a:xfrm>
                  <a:off x="18631308" y="2405539"/>
                  <a:ext cx="64064" cy="72005"/>
                  <a:chOff x="18631308" y="2405539"/>
                  <a:chExt cx="64064" cy="72005"/>
                </a:xfrm>
              </p:grpSpPr>
              <p:sp>
                <p:nvSpPr>
                  <p:cNvPr id="6293" name="Google Shape;6293;p39"/>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4" name="Google Shape;6294;p39"/>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95" name="Google Shape;6295;p39"/>
                <p:cNvGrpSpPr/>
                <p:nvPr/>
              </p:nvGrpSpPr>
              <p:grpSpPr>
                <a:xfrm>
                  <a:off x="19070470" y="2405539"/>
                  <a:ext cx="64064" cy="72005"/>
                  <a:chOff x="19070470" y="2405539"/>
                  <a:chExt cx="64064" cy="72005"/>
                </a:xfrm>
              </p:grpSpPr>
              <p:sp>
                <p:nvSpPr>
                  <p:cNvPr id="6296" name="Google Shape;6296;p39"/>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7" name="Google Shape;6297;p39"/>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98" name="Google Shape;6298;p39"/>
                <p:cNvGrpSpPr/>
                <p:nvPr/>
              </p:nvGrpSpPr>
              <p:grpSpPr>
                <a:xfrm>
                  <a:off x="19509620" y="2405539"/>
                  <a:ext cx="64064" cy="72005"/>
                  <a:chOff x="19509620" y="2405539"/>
                  <a:chExt cx="64064" cy="72005"/>
                </a:xfrm>
              </p:grpSpPr>
              <p:sp>
                <p:nvSpPr>
                  <p:cNvPr id="6299" name="Google Shape;6299;p39"/>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0" name="Google Shape;6300;p39"/>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01" name="Google Shape;6301;p39"/>
                <p:cNvGrpSpPr/>
                <p:nvPr/>
              </p:nvGrpSpPr>
              <p:grpSpPr>
                <a:xfrm>
                  <a:off x="19948705" y="2405505"/>
                  <a:ext cx="64129" cy="72022"/>
                  <a:chOff x="19948705" y="2405505"/>
                  <a:chExt cx="64129" cy="72022"/>
                </a:xfrm>
              </p:grpSpPr>
              <p:sp>
                <p:nvSpPr>
                  <p:cNvPr id="6302" name="Google Shape;6302;p39"/>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3" name="Google Shape;6303;p39"/>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04" name="Google Shape;6304;p39"/>
              <p:cNvGrpSpPr/>
              <p:nvPr/>
            </p:nvGrpSpPr>
            <p:grpSpPr>
              <a:xfrm>
                <a:off x="16435453" y="2880675"/>
                <a:ext cx="3577381" cy="72039"/>
                <a:chOff x="16435453" y="2880675"/>
                <a:chExt cx="3577381" cy="72039"/>
              </a:xfrm>
            </p:grpSpPr>
            <p:grpSp>
              <p:nvGrpSpPr>
                <p:cNvPr id="6305" name="Google Shape;6305;p39"/>
                <p:cNvGrpSpPr/>
                <p:nvPr/>
              </p:nvGrpSpPr>
              <p:grpSpPr>
                <a:xfrm>
                  <a:off x="16435453" y="2880675"/>
                  <a:ext cx="64131" cy="72022"/>
                  <a:chOff x="16435453" y="2880675"/>
                  <a:chExt cx="64131" cy="72022"/>
                </a:xfrm>
              </p:grpSpPr>
              <p:sp>
                <p:nvSpPr>
                  <p:cNvPr id="6306" name="Google Shape;6306;p39"/>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7" name="Google Shape;6307;p39"/>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08" name="Google Shape;6308;p39"/>
                <p:cNvGrpSpPr/>
                <p:nvPr/>
              </p:nvGrpSpPr>
              <p:grpSpPr>
                <a:xfrm>
                  <a:off x="16874681" y="2880709"/>
                  <a:ext cx="64064" cy="72005"/>
                  <a:chOff x="16874681" y="2880709"/>
                  <a:chExt cx="64064" cy="72005"/>
                </a:xfrm>
              </p:grpSpPr>
              <p:sp>
                <p:nvSpPr>
                  <p:cNvPr id="6309" name="Google Shape;6309;p39"/>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0" name="Google Shape;6310;p39"/>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11" name="Google Shape;6311;p39"/>
                <p:cNvGrpSpPr/>
                <p:nvPr/>
              </p:nvGrpSpPr>
              <p:grpSpPr>
                <a:xfrm>
                  <a:off x="17313845" y="2880709"/>
                  <a:ext cx="64064" cy="72005"/>
                  <a:chOff x="17313845" y="2880709"/>
                  <a:chExt cx="64064" cy="72005"/>
                </a:xfrm>
              </p:grpSpPr>
              <p:sp>
                <p:nvSpPr>
                  <p:cNvPr id="6312" name="Google Shape;6312;p39"/>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3" name="Google Shape;6313;p39"/>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14" name="Google Shape;6314;p39"/>
                <p:cNvGrpSpPr/>
                <p:nvPr/>
              </p:nvGrpSpPr>
              <p:grpSpPr>
                <a:xfrm>
                  <a:off x="17752995" y="2880709"/>
                  <a:ext cx="64064" cy="72005"/>
                  <a:chOff x="17752995" y="2880709"/>
                  <a:chExt cx="64064" cy="72005"/>
                </a:xfrm>
              </p:grpSpPr>
              <p:sp>
                <p:nvSpPr>
                  <p:cNvPr id="6315" name="Google Shape;6315;p39"/>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6" name="Google Shape;6316;p39"/>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17" name="Google Shape;6317;p39"/>
                <p:cNvGrpSpPr/>
                <p:nvPr/>
              </p:nvGrpSpPr>
              <p:grpSpPr>
                <a:xfrm>
                  <a:off x="18192158" y="2880709"/>
                  <a:ext cx="64064" cy="72005"/>
                  <a:chOff x="18192158" y="2880709"/>
                  <a:chExt cx="64064" cy="72005"/>
                </a:xfrm>
              </p:grpSpPr>
              <p:sp>
                <p:nvSpPr>
                  <p:cNvPr id="6318" name="Google Shape;6318;p39"/>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9" name="Google Shape;6319;p39"/>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0" name="Google Shape;6320;p39"/>
                <p:cNvGrpSpPr/>
                <p:nvPr/>
              </p:nvGrpSpPr>
              <p:grpSpPr>
                <a:xfrm>
                  <a:off x="18631308" y="2880709"/>
                  <a:ext cx="64064" cy="72005"/>
                  <a:chOff x="18631308" y="2880709"/>
                  <a:chExt cx="64064" cy="72005"/>
                </a:xfrm>
              </p:grpSpPr>
              <p:sp>
                <p:nvSpPr>
                  <p:cNvPr id="6321" name="Google Shape;6321;p39"/>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22" name="Google Shape;6322;p39"/>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3" name="Google Shape;6323;p39"/>
                <p:cNvGrpSpPr/>
                <p:nvPr/>
              </p:nvGrpSpPr>
              <p:grpSpPr>
                <a:xfrm>
                  <a:off x="19070470" y="2880709"/>
                  <a:ext cx="64064" cy="72005"/>
                  <a:chOff x="19070470" y="2880709"/>
                  <a:chExt cx="64064" cy="72005"/>
                </a:xfrm>
              </p:grpSpPr>
              <p:sp>
                <p:nvSpPr>
                  <p:cNvPr id="6324" name="Google Shape;6324;p39"/>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25" name="Google Shape;6325;p39"/>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6" name="Google Shape;6326;p39"/>
                <p:cNvGrpSpPr/>
                <p:nvPr/>
              </p:nvGrpSpPr>
              <p:grpSpPr>
                <a:xfrm>
                  <a:off x="19509620" y="2880709"/>
                  <a:ext cx="64064" cy="72005"/>
                  <a:chOff x="19509620" y="2880709"/>
                  <a:chExt cx="64064" cy="72005"/>
                </a:xfrm>
              </p:grpSpPr>
              <p:sp>
                <p:nvSpPr>
                  <p:cNvPr id="6327" name="Google Shape;6327;p39"/>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28" name="Google Shape;6328;p39"/>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9" name="Google Shape;6329;p39"/>
                <p:cNvGrpSpPr/>
                <p:nvPr/>
              </p:nvGrpSpPr>
              <p:grpSpPr>
                <a:xfrm>
                  <a:off x="19948705" y="2880675"/>
                  <a:ext cx="64129" cy="72022"/>
                  <a:chOff x="19948705" y="2880675"/>
                  <a:chExt cx="64129" cy="72022"/>
                </a:xfrm>
              </p:grpSpPr>
              <p:sp>
                <p:nvSpPr>
                  <p:cNvPr id="6330" name="Google Shape;6330;p39"/>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31" name="Google Shape;6331;p39"/>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32" name="Google Shape;6332;p39"/>
              <p:cNvGrpSpPr/>
              <p:nvPr/>
            </p:nvGrpSpPr>
            <p:grpSpPr>
              <a:xfrm>
                <a:off x="16435453" y="3355858"/>
                <a:ext cx="3577381" cy="72039"/>
                <a:chOff x="16435453" y="3355858"/>
                <a:chExt cx="3577381" cy="72039"/>
              </a:xfrm>
            </p:grpSpPr>
            <p:grpSp>
              <p:nvGrpSpPr>
                <p:cNvPr id="6333" name="Google Shape;6333;p39"/>
                <p:cNvGrpSpPr/>
                <p:nvPr/>
              </p:nvGrpSpPr>
              <p:grpSpPr>
                <a:xfrm>
                  <a:off x="16435453" y="3355858"/>
                  <a:ext cx="64131" cy="72022"/>
                  <a:chOff x="16435453" y="3355858"/>
                  <a:chExt cx="64131" cy="72022"/>
                </a:xfrm>
              </p:grpSpPr>
              <p:sp>
                <p:nvSpPr>
                  <p:cNvPr id="6334" name="Google Shape;6334;p39"/>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35" name="Google Shape;6335;p39"/>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36" name="Google Shape;6336;p39"/>
                <p:cNvGrpSpPr/>
                <p:nvPr/>
              </p:nvGrpSpPr>
              <p:grpSpPr>
                <a:xfrm>
                  <a:off x="16874681" y="3355892"/>
                  <a:ext cx="64064" cy="72005"/>
                  <a:chOff x="16874681" y="3355892"/>
                  <a:chExt cx="64064" cy="72005"/>
                </a:xfrm>
              </p:grpSpPr>
              <p:sp>
                <p:nvSpPr>
                  <p:cNvPr id="6337" name="Google Shape;6337;p39"/>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38" name="Google Shape;6338;p39"/>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39" name="Google Shape;6339;p39"/>
                <p:cNvGrpSpPr/>
                <p:nvPr/>
              </p:nvGrpSpPr>
              <p:grpSpPr>
                <a:xfrm>
                  <a:off x="17313845" y="3355892"/>
                  <a:ext cx="64064" cy="72005"/>
                  <a:chOff x="17313845" y="3355892"/>
                  <a:chExt cx="64064" cy="72005"/>
                </a:xfrm>
              </p:grpSpPr>
              <p:sp>
                <p:nvSpPr>
                  <p:cNvPr id="6340" name="Google Shape;6340;p39"/>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41" name="Google Shape;6341;p39"/>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42" name="Google Shape;6342;p39"/>
                <p:cNvGrpSpPr/>
                <p:nvPr/>
              </p:nvGrpSpPr>
              <p:grpSpPr>
                <a:xfrm>
                  <a:off x="17752995" y="3355892"/>
                  <a:ext cx="64064" cy="72005"/>
                  <a:chOff x="17752995" y="3355892"/>
                  <a:chExt cx="64064" cy="72005"/>
                </a:xfrm>
              </p:grpSpPr>
              <p:sp>
                <p:nvSpPr>
                  <p:cNvPr id="6343" name="Google Shape;6343;p39"/>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44" name="Google Shape;6344;p39"/>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45" name="Google Shape;6345;p39"/>
                <p:cNvGrpSpPr/>
                <p:nvPr/>
              </p:nvGrpSpPr>
              <p:grpSpPr>
                <a:xfrm>
                  <a:off x="18192158" y="3355892"/>
                  <a:ext cx="64064" cy="72005"/>
                  <a:chOff x="18192158" y="3355892"/>
                  <a:chExt cx="64064" cy="72005"/>
                </a:xfrm>
              </p:grpSpPr>
              <p:sp>
                <p:nvSpPr>
                  <p:cNvPr id="6346" name="Google Shape;6346;p39"/>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47" name="Google Shape;6347;p39"/>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48" name="Google Shape;6348;p39"/>
                <p:cNvGrpSpPr/>
                <p:nvPr/>
              </p:nvGrpSpPr>
              <p:grpSpPr>
                <a:xfrm>
                  <a:off x="18631308" y="3355892"/>
                  <a:ext cx="64064" cy="72005"/>
                  <a:chOff x="18631308" y="3355892"/>
                  <a:chExt cx="64064" cy="72005"/>
                </a:xfrm>
              </p:grpSpPr>
              <p:sp>
                <p:nvSpPr>
                  <p:cNvPr id="6349" name="Google Shape;6349;p39"/>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0" name="Google Shape;6350;p39"/>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51" name="Google Shape;6351;p39"/>
                <p:cNvGrpSpPr/>
                <p:nvPr/>
              </p:nvGrpSpPr>
              <p:grpSpPr>
                <a:xfrm>
                  <a:off x="19070470" y="3355892"/>
                  <a:ext cx="64064" cy="72005"/>
                  <a:chOff x="19070470" y="3355892"/>
                  <a:chExt cx="64064" cy="72005"/>
                </a:xfrm>
              </p:grpSpPr>
              <p:sp>
                <p:nvSpPr>
                  <p:cNvPr id="6352" name="Google Shape;6352;p39"/>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3" name="Google Shape;6353;p39"/>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54" name="Google Shape;6354;p39"/>
                <p:cNvGrpSpPr/>
                <p:nvPr/>
              </p:nvGrpSpPr>
              <p:grpSpPr>
                <a:xfrm>
                  <a:off x="19509620" y="3355892"/>
                  <a:ext cx="64064" cy="72005"/>
                  <a:chOff x="19509620" y="3355892"/>
                  <a:chExt cx="64064" cy="72005"/>
                </a:xfrm>
              </p:grpSpPr>
              <p:sp>
                <p:nvSpPr>
                  <p:cNvPr id="6355" name="Google Shape;6355;p39"/>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6" name="Google Shape;6356;p39"/>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57" name="Google Shape;6357;p39"/>
                <p:cNvGrpSpPr/>
                <p:nvPr/>
              </p:nvGrpSpPr>
              <p:grpSpPr>
                <a:xfrm>
                  <a:off x="19948705" y="3355858"/>
                  <a:ext cx="64129" cy="72022"/>
                  <a:chOff x="19948705" y="3355858"/>
                  <a:chExt cx="64129" cy="72022"/>
                </a:xfrm>
              </p:grpSpPr>
              <p:sp>
                <p:nvSpPr>
                  <p:cNvPr id="6358" name="Google Shape;6358;p39"/>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9" name="Google Shape;6359;p39"/>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60" name="Google Shape;6360;p39"/>
              <p:cNvGrpSpPr/>
              <p:nvPr/>
            </p:nvGrpSpPr>
            <p:grpSpPr>
              <a:xfrm>
                <a:off x="16435453" y="3831029"/>
                <a:ext cx="3577381" cy="72039"/>
                <a:chOff x="16435453" y="3831029"/>
                <a:chExt cx="3577381" cy="72039"/>
              </a:xfrm>
            </p:grpSpPr>
            <p:grpSp>
              <p:nvGrpSpPr>
                <p:cNvPr id="6361" name="Google Shape;6361;p39"/>
                <p:cNvGrpSpPr/>
                <p:nvPr/>
              </p:nvGrpSpPr>
              <p:grpSpPr>
                <a:xfrm>
                  <a:off x="16435453" y="3831029"/>
                  <a:ext cx="64131" cy="72022"/>
                  <a:chOff x="16435453" y="3831029"/>
                  <a:chExt cx="64131" cy="72022"/>
                </a:xfrm>
              </p:grpSpPr>
              <p:sp>
                <p:nvSpPr>
                  <p:cNvPr id="6362" name="Google Shape;6362;p39"/>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63" name="Google Shape;6363;p39"/>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64" name="Google Shape;6364;p39"/>
                <p:cNvGrpSpPr/>
                <p:nvPr/>
              </p:nvGrpSpPr>
              <p:grpSpPr>
                <a:xfrm>
                  <a:off x="16874681" y="3831063"/>
                  <a:ext cx="64064" cy="72005"/>
                  <a:chOff x="16874681" y="3831063"/>
                  <a:chExt cx="64064" cy="72005"/>
                </a:xfrm>
              </p:grpSpPr>
              <p:sp>
                <p:nvSpPr>
                  <p:cNvPr id="6365" name="Google Shape;6365;p39"/>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66" name="Google Shape;6366;p39"/>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67" name="Google Shape;6367;p39"/>
                <p:cNvGrpSpPr/>
                <p:nvPr/>
              </p:nvGrpSpPr>
              <p:grpSpPr>
                <a:xfrm>
                  <a:off x="17313845" y="3831063"/>
                  <a:ext cx="64064" cy="72005"/>
                  <a:chOff x="17313845" y="3831063"/>
                  <a:chExt cx="64064" cy="72005"/>
                </a:xfrm>
              </p:grpSpPr>
              <p:sp>
                <p:nvSpPr>
                  <p:cNvPr id="6368" name="Google Shape;6368;p39"/>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69" name="Google Shape;6369;p39"/>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0" name="Google Shape;6370;p39"/>
                <p:cNvGrpSpPr/>
                <p:nvPr/>
              </p:nvGrpSpPr>
              <p:grpSpPr>
                <a:xfrm>
                  <a:off x="17752995" y="3831063"/>
                  <a:ext cx="64064" cy="72005"/>
                  <a:chOff x="17752995" y="3831063"/>
                  <a:chExt cx="64064" cy="72005"/>
                </a:xfrm>
              </p:grpSpPr>
              <p:sp>
                <p:nvSpPr>
                  <p:cNvPr id="6371" name="Google Shape;6371;p39"/>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2" name="Google Shape;6372;p39"/>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3" name="Google Shape;6373;p39"/>
                <p:cNvGrpSpPr/>
                <p:nvPr/>
              </p:nvGrpSpPr>
              <p:grpSpPr>
                <a:xfrm>
                  <a:off x="18192158" y="3831063"/>
                  <a:ext cx="64064" cy="72005"/>
                  <a:chOff x="18192158" y="3831063"/>
                  <a:chExt cx="64064" cy="72005"/>
                </a:xfrm>
              </p:grpSpPr>
              <p:sp>
                <p:nvSpPr>
                  <p:cNvPr id="6374" name="Google Shape;6374;p39"/>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5" name="Google Shape;6375;p39"/>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6" name="Google Shape;6376;p39"/>
                <p:cNvGrpSpPr/>
                <p:nvPr/>
              </p:nvGrpSpPr>
              <p:grpSpPr>
                <a:xfrm>
                  <a:off x="18631308" y="3831063"/>
                  <a:ext cx="64064" cy="72005"/>
                  <a:chOff x="18631308" y="3831063"/>
                  <a:chExt cx="64064" cy="72005"/>
                </a:xfrm>
              </p:grpSpPr>
              <p:sp>
                <p:nvSpPr>
                  <p:cNvPr id="6377" name="Google Shape;6377;p39"/>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8" name="Google Shape;6378;p39"/>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9" name="Google Shape;6379;p39"/>
                <p:cNvGrpSpPr/>
                <p:nvPr/>
              </p:nvGrpSpPr>
              <p:grpSpPr>
                <a:xfrm>
                  <a:off x="19070470" y="3831063"/>
                  <a:ext cx="64064" cy="72005"/>
                  <a:chOff x="19070470" y="3831063"/>
                  <a:chExt cx="64064" cy="72005"/>
                </a:xfrm>
              </p:grpSpPr>
              <p:sp>
                <p:nvSpPr>
                  <p:cNvPr id="6380" name="Google Shape;6380;p39"/>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1" name="Google Shape;6381;p39"/>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82" name="Google Shape;6382;p39"/>
                <p:cNvGrpSpPr/>
                <p:nvPr/>
              </p:nvGrpSpPr>
              <p:grpSpPr>
                <a:xfrm>
                  <a:off x="19509620" y="3831063"/>
                  <a:ext cx="64064" cy="72005"/>
                  <a:chOff x="19509620" y="3831063"/>
                  <a:chExt cx="64064" cy="72005"/>
                </a:xfrm>
              </p:grpSpPr>
              <p:sp>
                <p:nvSpPr>
                  <p:cNvPr id="6383" name="Google Shape;6383;p39"/>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4" name="Google Shape;6384;p39"/>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85" name="Google Shape;6385;p39"/>
                <p:cNvGrpSpPr/>
                <p:nvPr/>
              </p:nvGrpSpPr>
              <p:grpSpPr>
                <a:xfrm>
                  <a:off x="19948705" y="3831029"/>
                  <a:ext cx="64129" cy="72022"/>
                  <a:chOff x="19948705" y="3831029"/>
                  <a:chExt cx="64129" cy="72022"/>
                </a:xfrm>
              </p:grpSpPr>
              <p:sp>
                <p:nvSpPr>
                  <p:cNvPr id="6386" name="Google Shape;6386;p39"/>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7" name="Google Shape;6387;p39"/>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88" name="Google Shape;6388;p39"/>
              <p:cNvGrpSpPr/>
              <p:nvPr/>
            </p:nvGrpSpPr>
            <p:grpSpPr>
              <a:xfrm>
                <a:off x="16874681" y="4306199"/>
                <a:ext cx="3138153" cy="72039"/>
                <a:chOff x="16874681" y="4306199"/>
                <a:chExt cx="3138153" cy="72039"/>
              </a:xfrm>
            </p:grpSpPr>
            <p:grpSp>
              <p:nvGrpSpPr>
                <p:cNvPr id="6389" name="Google Shape;6389;p39"/>
                <p:cNvGrpSpPr/>
                <p:nvPr/>
              </p:nvGrpSpPr>
              <p:grpSpPr>
                <a:xfrm>
                  <a:off x="16874681" y="4306233"/>
                  <a:ext cx="64064" cy="72005"/>
                  <a:chOff x="16874681" y="4306233"/>
                  <a:chExt cx="64064" cy="72005"/>
                </a:xfrm>
              </p:grpSpPr>
              <p:sp>
                <p:nvSpPr>
                  <p:cNvPr id="6390" name="Google Shape;6390;p39"/>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91" name="Google Shape;6391;p39"/>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92" name="Google Shape;6392;p39"/>
                <p:cNvGrpSpPr/>
                <p:nvPr/>
              </p:nvGrpSpPr>
              <p:grpSpPr>
                <a:xfrm>
                  <a:off x="17313845" y="4306233"/>
                  <a:ext cx="64064" cy="72005"/>
                  <a:chOff x="17313845" y="4306233"/>
                  <a:chExt cx="64064" cy="72005"/>
                </a:xfrm>
              </p:grpSpPr>
              <p:sp>
                <p:nvSpPr>
                  <p:cNvPr id="6393" name="Google Shape;6393;p39"/>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94" name="Google Shape;6394;p39"/>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95" name="Google Shape;6395;p39"/>
                <p:cNvGrpSpPr/>
                <p:nvPr/>
              </p:nvGrpSpPr>
              <p:grpSpPr>
                <a:xfrm>
                  <a:off x="17752995" y="4306233"/>
                  <a:ext cx="64064" cy="72005"/>
                  <a:chOff x="17752995" y="4306233"/>
                  <a:chExt cx="64064" cy="72005"/>
                </a:xfrm>
              </p:grpSpPr>
              <p:sp>
                <p:nvSpPr>
                  <p:cNvPr id="6396" name="Google Shape;6396;p39"/>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97" name="Google Shape;6397;p39"/>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98" name="Google Shape;6398;p39"/>
                <p:cNvGrpSpPr/>
                <p:nvPr/>
              </p:nvGrpSpPr>
              <p:grpSpPr>
                <a:xfrm>
                  <a:off x="18192158" y="4306233"/>
                  <a:ext cx="64064" cy="72005"/>
                  <a:chOff x="18192158" y="4306233"/>
                  <a:chExt cx="64064" cy="72005"/>
                </a:xfrm>
              </p:grpSpPr>
              <p:sp>
                <p:nvSpPr>
                  <p:cNvPr id="6399" name="Google Shape;6399;p39"/>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0" name="Google Shape;6400;p39"/>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01" name="Google Shape;6401;p39"/>
                <p:cNvGrpSpPr/>
                <p:nvPr/>
              </p:nvGrpSpPr>
              <p:grpSpPr>
                <a:xfrm>
                  <a:off x="18631308" y="4306233"/>
                  <a:ext cx="64064" cy="72005"/>
                  <a:chOff x="18631308" y="4306233"/>
                  <a:chExt cx="64064" cy="72005"/>
                </a:xfrm>
              </p:grpSpPr>
              <p:sp>
                <p:nvSpPr>
                  <p:cNvPr id="6402" name="Google Shape;6402;p39"/>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3" name="Google Shape;6403;p39"/>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04" name="Google Shape;6404;p39"/>
                <p:cNvGrpSpPr/>
                <p:nvPr/>
              </p:nvGrpSpPr>
              <p:grpSpPr>
                <a:xfrm>
                  <a:off x="19070470" y="4306233"/>
                  <a:ext cx="64064" cy="72005"/>
                  <a:chOff x="19070470" y="4306233"/>
                  <a:chExt cx="64064" cy="72005"/>
                </a:xfrm>
              </p:grpSpPr>
              <p:sp>
                <p:nvSpPr>
                  <p:cNvPr id="6405" name="Google Shape;6405;p39"/>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6" name="Google Shape;6406;p39"/>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07" name="Google Shape;6407;p39"/>
                <p:cNvGrpSpPr/>
                <p:nvPr/>
              </p:nvGrpSpPr>
              <p:grpSpPr>
                <a:xfrm>
                  <a:off x="19509620" y="4306233"/>
                  <a:ext cx="64064" cy="72005"/>
                  <a:chOff x="19509620" y="4306233"/>
                  <a:chExt cx="64064" cy="72005"/>
                </a:xfrm>
              </p:grpSpPr>
              <p:sp>
                <p:nvSpPr>
                  <p:cNvPr id="6408" name="Google Shape;6408;p39"/>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9" name="Google Shape;6409;p39"/>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10" name="Google Shape;6410;p39"/>
                <p:cNvGrpSpPr/>
                <p:nvPr/>
              </p:nvGrpSpPr>
              <p:grpSpPr>
                <a:xfrm>
                  <a:off x="19948705" y="4306199"/>
                  <a:ext cx="64129" cy="72022"/>
                  <a:chOff x="19948705" y="4306199"/>
                  <a:chExt cx="64129" cy="72022"/>
                </a:xfrm>
              </p:grpSpPr>
              <p:sp>
                <p:nvSpPr>
                  <p:cNvPr id="6411" name="Google Shape;6411;p39"/>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2" name="Google Shape;6412;p39"/>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413" name="Google Shape;6413;p39"/>
              <p:cNvGrpSpPr/>
              <p:nvPr/>
            </p:nvGrpSpPr>
            <p:grpSpPr>
              <a:xfrm>
                <a:off x="17313845" y="4781382"/>
                <a:ext cx="2698984" cy="72026"/>
                <a:chOff x="17313845" y="4781382"/>
                <a:chExt cx="2698984" cy="72026"/>
              </a:xfrm>
            </p:grpSpPr>
            <p:grpSp>
              <p:nvGrpSpPr>
                <p:cNvPr id="6414" name="Google Shape;6414;p39"/>
                <p:cNvGrpSpPr/>
                <p:nvPr/>
              </p:nvGrpSpPr>
              <p:grpSpPr>
                <a:xfrm>
                  <a:off x="17313845" y="4781403"/>
                  <a:ext cx="64064" cy="72005"/>
                  <a:chOff x="17313845" y="4781403"/>
                  <a:chExt cx="64064" cy="72005"/>
                </a:xfrm>
              </p:grpSpPr>
              <p:sp>
                <p:nvSpPr>
                  <p:cNvPr id="6415" name="Google Shape;6415;p39"/>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6" name="Google Shape;6416;p39"/>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17" name="Google Shape;6417;p39"/>
                <p:cNvGrpSpPr/>
                <p:nvPr/>
              </p:nvGrpSpPr>
              <p:grpSpPr>
                <a:xfrm>
                  <a:off x="17752995" y="4781403"/>
                  <a:ext cx="64064" cy="72005"/>
                  <a:chOff x="17752995" y="4781403"/>
                  <a:chExt cx="64064" cy="72005"/>
                </a:xfrm>
              </p:grpSpPr>
              <p:sp>
                <p:nvSpPr>
                  <p:cNvPr id="6418" name="Google Shape;6418;p39"/>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9" name="Google Shape;6419;p39"/>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20" name="Google Shape;6420;p39"/>
                <p:cNvGrpSpPr/>
                <p:nvPr/>
              </p:nvGrpSpPr>
              <p:grpSpPr>
                <a:xfrm>
                  <a:off x="18192158" y="4781403"/>
                  <a:ext cx="64064" cy="72005"/>
                  <a:chOff x="18192158" y="4781403"/>
                  <a:chExt cx="64064" cy="72005"/>
                </a:xfrm>
              </p:grpSpPr>
              <p:sp>
                <p:nvSpPr>
                  <p:cNvPr id="6421" name="Google Shape;6421;p39"/>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2" name="Google Shape;6422;p39"/>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23" name="Google Shape;6423;p39"/>
                <p:cNvGrpSpPr/>
                <p:nvPr/>
              </p:nvGrpSpPr>
              <p:grpSpPr>
                <a:xfrm>
                  <a:off x="18631308" y="4781403"/>
                  <a:ext cx="64064" cy="72005"/>
                  <a:chOff x="18631308" y="4781403"/>
                  <a:chExt cx="64064" cy="72005"/>
                </a:xfrm>
              </p:grpSpPr>
              <p:sp>
                <p:nvSpPr>
                  <p:cNvPr id="6424" name="Google Shape;6424;p39"/>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5" name="Google Shape;6425;p39"/>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26" name="Google Shape;6426;p39"/>
                <p:cNvGrpSpPr/>
                <p:nvPr/>
              </p:nvGrpSpPr>
              <p:grpSpPr>
                <a:xfrm>
                  <a:off x="19070470" y="4781403"/>
                  <a:ext cx="64064" cy="72005"/>
                  <a:chOff x="19070470" y="4781403"/>
                  <a:chExt cx="64064" cy="72005"/>
                </a:xfrm>
              </p:grpSpPr>
              <p:sp>
                <p:nvSpPr>
                  <p:cNvPr id="6427" name="Google Shape;6427;p39"/>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8" name="Google Shape;6428;p39"/>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29" name="Google Shape;6429;p39"/>
                <p:cNvGrpSpPr/>
                <p:nvPr/>
              </p:nvGrpSpPr>
              <p:grpSpPr>
                <a:xfrm>
                  <a:off x="19509620" y="4781403"/>
                  <a:ext cx="64064" cy="72005"/>
                  <a:chOff x="19509620" y="4781403"/>
                  <a:chExt cx="64064" cy="72005"/>
                </a:xfrm>
              </p:grpSpPr>
              <p:sp>
                <p:nvSpPr>
                  <p:cNvPr id="6430" name="Google Shape;6430;p39"/>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1" name="Google Shape;6431;p39"/>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32" name="Google Shape;6432;p39"/>
                <p:cNvGrpSpPr/>
                <p:nvPr/>
              </p:nvGrpSpPr>
              <p:grpSpPr>
                <a:xfrm>
                  <a:off x="19948745" y="4781382"/>
                  <a:ext cx="64084" cy="71995"/>
                  <a:chOff x="19948745" y="4781382"/>
                  <a:chExt cx="64084" cy="71995"/>
                </a:xfrm>
              </p:grpSpPr>
              <p:sp>
                <p:nvSpPr>
                  <p:cNvPr id="6433" name="Google Shape;6433;p39"/>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4" name="Google Shape;6434;p39"/>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6435" name="Google Shape;6435;p39"/>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36" name="Google Shape;6436;p39"/>
          <p:cNvGrpSpPr/>
          <p:nvPr/>
        </p:nvGrpSpPr>
        <p:grpSpPr>
          <a:xfrm>
            <a:off x="6682860" y="438108"/>
            <a:ext cx="1333217" cy="435132"/>
            <a:chOff x="14857413" y="876216"/>
            <a:chExt cx="2666433" cy="870263"/>
          </a:xfrm>
        </p:grpSpPr>
        <p:sp>
          <p:nvSpPr>
            <p:cNvPr id="6437" name="Google Shape;6437;p39"/>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8" name="Google Shape;6438;p39"/>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39" name="Google Shape;6439;p39"/>
          <p:cNvGrpSpPr/>
          <p:nvPr/>
        </p:nvGrpSpPr>
        <p:grpSpPr>
          <a:xfrm rot="-295447">
            <a:off x="1145466" y="1221849"/>
            <a:ext cx="1052876" cy="3694059"/>
            <a:chOff x="15958408" y="76731"/>
            <a:chExt cx="1878901" cy="6592200"/>
          </a:xfrm>
        </p:grpSpPr>
        <p:sp>
          <p:nvSpPr>
            <p:cNvPr id="6440" name="Google Shape;6440;p39"/>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1" name="Google Shape;6441;p39"/>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2" name="Google Shape;6442;p39"/>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3" name="Google Shape;6443;p39"/>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4" name="Google Shape;6444;p39"/>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5" name="Google Shape;6445;p39"/>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6" name="Google Shape;6446;p39"/>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7" name="Google Shape;6447;p39"/>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8" name="Google Shape;6448;p39"/>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9" name="Google Shape;6449;p39"/>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0" name="Google Shape;6450;p39"/>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6451" name="Google Shape;6451;p39"/>
          <p:cNvPicPr preferRelativeResize="0"/>
          <p:nvPr/>
        </p:nvPicPr>
        <p:blipFill rotWithShape="1">
          <a:blip r:embed="rId3">
            <a:alphaModFix/>
          </a:blip>
          <a:srcRect b="0" l="0" r="0" t="0"/>
          <a:stretch/>
        </p:blipFill>
        <p:spPr>
          <a:xfrm>
            <a:off x="3657263" y="2832450"/>
            <a:ext cx="1829475" cy="1829475"/>
          </a:xfrm>
          <a:prstGeom prst="rect">
            <a:avLst/>
          </a:prstGeom>
          <a:noFill/>
          <a:ln>
            <a:noFill/>
          </a:ln>
        </p:spPr>
      </p:pic>
      <p:sp>
        <p:nvSpPr>
          <p:cNvPr id="6452" name="Google Shape;6452;p3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6456" name="Shape 6456"/>
        <p:cNvGrpSpPr/>
        <p:nvPr/>
      </p:nvGrpSpPr>
      <p:grpSpPr>
        <a:xfrm>
          <a:off x="0" y="0"/>
          <a:ext cx="0" cy="0"/>
          <a:chOff x="0" y="0"/>
          <a:chExt cx="0" cy="0"/>
        </a:xfrm>
      </p:grpSpPr>
      <p:sp>
        <p:nvSpPr>
          <p:cNvPr id="6457" name="Google Shape;6457;p40"/>
          <p:cNvSpPr txBox="1"/>
          <p:nvPr/>
        </p:nvSpPr>
        <p:spPr>
          <a:xfrm>
            <a:off x="1394850" y="1856500"/>
            <a:ext cx="6532800" cy="2894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a:ea typeface="Mali"/>
                <a:cs typeface="Mali"/>
                <a:sym typeface="Mali"/>
              </a:rPr>
              <a:t>Elke werkplek verwacht basis</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a:ea typeface="Mali"/>
                <a:cs typeface="Mali"/>
                <a:sym typeface="Mali"/>
              </a:rPr>
              <a:t>digitale kennis en vaardigheden.</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rPr b="1" i="0" lang="nl" sz="2100" u="none" cap="none" strike="noStrike">
                <a:solidFill>
                  <a:srgbClr val="000000"/>
                </a:solidFill>
                <a:latin typeface="Mali"/>
                <a:ea typeface="Mali"/>
                <a:cs typeface="Mali"/>
                <a:sym typeface="Mali"/>
              </a:rPr>
              <a:t>Maar wat wordt als </a:t>
            </a:r>
            <a:r>
              <a:rPr b="1" lang="nl" sz="2100">
                <a:latin typeface="Mali"/>
                <a:ea typeface="Mali"/>
                <a:cs typeface="Mali"/>
                <a:sym typeface="Mali"/>
              </a:rPr>
              <a:t>basis </a:t>
            </a:r>
            <a:r>
              <a:rPr b="1" i="0" lang="nl" sz="2100" u="none" cap="none" strike="noStrike">
                <a:solidFill>
                  <a:srgbClr val="000000"/>
                </a:solidFill>
                <a:latin typeface="Mali"/>
                <a:ea typeface="Mali"/>
                <a:cs typeface="Mali"/>
                <a:sym typeface="Mali"/>
              </a:rPr>
              <a:t>beschouwd?</a:t>
            </a:r>
            <a:r>
              <a:rPr b="0" i="0" lang="nl" sz="2100" u="none" cap="none" strike="noStrike">
                <a:solidFill>
                  <a:srgbClr val="000000"/>
                </a:solidFill>
                <a:latin typeface="Mali"/>
                <a:ea typeface="Mali"/>
                <a:cs typeface="Mali"/>
                <a:sym typeface="Mali"/>
              </a:rPr>
              <a:t> </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a:ea typeface="Mali"/>
                <a:cs typeface="Mali"/>
                <a:sym typeface="Mali"/>
              </a:rPr>
              <a:t>Dit varieert van werkgever tot werkgever, </a:t>
            </a:r>
            <a:r>
              <a:rPr lang="nl" sz="2100">
                <a:latin typeface="Mali"/>
                <a:ea typeface="Mali"/>
                <a:cs typeface="Mali"/>
                <a:sym typeface="Mali"/>
              </a:rPr>
              <a:t>maar we hebben een lijst samengesteld van wat in de meeste werkomgevingen nodig kan zijn</a:t>
            </a:r>
            <a:r>
              <a:rPr b="0" i="0" lang="nl" sz="2100" u="none" cap="none" strike="noStrike">
                <a:solidFill>
                  <a:srgbClr val="000000"/>
                </a:solidFill>
                <a:latin typeface="Mali"/>
                <a:ea typeface="Mali"/>
                <a:cs typeface="Mali"/>
                <a:sym typeface="Mali"/>
              </a:rPr>
              <a:t>.</a:t>
            </a:r>
            <a:endParaRPr b="0" i="0" sz="2100" u="none" cap="none" strike="noStrike">
              <a:solidFill>
                <a:srgbClr val="000000"/>
              </a:solidFill>
              <a:latin typeface="Mali"/>
              <a:ea typeface="Mali"/>
              <a:cs typeface="Mali"/>
              <a:sym typeface="Mali"/>
            </a:endParaRPr>
          </a:p>
          <a:p>
            <a:pPr indent="0" lvl="0" marL="0" marR="0" rtl="0" algn="ctr">
              <a:lnSpc>
                <a:spcPct val="100000"/>
              </a:lnSpc>
              <a:spcBef>
                <a:spcPts val="0"/>
              </a:spcBef>
              <a:spcAft>
                <a:spcPts val="0"/>
              </a:spcAft>
              <a:buClr>
                <a:srgbClr val="000000"/>
              </a:buClr>
              <a:buSzPts val="1900"/>
              <a:buFont typeface="Arial"/>
              <a:buNone/>
            </a:pPr>
            <a:r>
              <a:t/>
            </a:r>
            <a:endParaRPr b="0" i="0" sz="1900" u="none" cap="none" strike="noStrike">
              <a:solidFill>
                <a:schemeClr val="dk1"/>
              </a:solidFill>
              <a:latin typeface="Mali"/>
              <a:ea typeface="Mali"/>
              <a:cs typeface="Mali"/>
              <a:sym typeface="Mali"/>
            </a:endParaRPr>
          </a:p>
        </p:txBody>
      </p:sp>
      <p:grpSp>
        <p:nvGrpSpPr>
          <p:cNvPr id="6458" name="Google Shape;6458;p40"/>
          <p:cNvGrpSpPr/>
          <p:nvPr/>
        </p:nvGrpSpPr>
        <p:grpSpPr>
          <a:xfrm>
            <a:off x="7476250" y="2422065"/>
            <a:ext cx="3516252" cy="4425687"/>
            <a:chOff x="7476250" y="2422065"/>
            <a:chExt cx="3516252" cy="4425687"/>
          </a:xfrm>
        </p:grpSpPr>
        <p:sp>
          <p:nvSpPr>
            <p:cNvPr id="6459" name="Google Shape;6459;p40"/>
            <p:cNvSpPr/>
            <p:nvPr/>
          </p:nvSpPr>
          <p:spPr>
            <a:xfrm rot="904748">
              <a:off x="7921966" y="2797323"/>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0" name="Google Shape;6460;p40"/>
            <p:cNvSpPr/>
            <p:nvPr/>
          </p:nvSpPr>
          <p:spPr>
            <a:xfrm rot="904748">
              <a:off x="7932396" y="2946703"/>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1" name="Google Shape;6461;p40"/>
            <p:cNvSpPr/>
            <p:nvPr/>
          </p:nvSpPr>
          <p:spPr>
            <a:xfrm rot="904748">
              <a:off x="7892502" y="2836384"/>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2" name="Google Shape;6462;p40"/>
            <p:cNvSpPr/>
            <p:nvPr/>
          </p:nvSpPr>
          <p:spPr>
            <a:xfrm rot="904748">
              <a:off x="8465867" y="3223842"/>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3" name="Google Shape;6463;p40"/>
            <p:cNvSpPr/>
            <p:nvPr/>
          </p:nvSpPr>
          <p:spPr>
            <a:xfrm rot="904748">
              <a:off x="8294056" y="3785995"/>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4" name="Google Shape;6464;p40"/>
            <p:cNvSpPr/>
            <p:nvPr/>
          </p:nvSpPr>
          <p:spPr>
            <a:xfrm rot="904748">
              <a:off x="8113667" y="4449372"/>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5" name="Google Shape;6465;p40"/>
            <p:cNvSpPr/>
            <p:nvPr/>
          </p:nvSpPr>
          <p:spPr>
            <a:xfrm rot="904748">
              <a:off x="7939494" y="5021509"/>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6" name="Google Shape;6466;p40"/>
            <p:cNvSpPr/>
            <p:nvPr/>
          </p:nvSpPr>
          <p:spPr>
            <a:xfrm rot="904748">
              <a:off x="8944365" y="3686202"/>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7" name="Google Shape;6467;p40"/>
            <p:cNvSpPr/>
            <p:nvPr/>
          </p:nvSpPr>
          <p:spPr>
            <a:xfrm rot="904748">
              <a:off x="8790629" y="4296985"/>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468" name="Google Shape;6468;p40"/>
            <p:cNvGrpSpPr/>
            <p:nvPr/>
          </p:nvGrpSpPr>
          <p:grpSpPr>
            <a:xfrm rot="912051">
              <a:off x="8601701" y="4910857"/>
              <a:ext cx="1422081" cy="309306"/>
              <a:chOff x="17424809" y="9742453"/>
              <a:chExt cx="2844200" cy="618653"/>
            </a:xfrm>
          </p:grpSpPr>
          <p:sp>
            <p:nvSpPr>
              <p:cNvPr id="6469" name="Google Shape;6469;p40"/>
              <p:cNvSpPr/>
              <p:nvPr/>
            </p:nvSpPr>
            <p:spPr>
              <a:xfrm>
                <a:off x="19899038" y="10109054"/>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0" name="Google Shape;6470;p40"/>
              <p:cNvSpPr/>
              <p:nvPr/>
            </p:nvSpPr>
            <p:spPr>
              <a:xfrm>
                <a:off x="18039719" y="9949675"/>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1" name="Google Shape;6471;p40"/>
              <p:cNvSpPr/>
              <p:nvPr/>
            </p:nvSpPr>
            <p:spPr>
              <a:xfrm>
                <a:off x="17424809" y="9742453"/>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72" name="Google Shape;6472;p40"/>
            <p:cNvGrpSpPr/>
            <p:nvPr/>
          </p:nvGrpSpPr>
          <p:grpSpPr>
            <a:xfrm rot="912051">
              <a:off x="8487701" y="5448993"/>
              <a:ext cx="1320262" cy="292758"/>
              <a:chOff x="17485998" y="10868202"/>
              <a:chExt cx="2640558" cy="585554"/>
            </a:xfrm>
          </p:grpSpPr>
          <p:sp>
            <p:nvSpPr>
              <p:cNvPr id="6473" name="Google Shape;6473;p40"/>
              <p:cNvSpPr/>
              <p:nvPr/>
            </p:nvSpPr>
            <p:spPr>
              <a:xfrm>
                <a:off x="17485998" y="10868202"/>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4" name="Google Shape;6474;p40"/>
              <p:cNvSpPr/>
              <p:nvPr/>
            </p:nvSpPr>
            <p:spPr>
              <a:xfrm>
                <a:off x="18661881" y="11270105"/>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5" name="Google Shape;6475;p40"/>
              <p:cNvSpPr/>
              <p:nvPr/>
            </p:nvSpPr>
            <p:spPr>
              <a:xfrm>
                <a:off x="19129383" y="11248990"/>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76" name="Google Shape;6476;p40"/>
            <p:cNvGrpSpPr/>
            <p:nvPr/>
          </p:nvGrpSpPr>
          <p:grpSpPr>
            <a:xfrm rot="912051">
              <a:off x="8474395" y="2981372"/>
              <a:ext cx="2241993" cy="148446"/>
              <a:chOff x="16097166" y="5875650"/>
              <a:chExt cx="4484044" cy="296911"/>
            </a:xfrm>
          </p:grpSpPr>
          <p:sp>
            <p:nvSpPr>
              <p:cNvPr id="6477" name="Google Shape;6477;p40"/>
              <p:cNvSpPr/>
              <p:nvPr/>
            </p:nvSpPr>
            <p:spPr>
              <a:xfrm>
                <a:off x="20412845" y="600412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8" name="Google Shape;6478;p40"/>
              <p:cNvSpPr/>
              <p:nvPr/>
            </p:nvSpPr>
            <p:spPr>
              <a:xfrm>
                <a:off x="20053217" y="599341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9" name="Google Shape;6479;p40"/>
              <p:cNvSpPr/>
              <p:nvPr/>
            </p:nvSpPr>
            <p:spPr>
              <a:xfrm>
                <a:off x="19693573" y="598271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0" name="Google Shape;6480;p40"/>
              <p:cNvSpPr/>
              <p:nvPr/>
            </p:nvSpPr>
            <p:spPr>
              <a:xfrm>
                <a:off x="19333930" y="597200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1" name="Google Shape;6481;p40"/>
              <p:cNvSpPr/>
              <p:nvPr/>
            </p:nvSpPr>
            <p:spPr>
              <a:xfrm>
                <a:off x="18974286" y="596130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2" name="Google Shape;6482;p40"/>
              <p:cNvSpPr/>
              <p:nvPr/>
            </p:nvSpPr>
            <p:spPr>
              <a:xfrm>
                <a:off x="18614656" y="595059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3" name="Google Shape;6483;p40"/>
              <p:cNvSpPr/>
              <p:nvPr/>
            </p:nvSpPr>
            <p:spPr>
              <a:xfrm>
                <a:off x="18255013" y="5939887"/>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4" name="Google Shape;6484;p40"/>
              <p:cNvSpPr/>
              <p:nvPr/>
            </p:nvSpPr>
            <p:spPr>
              <a:xfrm>
                <a:off x="17895370" y="592918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5" name="Google Shape;6485;p40"/>
              <p:cNvSpPr/>
              <p:nvPr/>
            </p:nvSpPr>
            <p:spPr>
              <a:xfrm>
                <a:off x="17535727" y="591847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6" name="Google Shape;6486;p40"/>
              <p:cNvSpPr/>
              <p:nvPr/>
            </p:nvSpPr>
            <p:spPr>
              <a:xfrm>
                <a:off x="17176081" y="590776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7" name="Google Shape;6487;p40"/>
              <p:cNvSpPr/>
              <p:nvPr/>
            </p:nvSpPr>
            <p:spPr>
              <a:xfrm>
                <a:off x="16816453" y="589706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8" name="Google Shape;6488;p40"/>
              <p:cNvSpPr/>
              <p:nvPr/>
            </p:nvSpPr>
            <p:spPr>
              <a:xfrm>
                <a:off x="16456809" y="588635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9" name="Google Shape;6489;p40"/>
              <p:cNvSpPr/>
              <p:nvPr/>
            </p:nvSpPr>
            <p:spPr>
              <a:xfrm>
                <a:off x="16097166" y="587565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90" name="Google Shape;6490;p40"/>
            <p:cNvGrpSpPr/>
            <p:nvPr/>
          </p:nvGrpSpPr>
          <p:grpSpPr>
            <a:xfrm rot="912051">
              <a:off x="8409793" y="2730892"/>
              <a:ext cx="2404671" cy="367521"/>
              <a:chOff x="15892930" y="5375741"/>
              <a:chExt cx="4809405" cy="735091"/>
            </a:xfrm>
          </p:grpSpPr>
          <p:sp>
            <p:nvSpPr>
              <p:cNvPr id="6491" name="Google Shape;6491;p40"/>
              <p:cNvSpPr/>
              <p:nvPr/>
            </p:nvSpPr>
            <p:spPr>
              <a:xfrm>
                <a:off x="20210109" y="5499148"/>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2" name="Google Shape;6492;p40"/>
              <p:cNvSpPr/>
              <p:nvPr/>
            </p:nvSpPr>
            <p:spPr>
              <a:xfrm>
                <a:off x="19850342" y="54888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3" name="Google Shape;6493;p40"/>
              <p:cNvSpPr/>
              <p:nvPr/>
            </p:nvSpPr>
            <p:spPr>
              <a:xfrm>
                <a:off x="19490573" y="5478576"/>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4" name="Google Shape;6494;p40"/>
              <p:cNvSpPr/>
              <p:nvPr/>
            </p:nvSpPr>
            <p:spPr>
              <a:xfrm>
                <a:off x="19130805" y="5468290"/>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5" name="Google Shape;6495;p40"/>
              <p:cNvSpPr/>
              <p:nvPr/>
            </p:nvSpPr>
            <p:spPr>
              <a:xfrm>
                <a:off x="18771052" y="5458004"/>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6" name="Google Shape;6496;p40"/>
              <p:cNvSpPr/>
              <p:nvPr/>
            </p:nvSpPr>
            <p:spPr>
              <a:xfrm>
                <a:off x="18411284" y="54477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7" name="Google Shape;6497;p40"/>
              <p:cNvSpPr/>
              <p:nvPr/>
            </p:nvSpPr>
            <p:spPr>
              <a:xfrm>
                <a:off x="18051516" y="543744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8" name="Google Shape;6498;p40"/>
              <p:cNvSpPr/>
              <p:nvPr/>
            </p:nvSpPr>
            <p:spPr>
              <a:xfrm>
                <a:off x="17691748" y="5427161"/>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99" name="Google Shape;6499;p40"/>
              <p:cNvSpPr/>
              <p:nvPr/>
            </p:nvSpPr>
            <p:spPr>
              <a:xfrm>
                <a:off x="17331991" y="5416875"/>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00" name="Google Shape;6500;p40"/>
              <p:cNvSpPr/>
              <p:nvPr/>
            </p:nvSpPr>
            <p:spPr>
              <a:xfrm>
                <a:off x="16972227" y="5406592"/>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01" name="Google Shape;6501;p40"/>
              <p:cNvSpPr/>
              <p:nvPr/>
            </p:nvSpPr>
            <p:spPr>
              <a:xfrm>
                <a:off x="16612458" y="5396303"/>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02" name="Google Shape;6502;p40"/>
              <p:cNvSpPr/>
              <p:nvPr/>
            </p:nvSpPr>
            <p:spPr>
              <a:xfrm>
                <a:off x="16252706" y="5386026"/>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03" name="Google Shape;6503;p40"/>
              <p:cNvSpPr/>
              <p:nvPr/>
            </p:nvSpPr>
            <p:spPr>
              <a:xfrm>
                <a:off x="15892930" y="5375741"/>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04" name="Google Shape;6504;p40"/>
          <p:cNvGrpSpPr/>
          <p:nvPr/>
        </p:nvGrpSpPr>
        <p:grpSpPr>
          <a:xfrm>
            <a:off x="-1135788" y="1041989"/>
            <a:ext cx="2477307" cy="3261722"/>
            <a:chOff x="-1135788" y="1041989"/>
            <a:chExt cx="2477307" cy="3261722"/>
          </a:xfrm>
        </p:grpSpPr>
        <p:sp>
          <p:nvSpPr>
            <p:cNvPr id="6505" name="Google Shape;6505;p40"/>
            <p:cNvSpPr/>
            <p:nvPr/>
          </p:nvSpPr>
          <p:spPr>
            <a:xfrm rot="-482944">
              <a:off x="-935965" y="117266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506" name="Google Shape;6506;p40"/>
            <p:cNvGrpSpPr/>
            <p:nvPr/>
          </p:nvGrpSpPr>
          <p:grpSpPr>
            <a:xfrm rot="-486348">
              <a:off x="-784035" y="1388270"/>
              <a:ext cx="1712006" cy="2535947"/>
              <a:chOff x="-1563832" y="2767681"/>
              <a:chExt cx="3424045" cy="5071799"/>
            </a:xfrm>
          </p:grpSpPr>
          <p:grpSp>
            <p:nvGrpSpPr>
              <p:cNvPr id="6507" name="Google Shape;6507;p40"/>
              <p:cNvGrpSpPr/>
              <p:nvPr/>
            </p:nvGrpSpPr>
            <p:grpSpPr>
              <a:xfrm>
                <a:off x="-1563792" y="2767681"/>
                <a:ext cx="3424001" cy="68939"/>
                <a:chOff x="-1563792" y="2767681"/>
                <a:chExt cx="3424001" cy="68939"/>
              </a:xfrm>
            </p:grpSpPr>
            <p:grpSp>
              <p:nvGrpSpPr>
                <p:cNvPr id="6508" name="Google Shape;6508;p40"/>
                <p:cNvGrpSpPr/>
                <p:nvPr/>
              </p:nvGrpSpPr>
              <p:grpSpPr>
                <a:xfrm>
                  <a:off x="-1563792" y="2767681"/>
                  <a:ext cx="61337" cy="68909"/>
                  <a:chOff x="-1563792" y="2767681"/>
                  <a:chExt cx="61337" cy="68909"/>
                </a:xfrm>
              </p:grpSpPr>
              <p:sp>
                <p:nvSpPr>
                  <p:cNvPr id="6509" name="Google Shape;6509;p40"/>
                  <p:cNvSpPr/>
                  <p:nvPr/>
                </p:nvSpPr>
                <p:spPr>
                  <a:xfrm>
                    <a:off x="-1524158" y="2769322"/>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10" name="Google Shape;6510;p40"/>
                  <p:cNvSpPr/>
                  <p:nvPr/>
                </p:nvSpPr>
                <p:spPr>
                  <a:xfrm>
                    <a:off x="-1563792" y="276768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11" name="Google Shape;6511;p40"/>
                <p:cNvGrpSpPr/>
                <p:nvPr/>
              </p:nvGrpSpPr>
              <p:grpSpPr>
                <a:xfrm>
                  <a:off x="-1143429" y="2767701"/>
                  <a:ext cx="61318" cy="68919"/>
                  <a:chOff x="-1143429" y="2767701"/>
                  <a:chExt cx="61318" cy="68919"/>
                </a:xfrm>
              </p:grpSpPr>
              <p:sp>
                <p:nvSpPr>
                  <p:cNvPr id="6512" name="Google Shape;6512;p40"/>
                  <p:cNvSpPr/>
                  <p:nvPr/>
                </p:nvSpPr>
                <p:spPr>
                  <a:xfrm>
                    <a:off x="-1103826" y="2769322"/>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13" name="Google Shape;6513;p40"/>
                  <p:cNvSpPr/>
                  <p:nvPr/>
                </p:nvSpPr>
                <p:spPr>
                  <a:xfrm>
                    <a:off x="-1143429"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14" name="Google Shape;6514;p40"/>
                <p:cNvGrpSpPr/>
                <p:nvPr/>
              </p:nvGrpSpPr>
              <p:grpSpPr>
                <a:xfrm>
                  <a:off x="-723090" y="2767701"/>
                  <a:ext cx="61318" cy="68919"/>
                  <a:chOff x="-723090" y="2767701"/>
                  <a:chExt cx="61318" cy="68919"/>
                </a:xfrm>
              </p:grpSpPr>
              <p:sp>
                <p:nvSpPr>
                  <p:cNvPr id="6515" name="Google Shape;6515;p40"/>
                  <p:cNvSpPr/>
                  <p:nvPr/>
                </p:nvSpPr>
                <p:spPr>
                  <a:xfrm>
                    <a:off x="-683492" y="2769322"/>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16" name="Google Shape;6516;p40"/>
                  <p:cNvSpPr/>
                  <p:nvPr/>
                </p:nvSpPr>
                <p:spPr>
                  <a:xfrm>
                    <a:off x="-723090"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17" name="Google Shape;6517;p40"/>
                <p:cNvGrpSpPr/>
                <p:nvPr/>
              </p:nvGrpSpPr>
              <p:grpSpPr>
                <a:xfrm>
                  <a:off x="-302763" y="2767701"/>
                  <a:ext cx="61318" cy="68919"/>
                  <a:chOff x="-302763" y="2767701"/>
                  <a:chExt cx="61318" cy="68919"/>
                </a:xfrm>
              </p:grpSpPr>
              <p:sp>
                <p:nvSpPr>
                  <p:cNvPr id="6518" name="Google Shape;6518;p40"/>
                  <p:cNvSpPr/>
                  <p:nvPr/>
                </p:nvSpPr>
                <p:spPr>
                  <a:xfrm>
                    <a:off x="-263160"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19" name="Google Shape;6519;p40"/>
                  <p:cNvSpPr/>
                  <p:nvPr/>
                </p:nvSpPr>
                <p:spPr>
                  <a:xfrm>
                    <a:off x="-302763" y="276770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20" name="Google Shape;6520;p40"/>
                <p:cNvGrpSpPr/>
                <p:nvPr/>
              </p:nvGrpSpPr>
              <p:grpSpPr>
                <a:xfrm>
                  <a:off x="117575" y="2767701"/>
                  <a:ext cx="61318" cy="68919"/>
                  <a:chOff x="117575" y="2767701"/>
                  <a:chExt cx="61318" cy="68919"/>
                </a:xfrm>
              </p:grpSpPr>
              <p:sp>
                <p:nvSpPr>
                  <p:cNvPr id="6521" name="Google Shape;6521;p40"/>
                  <p:cNvSpPr/>
                  <p:nvPr/>
                </p:nvSpPr>
                <p:spPr>
                  <a:xfrm>
                    <a:off x="157169"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2" name="Google Shape;6522;p40"/>
                  <p:cNvSpPr/>
                  <p:nvPr/>
                </p:nvSpPr>
                <p:spPr>
                  <a:xfrm>
                    <a:off x="117575"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23" name="Google Shape;6523;p40"/>
                <p:cNvGrpSpPr/>
                <p:nvPr/>
              </p:nvGrpSpPr>
              <p:grpSpPr>
                <a:xfrm>
                  <a:off x="537902" y="2767701"/>
                  <a:ext cx="61318" cy="68919"/>
                  <a:chOff x="537902" y="2767701"/>
                  <a:chExt cx="61318" cy="68919"/>
                </a:xfrm>
              </p:grpSpPr>
              <p:sp>
                <p:nvSpPr>
                  <p:cNvPr id="6524" name="Google Shape;6524;p40"/>
                  <p:cNvSpPr/>
                  <p:nvPr/>
                </p:nvSpPr>
                <p:spPr>
                  <a:xfrm>
                    <a:off x="577505"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5" name="Google Shape;6525;p40"/>
                  <p:cNvSpPr/>
                  <p:nvPr/>
                </p:nvSpPr>
                <p:spPr>
                  <a:xfrm>
                    <a:off x="537902"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26" name="Google Shape;6526;p40"/>
                <p:cNvGrpSpPr/>
                <p:nvPr/>
              </p:nvGrpSpPr>
              <p:grpSpPr>
                <a:xfrm>
                  <a:off x="958241" y="2767701"/>
                  <a:ext cx="61318" cy="68919"/>
                  <a:chOff x="958241" y="2767701"/>
                  <a:chExt cx="61318" cy="68919"/>
                </a:xfrm>
              </p:grpSpPr>
              <p:sp>
                <p:nvSpPr>
                  <p:cNvPr id="6527" name="Google Shape;6527;p40"/>
                  <p:cNvSpPr/>
                  <p:nvPr/>
                </p:nvSpPr>
                <p:spPr>
                  <a:xfrm>
                    <a:off x="997835"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8" name="Google Shape;6528;p40"/>
                  <p:cNvSpPr/>
                  <p:nvPr/>
                </p:nvSpPr>
                <p:spPr>
                  <a:xfrm>
                    <a:off x="958241"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29" name="Google Shape;6529;p40"/>
                <p:cNvGrpSpPr/>
                <p:nvPr/>
              </p:nvGrpSpPr>
              <p:grpSpPr>
                <a:xfrm>
                  <a:off x="1378569" y="2767701"/>
                  <a:ext cx="61318" cy="68919"/>
                  <a:chOff x="1378569" y="2767701"/>
                  <a:chExt cx="61318" cy="68919"/>
                </a:xfrm>
              </p:grpSpPr>
              <p:sp>
                <p:nvSpPr>
                  <p:cNvPr id="6530" name="Google Shape;6530;p40"/>
                  <p:cNvSpPr/>
                  <p:nvPr/>
                </p:nvSpPr>
                <p:spPr>
                  <a:xfrm>
                    <a:off x="1418171"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31" name="Google Shape;6531;p40"/>
                  <p:cNvSpPr/>
                  <p:nvPr/>
                </p:nvSpPr>
                <p:spPr>
                  <a:xfrm>
                    <a:off x="1378569" y="276770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32" name="Google Shape;6532;p40"/>
                <p:cNvGrpSpPr/>
                <p:nvPr/>
              </p:nvGrpSpPr>
              <p:grpSpPr>
                <a:xfrm>
                  <a:off x="1798872" y="2767681"/>
                  <a:ext cx="61337" cy="68909"/>
                  <a:chOff x="1798872" y="2767681"/>
                  <a:chExt cx="61337" cy="68909"/>
                </a:xfrm>
              </p:grpSpPr>
              <p:sp>
                <p:nvSpPr>
                  <p:cNvPr id="6533" name="Google Shape;6533;p40"/>
                  <p:cNvSpPr/>
                  <p:nvPr/>
                </p:nvSpPr>
                <p:spPr>
                  <a:xfrm>
                    <a:off x="1838501"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34" name="Google Shape;6534;p40"/>
                  <p:cNvSpPr/>
                  <p:nvPr/>
                </p:nvSpPr>
                <p:spPr>
                  <a:xfrm>
                    <a:off x="1798872" y="276768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35" name="Google Shape;6535;p40"/>
              <p:cNvGrpSpPr/>
              <p:nvPr/>
            </p:nvGrpSpPr>
            <p:grpSpPr>
              <a:xfrm>
                <a:off x="-1563832" y="3222472"/>
                <a:ext cx="3424045" cy="68951"/>
                <a:chOff x="-1563832" y="3222472"/>
                <a:chExt cx="3424045" cy="68951"/>
              </a:xfrm>
            </p:grpSpPr>
            <p:grpSp>
              <p:nvGrpSpPr>
                <p:cNvPr id="6536" name="Google Shape;6536;p40"/>
                <p:cNvGrpSpPr/>
                <p:nvPr/>
              </p:nvGrpSpPr>
              <p:grpSpPr>
                <a:xfrm>
                  <a:off x="-1563832" y="3222472"/>
                  <a:ext cx="61382" cy="68935"/>
                  <a:chOff x="-1563832" y="3222472"/>
                  <a:chExt cx="61382" cy="68935"/>
                </a:xfrm>
              </p:grpSpPr>
              <p:sp>
                <p:nvSpPr>
                  <p:cNvPr id="6537" name="Google Shape;6537;p40"/>
                  <p:cNvSpPr/>
                  <p:nvPr/>
                </p:nvSpPr>
                <p:spPr>
                  <a:xfrm>
                    <a:off x="-1524158" y="322413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38" name="Google Shape;6538;p40"/>
                  <p:cNvSpPr/>
                  <p:nvPr/>
                </p:nvSpPr>
                <p:spPr>
                  <a:xfrm>
                    <a:off x="-1563832" y="322247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39" name="Google Shape;6539;p40"/>
                <p:cNvGrpSpPr/>
                <p:nvPr/>
              </p:nvGrpSpPr>
              <p:grpSpPr>
                <a:xfrm>
                  <a:off x="-1143429" y="3222504"/>
                  <a:ext cx="61318" cy="68919"/>
                  <a:chOff x="-1143429" y="3222504"/>
                  <a:chExt cx="61318" cy="68919"/>
                </a:xfrm>
              </p:grpSpPr>
              <p:sp>
                <p:nvSpPr>
                  <p:cNvPr id="6540" name="Google Shape;6540;p40"/>
                  <p:cNvSpPr/>
                  <p:nvPr/>
                </p:nvSpPr>
                <p:spPr>
                  <a:xfrm>
                    <a:off x="-1103826" y="322413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1" name="Google Shape;6541;p40"/>
                  <p:cNvSpPr/>
                  <p:nvPr/>
                </p:nvSpPr>
                <p:spPr>
                  <a:xfrm>
                    <a:off x="-1143429"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42" name="Google Shape;6542;p40"/>
                <p:cNvGrpSpPr/>
                <p:nvPr/>
              </p:nvGrpSpPr>
              <p:grpSpPr>
                <a:xfrm>
                  <a:off x="-723090" y="3222504"/>
                  <a:ext cx="61318" cy="68919"/>
                  <a:chOff x="-723090" y="3222504"/>
                  <a:chExt cx="61318" cy="68919"/>
                </a:xfrm>
              </p:grpSpPr>
              <p:sp>
                <p:nvSpPr>
                  <p:cNvPr id="6543" name="Google Shape;6543;p40"/>
                  <p:cNvSpPr/>
                  <p:nvPr/>
                </p:nvSpPr>
                <p:spPr>
                  <a:xfrm>
                    <a:off x="-683492" y="322413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4" name="Google Shape;6544;p40"/>
                  <p:cNvSpPr/>
                  <p:nvPr/>
                </p:nvSpPr>
                <p:spPr>
                  <a:xfrm>
                    <a:off x="-723090"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45" name="Google Shape;6545;p40"/>
                <p:cNvGrpSpPr/>
                <p:nvPr/>
              </p:nvGrpSpPr>
              <p:grpSpPr>
                <a:xfrm>
                  <a:off x="-302763" y="3222504"/>
                  <a:ext cx="61318" cy="68919"/>
                  <a:chOff x="-302763" y="3222504"/>
                  <a:chExt cx="61318" cy="68919"/>
                </a:xfrm>
              </p:grpSpPr>
              <p:sp>
                <p:nvSpPr>
                  <p:cNvPr id="6546" name="Google Shape;6546;p40"/>
                  <p:cNvSpPr/>
                  <p:nvPr/>
                </p:nvSpPr>
                <p:spPr>
                  <a:xfrm>
                    <a:off x="-263160"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7" name="Google Shape;6547;p40"/>
                  <p:cNvSpPr/>
                  <p:nvPr/>
                </p:nvSpPr>
                <p:spPr>
                  <a:xfrm>
                    <a:off x="-302763" y="322250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48" name="Google Shape;6548;p40"/>
                <p:cNvGrpSpPr/>
                <p:nvPr/>
              </p:nvGrpSpPr>
              <p:grpSpPr>
                <a:xfrm>
                  <a:off x="117575" y="3222504"/>
                  <a:ext cx="61318" cy="68919"/>
                  <a:chOff x="117575" y="3222504"/>
                  <a:chExt cx="61318" cy="68919"/>
                </a:xfrm>
              </p:grpSpPr>
              <p:sp>
                <p:nvSpPr>
                  <p:cNvPr id="6549" name="Google Shape;6549;p40"/>
                  <p:cNvSpPr/>
                  <p:nvPr/>
                </p:nvSpPr>
                <p:spPr>
                  <a:xfrm>
                    <a:off x="157169"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0" name="Google Shape;6550;p40"/>
                  <p:cNvSpPr/>
                  <p:nvPr/>
                </p:nvSpPr>
                <p:spPr>
                  <a:xfrm>
                    <a:off x="117575"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1" name="Google Shape;6551;p40"/>
                <p:cNvGrpSpPr/>
                <p:nvPr/>
              </p:nvGrpSpPr>
              <p:grpSpPr>
                <a:xfrm>
                  <a:off x="537902" y="3222504"/>
                  <a:ext cx="61318" cy="68919"/>
                  <a:chOff x="537902" y="3222504"/>
                  <a:chExt cx="61318" cy="68919"/>
                </a:xfrm>
              </p:grpSpPr>
              <p:sp>
                <p:nvSpPr>
                  <p:cNvPr id="6552" name="Google Shape;6552;p40"/>
                  <p:cNvSpPr/>
                  <p:nvPr/>
                </p:nvSpPr>
                <p:spPr>
                  <a:xfrm>
                    <a:off x="577505"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3" name="Google Shape;6553;p40"/>
                  <p:cNvSpPr/>
                  <p:nvPr/>
                </p:nvSpPr>
                <p:spPr>
                  <a:xfrm>
                    <a:off x="537902"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4" name="Google Shape;6554;p40"/>
                <p:cNvGrpSpPr/>
                <p:nvPr/>
              </p:nvGrpSpPr>
              <p:grpSpPr>
                <a:xfrm>
                  <a:off x="958241" y="3222504"/>
                  <a:ext cx="61318" cy="68919"/>
                  <a:chOff x="958241" y="3222504"/>
                  <a:chExt cx="61318" cy="68919"/>
                </a:xfrm>
              </p:grpSpPr>
              <p:sp>
                <p:nvSpPr>
                  <p:cNvPr id="6555" name="Google Shape;6555;p40"/>
                  <p:cNvSpPr/>
                  <p:nvPr/>
                </p:nvSpPr>
                <p:spPr>
                  <a:xfrm>
                    <a:off x="997835"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6" name="Google Shape;6556;p40"/>
                  <p:cNvSpPr/>
                  <p:nvPr/>
                </p:nvSpPr>
                <p:spPr>
                  <a:xfrm>
                    <a:off x="958241"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7" name="Google Shape;6557;p40"/>
                <p:cNvGrpSpPr/>
                <p:nvPr/>
              </p:nvGrpSpPr>
              <p:grpSpPr>
                <a:xfrm>
                  <a:off x="1378569" y="3222504"/>
                  <a:ext cx="61318" cy="68919"/>
                  <a:chOff x="1378569" y="3222504"/>
                  <a:chExt cx="61318" cy="68919"/>
                </a:xfrm>
              </p:grpSpPr>
              <p:sp>
                <p:nvSpPr>
                  <p:cNvPr id="6558" name="Google Shape;6558;p40"/>
                  <p:cNvSpPr/>
                  <p:nvPr/>
                </p:nvSpPr>
                <p:spPr>
                  <a:xfrm>
                    <a:off x="1418171"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9" name="Google Shape;6559;p40"/>
                  <p:cNvSpPr/>
                  <p:nvPr/>
                </p:nvSpPr>
                <p:spPr>
                  <a:xfrm>
                    <a:off x="1378569" y="322250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60" name="Google Shape;6560;p40"/>
                <p:cNvGrpSpPr/>
                <p:nvPr/>
              </p:nvGrpSpPr>
              <p:grpSpPr>
                <a:xfrm>
                  <a:off x="1798832" y="3222472"/>
                  <a:ext cx="61381" cy="68935"/>
                  <a:chOff x="1798832" y="3222472"/>
                  <a:chExt cx="61381" cy="68935"/>
                </a:xfrm>
              </p:grpSpPr>
              <p:sp>
                <p:nvSpPr>
                  <p:cNvPr id="6561" name="Google Shape;6561;p40"/>
                  <p:cNvSpPr/>
                  <p:nvPr/>
                </p:nvSpPr>
                <p:spPr>
                  <a:xfrm>
                    <a:off x="1838501"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62" name="Google Shape;6562;p40"/>
                  <p:cNvSpPr/>
                  <p:nvPr/>
                </p:nvSpPr>
                <p:spPr>
                  <a:xfrm>
                    <a:off x="1798832" y="322247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63" name="Google Shape;6563;p40"/>
              <p:cNvGrpSpPr/>
              <p:nvPr/>
            </p:nvGrpSpPr>
            <p:grpSpPr>
              <a:xfrm>
                <a:off x="-1563832" y="3677275"/>
                <a:ext cx="3424045" cy="68952"/>
                <a:chOff x="-1563832" y="3677275"/>
                <a:chExt cx="3424045" cy="68952"/>
              </a:xfrm>
            </p:grpSpPr>
            <p:grpSp>
              <p:nvGrpSpPr>
                <p:cNvPr id="6564" name="Google Shape;6564;p40"/>
                <p:cNvGrpSpPr/>
                <p:nvPr/>
              </p:nvGrpSpPr>
              <p:grpSpPr>
                <a:xfrm>
                  <a:off x="-1563832" y="3677275"/>
                  <a:ext cx="61382" cy="68935"/>
                  <a:chOff x="-1563832" y="3677275"/>
                  <a:chExt cx="61382" cy="68935"/>
                </a:xfrm>
              </p:grpSpPr>
              <p:sp>
                <p:nvSpPr>
                  <p:cNvPr id="6565" name="Google Shape;6565;p40"/>
                  <p:cNvSpPr/>
                  <p:nvPr/>
                </p:nvSpPr>
                <p:spPr>
                  <a:xfrm>
                    <a:off x="-1524158" y="367893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66" name="Google Shape;6566;p40"/>
                  <p:cNvSpPr/>
                  <p:nvPr/>
                </p:nvSpPr>
                <p:spPr>
                  <a:xfrm>
                    <a:off x="-1563832" y="36772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67" name="Google Shape;6567;p40"/>
                <p:cNvGrpSpPr/>
                <p:nvPr/>
              </p:nvGrpSpPr>
              <p:grpSpPr>
                <a:xfrm>
                  <a:off x="-1143429" y="3677308"/>
                  <a:ext cx="61318" cy="68919"/>
                  <a:chOff x="-1143429" y="3677308"/>
                  <a:chExt cx="61318" cy="68919"/>
                </a:xfrm>
              </p:grpSpPr>
              <p:sp>
                <p:nvSpPr>
                  <p:cNvPr id="6568" name="Google Shape;6568;p40"/>
                  <p:cNvSpPr/>
                  <p:nvPr/>
                </p:nvSpPr>
                <p:spPr>
                  <a:xfrm>
                    <a:off x="-1103826" y="3678938"/>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69" name="Google Shape;6569;p40"/>
                  <p:cNvSpPr/>
                  <p:nvPr/>
                </p:nvSpPr>
                <p:spPr>
                  <a:xfrm>
                    <a:off x="-1143429"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70" name="Google Shape;6570;p40"/>
                <p:cNvGrpSpPr/>
                <p:nvPr/>
              </p:nvGrpSpPr>
              <p:grpSpPr>
                <a:xfrm>
                  <a:off x="-723090" y="3677308"/>
                  <a:ext cx="61318" cy="68919"/>
                  <a:chOff x="-723090" y="3677308"/>
                  <a:chExt cx="61318" cy="68919"/>
                </a:xfrm>
              </p:grpSpPr>
              <p:sp>
                <p:nvSpPr>
                  <p:cNvPr id="6571" name="Google Shape;6571;p40"/>
                  <p:cNvSpPr/>
                  <p:nvPr/>
                </p:nvSpPr>
                <p:spPr>
                  <a:xfrm>
                    <a:off x="-683492" y="367893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2" name="Google Shape;6572;p40"/>
                  <p:cNvSpPr/>
                  <p:nvPr/>
                </p:nvSpPr>
                <p:spPr>
                  <a:xfrm>
                    <a:off x="-723090"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73" name="Google Shape;6573;p40"/>
                <p:cNvGrpSpPr/>
                <p:nvPr/>
              </p:nvGrpSpPr>
              <p:grpSpPr>
                <a:xfrm>
                  <a:off x="-302763" y="3677308"/>
                  <a:ext cx="61318" cy="68919"/>
                  <a:chOff x="-302763" y="3677308"/>
                  <a:chExt cx="61318" cy="68919"/>
                </a:xfrm>
              </p:grpSpPr>
              <p:sp>
                <p:nvSpPr>
                  <p:cNvPr id="6574" name="Google Shape;6574;p40"/>
                  <p:cNvSpPr/>
                  <p:nvPr/>
                </p:nvSpPr>
                <p:spPr>
                  <a:xfrm>
                    <a:off x="-263160"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5" name="Google Shape;6575;p40"/>
                  <p:cNvSpPr/>
                  <p:nvPr/>
                </p:nvSpPr>
                <p:spPr>
                  <a:xfrm>
                    <a:off x="-302763" y="367730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76" name="Google Shape;6576;p40"/>
                <p:cNvGrpSpPr/>
                <p:nvPr/>
              </p:nvGrpSpPr>
              <p:grpSpPr>
                <a:xfrm>
                  <a:off x="117575" y="3677308"/>
                  <a:ext cx="61318" cy="68919"/>
                  <a:chOff x="117575" y="3677308"/>
                  <a:chExt cx="61318" cy="68919"/>
                </a:xfrm>
              </p:grpSpPr>
              <p:sp>
                <p:nvSpPr>
                  <p:cNvPr id="6577" name="Google Shape;6577;p40"/>
                  <p:cNvSpPr/>
                  <p:nvPr/>
                </p:nvSpPr>
                <p:spPr>
                  <a:xfrm>
                    <a:off x="157169"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8" name="Google Shape;6578;p40"/>
                  <p:cNvSpPr/>
                  <p:nvPr/>
                </p:nvSpPr>
                <p:spPr>
                  <a:xfrm>
                    <a:off x="117575"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79" name="Google Shape;6579;p40"/>
                <p:cNvGrpSpPr/>
                <p:nvPr/>
              </p:nvGrpSpPr>
              <p:grpSpPr>
                <a:xfrm>
                  <a:off x="537902" y="3677308"/>
                  <a:ext cx="61318" cy="68919"/>
                  <a:chOff x="537902" y="3677308"/>
                  <a:chExt cx="61318" cy="68919"/>
                </a:xfrm>
              </p:grpSpPr>
              <p:sp>
                <p:nvSpPr>
                  <p:cNvPr id="6580" name="Google Shape;6580;p40"/>
                  <p:cNvSpPr/>
                  <p:nvPr/>
                </p:nvSpPr>
                <p:spPr>
                  <a:xfrm>
                    <a:off x="577505"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1" name="Google Shape;6581;p40"/>
                  <p:cNvSpPr/>
                  <p:nvPr/>
                </p:nvSpPr>
                <p:spPr>
                  <a:xfrm>
                    <a:off x="537902"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82" name="Google Shape;6582;p40"/>
                <p:cNvGrpSpPr/>
                <p:nvPr/>
              </p:nvGrpSpPr>
              <p:grpSpPr>
                <a:xfrm>
                  <a:off x="958241" y="3677308"/>
                  <a:ext cx="61318" cy="68919"/>
                  <a:chOff x="958241" y="3677308"/>
                  <a:chExt cx="61318" cy="68919"/>
                </a:xfrm>
              </p:grpSpPr>
              <p:sp>
                <p:nvSpPr>
                  <p:cNvPr id="6583" name="Google Shape;6583;p40"/>
                  <p:cNvSpPr/>
                  <p:nvPr/>
                </p:nvSpPr>
                <p:spPr>
                  <a:xfrm>
                    <a:off x="997835"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4" name="Google Shape;6584;p40"/>
                  <p:cNvSpPr/>
                  <p:nvPr/>
                </p:nvSpPr>
                <p:spPr>
                  <a:xfrm>
                    <a:off x="958241"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85" name="Google Shape;6585;p40"/>
                <p:cNvGrpSpPr/>
                <p:nvPr/>
              </p:nvGrpSpPr>
              <p:grpSpPr>
                <a:xfrm>
                  <a:off x="1378569" y="3677308"/>
                  <a:ext cx="61318" cy="68919"/>
                  <a:chOff x="1378569" y="3677308"/>
                  <a:chExt cx="61318" cy="68919"/>
                </a:xfrm>
              </p:grpSpPr>
              <p:sp>
                <p:nvSpPr>
                  <p:cNvPr id="6586" name="Google Shape;6586;p40"/>
                  <p:cNvSpPr/>
                  <p:nvPr/>
                </p:nvSpPr>
                <p:spPr>
                  <a:xfrm>
                    <a:off x="1418171"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7" name="Google Shape;6587;p40"/>
                  <p:cNvSpPr/>
                  <p:nvPr/>
                </p:nvSpPr>
                <p:spPr>
                  <a:xfrm>
                    <a:off x="1378569" y="367730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88" name="Google Shape;6588;p40"/>
                <p:cNvGrpSpPr/>
                <p:nvPr/>
              </p:nvGrpSpPr>
              <p:grpSpPr>
                <a:xfrm>
                  <a:off x="1798832" y="3677275"/>
                  <a:ext cx="61381" cy="68935"/>
                  <a:chOff x="1798832" y="3677275"/>
                  <a:chExt cx="61381" cy="68935"/>
                </a:xfrm>
              </p:grpSpPr>
              <p:sp>
                <p:nvSpPr>
                  <p:cNvPr id="6589" name="Google Shape;6589;p40"/>
                  <p:cNvSpPr/>
                  <p:nvPr/>
                </p:nvSpPr>
                <p:spPr>
                  <a:xfrm>
                    <a:off x="1838501"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90" name="Google Shape;6590;p40"/>
                  <p:cNvSpPr/>
                  <p:nvPr/>
                </p:nvSpPr>
                <p:spPr>
                  <a:xfrm>
                    <a:off x="1798832" y="36772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91" name="Google Shape;6591;p40"/>
              <p:cNvGrpSpPr/>
              <p:nvPr/>
            </p:nvGrpSpPr>
            <p:grpSpPr>
              <a:xfrm>
                <a:off x="-1563832" y="4132090"/>
                <a:ext cx="3424045" cy="68952"/>
                <a:chOff x="-1563832" y="4132090"/>
                <a:chExt cx="3424045" cy="68952"/>
              </a:xfrm>
            </p:grpSpPr>
            <p:grpSp>
              <p:nvGrpSpPr>
                <p:cNvPr id="6592" name="Google Shape;6592;p40"/>
                <p:cNvGrpSpPr/>
                <p:nvPr/>
              </p:nvGrpSpPr>
              <p:grpSpPr>
                <a:xfrm>
                  <a:off x="-1563832" y="4132090"/>
                  <a:ext cx="61382" cy="68935"/>
                  <a:chOff x="-1563832" y="4132090"/>
                  <a:chExt cx="61382" cy="68935"/>
                </a:xfrm>
              </p:grpSpPr>
              <p:sp>
                <p:nvSpPr>
                  <p:cNvPr id="6593" name="Google Shape;6593;p40"/>
                  <p:cNvSpPr/>
                  <p:nvPr/>
                </p:nvSpPr>
                <p:spPr>
                  <a:xfrm>
                    <a:off x="-1524158" y="413374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94" name="Google Shape;6594;p40"/>
                  <p:cNvSpPr/>
                  <p:nvPr/>
                </p:nvSpPr>
                <p:spPr>
                  <a:xfrm>
                    <a:off x="-1563832" y="413209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95" name="Google Shape;6595;p40"/>
                <p:cNvGrpSpPr/>
                <p:nvPr/>
              </p:nvGrpSpPr>
              <p:grpSpPr>
                <a:xfrm>
                  <a:off x="-1143429" y="4132123"/>
                  <a:ext cx="61318" cy="68919"/>
                  <a:chOff x="-1143429" y="4132123"/>
                  <a:chExt cx="61318" cy="68919"/>
                </a:xfrm>
              </p:grpSpPr>
              <p:sp>
                <p:nvSpPr>
                  <p:cNvPr id="6596" name="Google Shape;6596;p40"/>
                  <p:cNvSpPr/>
                  <p:nvPr/>
                </p:nvSpPr>
                <p:spPr>
                  <a:xfrm>
                    <a:off x="-1103826" y="413374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97" name="Google Shape;6597;p40"/>
                  <p:cNvSpPr/>
                  <p:nvPr/>
                </p:nvSpPr>
                <p:spPr>
                  <a:xfrm>
                    <a:off x="-1143429"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98" name="Google Shape;6598;p40"/>
                <p:cNvGrpSpPr/>
                <p:nvPr/>
              </p:nvGrpSpPr>
              <p:grpSpPr>
                <a:xfrm>
                  <a:off x="-723090" y="4132123"/>
                  <a:ext cx="61318" cy="68919"/>
                  <a:chOff x="-723090" y="4132123"/>
                  <a:chExt cx="61318" cy="68919"/>
                </a:xfrm>
              </p:grpSpPr>
              <p:sp>
                <p:nvSpPr>
                  <p:cNvPr id="6599" name="Google Shape;6599;p40"/>
                  <p:cNvSpPr/>
                  <p:nvPr/>
                </p:nvSpPr>
                <p:spPr>
                  <a:xfrm>
                    <a:off x="-683492" y="413374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0" name="Google Shape;6600;p40"/>
                  <p:cNvSpPr/>
                  <p:nvPr/>
                </p:nvSpPr>
                <p:spPr>
                  <a:xfrm>
                    <a:off x="-723090"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01" name="Google Shape;6601;p40"/>
                <p:cNvGrpSpPr/>
                <p:nvPr/>
              </p:nvGrpSpPr>
              <p:grpSpPr>
                <a:xfrm>
                  <a:off x="-302763" y="4132123"/>
                  <a:ext cx="61318" cy="68919"/>
                  <a:chOff x="-302763" y="4132123"/>
                  <a:chExt cx="61318" cy="68919"/>
                </a:xfrm>
              </p:grpSpPr>
              <p:sp>
                <p:nvSpPr>
                  <p:cNvPr id="6602" name="Google Shape;6602;p40"/>
                  <p:cNvSpPr/>
                  <p:nvPr/>
                </p:nvSpPr>
                <p:spPr>
                  <a:xfrm>
                    <a:off x="-263160"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3" name="Google Shape;6603;p40"/>
                  <p:cNvSpPr/>
                  <p:nvPr/>
                </p:nvSpPr>
                <p:spPr>
                  <a:xfrm>
                    <a:off x="-302763" y="413212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04" name="Google Shape;6604;p40"/>
                <p:cNvGrpSpPr/>
                <p:nvPr/>
              </p:nvGrpSpPr>
              <p:grpSpPr>
                <a:xfrm>
                  <a:off x="117575" y="4132123"/>
                  <a:ext cx="61318" cy="68919"/>
                  <a:chOff x="117575" y="4132123"/>
                  <a:chExt cx="61318" cy="68919"/>
                </a:xfrm>
              </p:grpSpPr>
              <p:sp>
                <p:nvSpPr>
                  <p:cNvPr id="6605" name="Google Shape;6605;p40"/>
                  <p:cNvSpPr/>
                  <p:nvPr/>
                </p:nvSpPr>
                <p:spPr>
                  <a:xfrm>
                    <a:off x="157169"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6" name="Google Shape;6606;p40"/>
                  <p:cNvSpPr/>
                  <p:nvPr/>
                </p:nvSpPr>
                <p:spPr>
                  <a:xfrm>
                    <a:off x="117575"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07" name="Google Shape;6607;p40"/>
                <p:cNvGrpSpPr/>
                <p:nvPr/>
              </p:nvGrpSpPr>
              <p:grpSpPr>
                <a:xfrm>
                  <a:off x="537902" y="4132123"/>
                  <a:ext cx="61318" cy="68919"/>
                  <a:chOff x="537902" y="4132123"/>
                  <a:chExt cx="61318" cy="68919"/>
                </a:xfrm>
              </p:grpSpPr>
              <p:sp>
                <p:nvSpPr>
                  <p:cNvPr id="6608" name="Google Shape;6608;p40"/>
                  <p:cNvSpPr/>
                  <p:nvPr/>
                </p:nvSpPr>
                <p:spPr>
                  <a:xfrm>
                    <a:off x="577505"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9" name="Google Shape;6609;p40"/>
                  <p:cNvSpPr/>
                  <p:nvPr/>
                </p:nvSpPr>
                <p:spPr>
                  <a:xfrm>
                    <a:off x="537902"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10" name="Google Shape;6610;p40"/>
                <p:cNvGrpSpPr/>
                <p:nvPr/>
              </p:nvGrpSpPr>
              <p:grpSpPr>
                <a:xfrm>
                  <a:off x="958241" y="4132123"/>
                  <a:ext cx="61318" cy="68919"/>
                  <a:chOff x="958241" y="4132123"/>
                  <a:chExt cx="61318" cy="68919"/>
                </a:xfrm>
              </p:grpSpPr>
              <p:sp>
                <p:nvSpPr>
                  <p:cNvPr id="6611" name="Google Shape;6611;p40"/>
                  <p:cNvSpPr/>
                  <p:nvPr/>
                </p:nvSpPr>
                <p:spPr>
                  <a:xfrm>
                    <a:off x="997835"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12" name="Google Shape;6612;p40"/>
                  <p:cNvSpPr/>
                  <p:nvPr/>
                </p:nvSpPr>
                <p:spPr>
                  <a:xfrm>
                    <a:off x="958241"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13" name="Google Shape;6613;p40"/>
                <p:cNvGrpSpPr/>
                <p:nvPr/>
              </p:nvGrpSpPr>
              <p:grpSpPr>
                <a:xfrm>
                  <a:off x="1378569" y="4132123"/>
                  <a:ext cx="61318" cy="68919"/>
                  <a:chOff x="1378569" y="4132123"/>
                  <a:chExt cx="61318" cy="68919"/>
                </a:xfrm>
              </p:grpSpPr>
              <p:sp>
                <p:nvSpPr>
                  <p:cNvPr id="6614" name="Google Shape;6614;p40"/>
                  <p:cNvSpPr/>
                  <p:nvPr/>
                </p:nvSpPr>
                <p:spPr>
                  <a:xfrm>
                    <a:off x="1418171"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15" name="Google Shape;6615;p40"/>
                  <p:cNvSpPr/>
                  <p:nvPr/>
                </p:nvSpPr>
                <p:spPr>
                  <a:xfrm>
                    <a:off x="1378569" y="413212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16" name="Google Shape;6616;p40"/>
                <p:cNvGrpSpPr/>
                <p:nvPr/>
              </p:nvGrpSpPr>
              <p:grpSpPr>
                <a:xfrm>
                  <a:off x="1798832" y="4132090"/>
                  <a:ext cx="61381" cy="68935"/>
                  <a:chOff x="1798832" y="4132090"/>
                  <a:chExt cx="61381" cy="68935"/>
                </a:xfrm>
              </p:grpSpPr>
              <p:sp>
                <p:nvSpPr>
                  <p:cNvPr id="6617" name="Google Shape;6617;p40"/>
                  <p:cNvSpPr/>
                  <p:nvPr/>
                </p:nvSpPr>
                <p:spPr>
                  <a:xfrm>
                    <a:off x="1838501"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18" name="Google Shape;6618;p40"/>
                  <p:cNvSpPr/>
                  <p:nvPr/>
                </p:nvSpPr>
                <p:spPr>
                  <a:xfrm>
                    <a:off x="1798832" y="413209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619" name="Google Shape;6619;p40"/>
              <p:cNvGrpSpPr/>
              <p:nvPr/>
            </p:nvGrpSpPr>
            <p:grpSpPr>
              <a:xfrm>
                <a:off x="-1563832" y="4586894"/>
                <a:ext cx="3424045" cy="68951"/>
                <a:chOff x="-1563832" y="4586894"/>
                <a:chExt cx="3424045" cy="68951"/>
              </a:xfrm>
            </p:grpSpPr>
            <p:grpSp>
              <p:nvGrpSpPr>
                <p:cNvPr id="6620" name="Google Shape;6620;p40"/>
                <p:cNvGrpSpPr/>
                <p:nvPr/>
              </p:nvGrpSpPr>
              <p:grpSpPr>
                <a:xfrm>
                  <a:off x="-1563832" y="4586894"/>
                  <a:ext cx="61382" cy="68935"/>
                  <a:chOff x="-1563832" y="4586894"/>
                  <a:chExt cx="61382" cy="68935"/>
                </a:xfrm>
              </p:grpSpPr>
              <p:sp>
                <p:nvSpPr>
                  <p:cNvPr id="6621" name="Google Shape;6621;p40"/>
                  <p:cNvSpPr/>
                  <p:nvPr/>
                </p:nvSpPr>
                <p:spPr>
                  <a:xfrm>
                    <a:off x="-1524158" y="4588547"/>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2" name="Google Shape;6622;p40"/>
                  <p:cNvSpPr/>
                  <p:nvPr/>
                </p:nvSpPr>
                <p:spPr>
                  <a:xfrm>
                    <a:off x="-1563832" y="458689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23" name="Google Shape;6623;p40"/>
                <p:cNvGrpSpPr/>
                <p:nvPr/>
              </p:nvGrpSpPr>
              <p:grpSpPr>
                <a:xfrm>
                  <a:off x="-1143429" y="4586926"/>
                  <a:ext cx="61318" cy="68919"/>
                  <a:chOff x="-1143429" y="4586926"/>
                  <a:chExt cx="61318" cy="68919"/>
                </a:xfrm>
              </p:grpSpPr>
              <p:sp>
                <p:nvSpPr>
                  <p:cNvPr id="6624" name="Google Shape;6624;p40"/>
                  <p:cNvSpPr/>
                  <p:nvPr/>
                </p:nvSpPr>
                <p:spPr>
                  <a:xfrm>
                    <a:off x="-1103826" y="4588547"/>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5" name="Google Shape;6625;p40"/>
                  <p:cNvSpPr/>
                  <p:nvPr/>
                </p:nvSpPr>
                <p:spPr>
                  <a:xfrm>
                    <a:off x="-1143429"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26" name="Google Shape;6626;p40"/>
                <p:cNvGrpSpPr/>
                <p:nvPr/>
              </p:nvGrpSpPr>
              <p:grpSpPr>
                <a:xfrm>
                  <a:off x="-723090" y="4586926"/>
                  <a:ext cx="61318" cy="68919"/>
                  <a:chOff x="-723090" y="4586926"/>
                  <a:chExt cx="61318" cy="68919"/>
                </a:xfrm>
              </p:grpSpPr>
              <p:sp>
                <p:nvSpPr>
                  <p:cNvPr id="6627" name="Google Shape;6627;p40"/>
                  <p:cNvSpPr/>
                  <p:nvPr/>
                </p:nvSpPr>
                <p:spPr>
                  <a:xfrm>
                    <a:off x="-683492" y="4588547"/>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8" name="Google Shape;6628;p40"/>
                  <p:cNvSpPr/>
                  <p:nvPr/>
                </p:nvSpPr>
                <p:spPr>
                  <a:xfrm>
                    <a:off x="-723090"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29" name="Google Shape;6629;p40"/>
                <p:cNvGrpSpPr/>
                <p:nvPr/>
              </p:nvGrpSpPr>
              <p:grpSpPr>
                <a:xfrm>
                  <a:off x="-302763" y="4586926"/>
                  <a:ext cx="61318" cy="68919"/>
                  <a:chOff x="-302763" y="4586926"/>
                  <a:chExt cx="61318" cy="68919"/>
                </a:xfrm>
              </p:grpSpPr>
              <p:sp>
                <p:nvSpPr>
                  <p:cNvPr id="6630" name="Google Shape;6630;p40"/>
                  <p:cNvSpPr/>
                  <p:nvPr/>
                </p:nvSpPr>
                <p:spPr>
                  <a:xfrm>
                    <a:off x="-263160"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1" name="Google Shape;6631;p40"/>
                  <p:cNvSpPr/>
                  <p:nvPr/>
                </p:nvSpPr>
                <p:spPr>
                  <a:xfrm>
                    <a:off x="-302763" y="458692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32" name="Google Shape;6632;p40"/>
                <p:cNvGrpSpPr/>
                <p:nvPr/>
              </p:nvGrpSpPr>
              <p:grpSpPr>
                <a:xfrm>
                  <a:off x="117575" y="4586926"/>
                  <a:ext cx="61318" cy="68919"/>
                  <a:chOff x="117575" y="4586926"/>
                  <a:chExt cx="61318" cy="68919"/>
                </a:xfrm>
              </p:grpSpPr>
              <p:sp>
                <p:nvSpPr>
                  <p:cNvPr id="6633" name="Google Shape;6633;p40"/>
                  <p:cNvSpPr/>
                  <p:nvPr/>
                </p:nvSpPr>
                <p:spPr>
                  <a:xfrm>
                    <a:off x="157169"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4" name="Google Shape;6634;p40"/>
                  <p:cNvSpPr/>
                  <p:nvPr/>
                </p:nvSpPr>
                <p:spPr>
                  <a:xfrm>
                    <a:off x="117575"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35" name="Google Shape;6635;p40"/>
                <p:cNvGrpSpPr/>
                <p:nvPr/>
              </p:nvGrpSpPr>
              <p:grpSpPr>
                <a:xfrm>
                  <a:off x="537902" y="4586926"/>
                  <a:ext cx="61318" cy="68919"/>
                  <a:chOff x="537902" y="4586926"/>
                  <a:chExt cx="61318" cy="68919"/>
                </a:xfrm>
              </p:grpSpPr>
              <p:sp>
                <p:nvSpPr>
                  <p:cNvPr id="6636" name="Google Shape;6636;p40"/>
                  <p:cNvSpPr/>
                  <p:nvPr/>
                </p:nvSpPr>
                <p:spPr>
                  <a:xfrm>
                    <a:off x="577505"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7" name="Google Shape;6637;p40"/>
                  <p:cNvSpPr/>
                  <p:nvPr/>
                </p:nvSpPr>
                <p:spPr>
                  <a:xfrm>
                    <a:off x="537902"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38" name="Google Shape;6638;p40"/>
                <p:cNvGrpSpPr/>
                <p:nvPr/>
              </p:nvGrpSpPr>
              <p:grpSpPr>
                <a:xfrm>
                  <a:off x="958241" y="4586926"/>
                  <a:ext cx="61318" cy="68919"/>
                  <a:chOff x="958241" y="4586926"/>
                  <a:chExt cx="61318" cy="68919"/>
                </a:xfrm>
              </p:grpSpPr>
              <p:sp>
                <p:nvSpPr>
                  <p:cNvPr id="6639" name="Google Shape;6639;p40"/>
                  <p:cNvSpPr/>
                  <p:nvPr/>
                </p:nvSpPr>
                <p:spPr>
                  <a:xfrm>
                    <a:off x="997835"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40" name="Google Shape;6640;p40"/>
                  <p:cNvSpPr/>
                  <p:nvPr/>
                </p:nvSpPr>
                <p:spPr>
                  <a:xfrm>
                    <a:off x="958241"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41" name="Google Shape;6641;p40"/>
                <p:cNvGrpSpPr/>
                <p:nvPr/>
              </p:nvGrpSpPr>
              <p:grpSpPr>
                <a:xfrm>
                  <a:off x="1378569" y="4586926"/>
                  <a:ext cx="61318" cy="68919"/>
                  <a:chOff x="1378569" y="4586926"/>
                  <a:chExt cx="61318" cy="68919"/>
                </a:xfrm>
              </p:grpSpPr>
              <p:sp>
                <p:nvSpPr>
                  <p:cNvPr id="6642" name="Google Shape;6642;p40"/>
                  <p:cNvSpPr/>
                  <p:nvPr/>
                </p:nvSpPr>
                <p:spPr>
                  <a:xfrm>
                    <a:off x="1418171"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43" name="Google Shape;6643;p40"/>
                  <p:cNvSpPr/>
                  <p:nvPr/>
                </p:nvSpPr>
                <p:spPr>
                  <a:xfrm>
                    <a:off x="1378569" y="458692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44" name="Google Shape;6644;p40"/>
                <p:cNvGrpSpPr/>
                <p:nvPr/>
              </p:nvGrpSpPr>
              <p:grpSpPr>
                <a:xfrm>
                  <a:off x="1798832" y="4586894"/>
                  <a:ext cx="61381" cy="68935"/>
                  <a:chOff x="1798832" y="4586894"/>
                  <a:chExt cx="61381" cy="68935"/>
                </a:xfrm>
              </p:grpSpPr>
              <p:sp>
                <p:nvSpPr>
                  <p:cNvPr id="6645" name="Google Shape;6645;p40"/>
                  <p:cNvSpPr/>
                  <p:nvPr/>
                </p:nvSpPr>
                <p:spPr>
                  <a:xfrm>
                    <a:off x="1838501"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46" name="Google Shape;6646;p40"/>
                  <p:cNvSpPr/>
                  <p:nvPr/>
                </p:nvSpPr>
                <p:spPr>
                  <a:xfrm>
                    <a:off x="1798832" y="458689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647" name="Google Shape;6647;p40"/>
              <p:cNvGrpSpPr/>
              <p:nvPr/>
            </p:nvGrpSpPr>
            <p:grpSpPr>
              <a:xfrm>
                <a:off x="-1563832" y="5041697"/>
                <a:ext cx="3424045" cy="68951"/>
                <a:chOff x="-1563832" y="5041697"/>
                <a:chExt cx="3424045" cy="68951"/>
              </a:xfrm>
            </p:grpSpPr>
            <p:grpSp>
              <p:nvGrpSpPr>
                <p:cNvPr id="6648" name="Google Shape;6648;p40"/>
                <p:cNvGrpSpPr/>
                <p:nvPr/>
              </p:nvGrpSpPr>
              <p:grpSpPr>
                <a:xfrm>
                  <a:off x="-1563832" y="5041697"/>
                  <a:ext cx="61382" cy="68935"/>
                  <a:chOff x="-1563832" y="5041697"/>
                  <a:chExt cx="61382" cy="68935"/>
                </a:xfrm>
              </p:grpSpPr>
              <p:sp>
                <p:nvSpPr>
                  <p:cNvPr id="6649" name="Google Shape;6649;p40"/>
                  <p:cNvSpPr/>
                  <p:nvPr/>
                </p:nvSpPr>
                <p:spPr>
                  <a:xfrm>
                    <a:off x="-1524158" y="504335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0" name="Google Shape;6650;p40"/>
                  <p:cNvSpPr/>
                  <p:nvPr/>
                </p:nvSpPr>
                <p:spPr>
                  <a:xfrm>
                    <a:off x="-1563832" y="504169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51" name="Google Shape;6651;p40"/>
                <p:cNvGrpSpPr/>
                <p:nvPr/>
              </p:nvGrpSpPr>
              <p:grpSpPr>
                <a:xfrm>
                  <a:off x="-1143429" y="5041729"/>
                  <a:ext cx="61318" cy="68919"/>
                  <a:chOff x="-1143429" y="5041729"/>
                  <a:chExt cx="61318" cy="68919"/>
                </a:xfrm>
              </p:grpSpPr>
              <p:sp>
                <p:nvSpPr>
                  <p:cNvPr id="6652" name="Google Shape;6652;p40"/>
                  <p:cNvSpPr/>
                  <p:nvPr/>
                </p:nvSpPr>
                <p:spPr>
                  <a:xfrm>
                    <a:off x="-1103826" y="504335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3" name="Google Shape;6653;p40"/>
                  <p:cNvSpPr/>
                  <p:nvPr/>
                </p:nvSpPr>
                <p:spPr>
                  <a:xfrm>
                    <a:off x="-1143429"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54" name="Google Shape;6654;p40"/>
                <p:cNvGrpSpPr/>
                <p:nvPr/>
              </p:nvGrpSpPr>
              <p:grpSpPr>
                <a:xfrm>
                  <a:off x="-723090" y="5041729"/>
                  <a:ext cx="61318" cy="68919"/>
                  <a:chOff x="-723090" y="5041729"/>
                  <a:chExt cx="61318" cy="68919"/>
                </a:xfrm>
              </p:grpSpPr>
              <p:sp>
                <p:nvSpPr>
                  <p:cNvPr id="6655" name="Google Shape;6655;p40"/>
                  <p:cNvSpPr/>
                  <p:nvPr/>
                </p:nvSpPr>
                <p:spPr>
                  <a:xfrm>
                    <a:off x="-683492" y="504335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6" name="Google Shape;6656;p40"/>
                  <p:cNvSpPr/>
                  <p:nvPr/>
                </p:nvSpPr>
                <p:spPr>
                  <a:xfrm>
                    <a:off x="-723090"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57" name="Google Shape;6657;p40"/>
                <p:cNvGrpSpPr/>
                <p:nvPr/>
              </p:nvGrpSpPr>
              <p:grpSpPr>
                <a:xfrm>
                  <a:off x="-302763" y="5041729"/>
                  <a:ext cx="61318" cy="68919"/>
                  <a:chOff x="-302763" y="5041729"/>
                  <a:chExt cx="61318" cy="68919"/>
                </a:xfrm>
              </p:grpSpPr>
              <p:sp>
                <p:nvSpPr>
                  <p:cNvPr id="6658" name="Google Shape;6658;p40"/>
                  <p:cNvSpPr/>
                  <p:nvPr/>
                </p:nvSpPr>
                <p:spPr>
                  <a:xfrm>
                    <a:off x="-263160"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9" name="Google Shape;6659;p40"/>
                  <p:cNvSpPr/>
                  <p:nvPr/>
                </p:nvSpPr>
                <p:spPr>
                  <a:xfrm>
                    <a:off x="-302763" y="504172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0" name="Google Shape;6660;p40"/>
                <p:cNvGrpSpPr/>
                <p:nvPr/>
              </p:nvGrpSpPr>
              <p:grpSpPr>
                <a:xfrm>
                  <a:off x="117575" y="5041729"/>
                  <a:ext cx="61318" cy="68919"/>
                  <a:chOff x="117575" y="5041729"/>
                  <a:chExt cx="61318" cy="68919"/>
                </a:xfrm>
              </p:grpSpPr>
              <p:sp>
                <p:nvSpPr>
                  <p:cNvPr id="6661" name="Google Shape;6661;p40"/>
                  <p:cNvSpPr/>
                  <p:nvPr/>
                </p:nvSpPr>
                <p:spPr>
                  <a:xfrm>
                    <a:off x="157169"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2" name="Google Shape;6662;p40"/>
                  <p:cNvSpPr/>
                  <p:nvPr/>
                </p:nvSpPr>
                <p:spPr>
                  <a:xfrm>
                    <a:off x="117575"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3" name="Google Shape;6663;p40"/>
                <p:cNvGrpSpPr/>
                <p:nvPr/>
              </p:nvGrpSpPr>
              <p:grpSpPr>
                <a:xfrm>
                  <a:off x="537902" y="5041729"/>
                  <a:ext cx="61318" cy="68919"/>
                  <a:chOff x="537902" y="5041729"/>
                  <a:chExt cx="61318" cy="68919"/>
                </a:xfrm>
              </p:grpSpPr>
              <p:sp>
                <p:nvSpPr>
                  <p:cNvPr id="6664" name="Google Shape;6664;p40"/>
                  <p:cNvSpPr/>
                  <p:nvPr/>
                </p:nvSpPr>
                <p:spPr>
                  <a:xfrm>
                    <a:off x="577505"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5" name="Google Shape;6665;p40"/>
                  <p:cNvSpPr/>
                  <p:nvPr/>
                </p:nvSpPr>
                <p:spPr>
                  <a:xfrm>
                    <a:off x="537902"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6" name="Google Shape;6666;p40"/>
                <p:cNvGrpSpPr/>
                <p:nvPr/>
              </p:nvGrpSpPr>
              <p:grpSpPr>
                <a:xfrm>
                  <a:off x="958241" y="5041729"/>
                  <a:ext cx="61318" cy="68919"/>
                  <a:chOff x="958241" y="5041729"/>
                  <a:chExt cx="61318" cy="68919"/>
                </a:xfrm>
              </p:grpSpPr>
              <p:sp>
                <p:nvSpPr>
                  <p:cNvPr id="6667" name="Google Shape;6667;p40"/>
                  <p:cNvSpPr/>
                  <p:nvPr/>
                </p:nvSpPr>
                <p:spPr>
                  <a:xfrm>
                    <a:off x="997835"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8" name="Google Shape;6668;p40"/>
                  <p:cNvSpPr/>
                  <p:nvPr/>
                </p:nvSpPr>
                <p:spPr>
                  <a:xfrm>
                    <a:off x="958241"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9" name="Google Shape;6669;p40"/>
                <p:cNvGrpSpPr/>
                <p:nvPr/>
              </p:nvGrpSpPr>
              <p:grpSpPr>
                <a:xfrm>
                  <a:off x="1378569" y="5041729"/>
                  <a:ext cx="61318" cy="68919"/>
                  <a:chOff x="1378569" y="5041729"/>
                  <a:chExt cx="61318" cy="68919"/>
                </a:xfrm>
              </p:grpSpPr>
              <p:sp>
                <p:nvSpPr>
                  <p:cNvPr id="6670" name="Google Shape;6670;p40"/>
                  <p:cNvSpPr/>
                  <p:nvPr/>
                </p:nvSpPr>
                <p:spPr>
                  <a:xfrm>
                    <a:off x="1418171"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71" name="Google Shape;6671;p40"/>
                  <p:cNvSpPr/>
                  <p:nvPr/>
                </p:nvSpPr>
                <p:spPr>
                  <a:xfrm>
                    <a:off x="1378569" y="504172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72" name="Google Shape;6672;p40"/>
                <p:cNvGrpSpPr/>
                <p:nvPr/>
              </p:nvGrpSpPr>
              <p:grpSpPr>
                <a:xfrm>
                  <a:off x="1798832" y="5041697"/>
                  <a:ext cx="61381" cy="68935"/>
                  <a:chOff x="1798832" y="5041697"/>
                  <a:chExt cx="61381" cy="68935"/>
                </a:xfrm>
              </p:grpSpPr>
              <p:sp>
                <p:nvSpPr>
                  <p:cNvPr id="6673" name="Google Shape;6673;p40"/>
                  <p:cNvSpPr/>
                  <p:nvPr/>
                </p:nvSpPr>
                <p:spPr>
                  <a:xfrm>
                    <a:off x="1838501"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74" name="Google Shape;6674;p40"/>
                  <p:cNvSpPr/>
                  <p:nvPr/>
                </p:nvSpPr>
                <p:spPr>
                  <a:xfrm>
                    <a:off x="1798832" y="504169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675" name="Google Shape;6675;p40"/>
              <p:cNvGrpSpPr/>
              <p:nvPr/>
            </p:nvGrpSpPr>
            <p:grpSpPr>
              <a:xfrm>
                <a:off x="-1563832" y="5496500"/>
                <a:ext cx="3424045" cy="68951"/>
                <a:chOff x="-1563832" y="5496500"/>
                <a:chExt cx="3424045" cy="68951"/>
              </a:xfrm>
            </p:grpSpPr>
            <p:grpSp>
              <p:nvGrpSpPr>
                <p:cNvPr id="6676" name="Google Shape;6676;p40"/>
                <p:cNvGrpSpPr/>
                <p:nvPr/>
              </p:nvGrpSpPr>
              <p:grpSpPr>
                <a:xfrm>
                  <a:off x="-1563832" y="5496500"/>
                  <a:ext cx="61382" cy="68935"/>
                  <a:chOff x="-1563832" y="5496500"/>
                  <a:chExt cx="61382" cy="68935"/>
                </a:xfrm>
              </p:grpSpPr>
              <p:sp>
                <p:nvSpPr>
                  <p:cNvPr id="6677" name="Google Shape;6677;p40"/>
                  <p:cNvSpPr/>
                  <p:nvPr/>
                </p:nvSpPr>
                <p:spPr>
                  <a:xfrm>
                    <a:off x="-1524158" y="549816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78" name="Google Shape;6678;p40"/>
                  <p:cNvSpPr/>
                  <p:nvPr/>
                </p:nvSpPr>
                <p:spPr>
                  <a:xfrm>
                    <a:off x="-1563832" y="5496500"/>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79" name="Google Shape;6679;p40"/>
                <p:cNvGrpSpPr/>
                <p:nvPr/>
              </p:nvGrpSpPr>
              <p:grpSpPr>
                <a:xfrm>
                  <a:off x="-1143429" y="5496532"/>
                  <a:ext cx="61318" cy="68919"/>
                  <a:chOff x="-1143429" y="5496532"/>
                  <a:chExt cx="61318" cy="68919"/>
                </a:xfrm>
              </p:grpSpPr>
              <p:sp>
                <p:nvSpPr>
                  <p:cNvPr id="6680" name="Google Shape;6680;p40"/>
                  <p:cNvSpPr/>
                  <p:nvPr/>
                </p:nvSpPr>
                <p:spPr>
                  <a:xfrm>
                    <a:off x="-1103826" y="549816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1" name="Google Shape;6681;p40"/>
                  <p:cNvSpPr/>
                  <p:nvPr/>
                </p:nvSpPr>
                <p:spPr>
                  <a:xfrm>
                    <a:off x="-1143429"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82" name="Google Shape;6682;p40"/>
                <p:cNvGrpSpPr/>
                <p:nvPr/>
              </p:nvGrpSpPr>
              <p:grpSpPr>
                <a:xfrm>
                  <a:off x="-723090" y="5496532"/>
                  <a:ext cx="61318" cy="68919"/>
                  <a:chOff x="-723090" y="5496532"/>
                  <a:chExt cx="61318" cy="68919"/>
                </a:xfrm>
              </p:grpSpPr>
              <p:sp>
                <p:nvSpPr>
                  <p:cNvPr id="6683" name="Google Shape;6683;p40"/>
                  <p:cNvSpPr/>
                  <p:nvPr/>
                </p:nvSpPr>
                <p:spPr>
                  <a:xfrm>
                    <a:off x="-683492" y="549816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4" name="Google Shape;6684;p40"/>
                  <p:cNvSpPr/>
                  <p:nvPr/>
                </p:nvSpPr>
                <p:spPr>
                  <a:xfrm>
                    <a:off x="-723090"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85" name="Google Shape;6685;p40"/>
                <p:cNvGrpSpPr/>
                <p:nvPr/>
              </p:nvGrpSpPr>
              <p:grpSpPr>
                <a:xfrm>
                  <a:off x="-302763" y="5496532"/>
                  <a:ext cx="61318" cy="68919"/>
                  <a:chOff x="-302763" y="5496532"/>
                  <a:chExt cx="61318" cy="68919"/>
                </a:xfrm>
              </p:grpSpPr>
              <p:sp>
                <p:nvSpPr>
                  <p:cNvPr id="6686" name="Google Shape;6686;p40"/>
                  <p:cNvSpPr/>
                  <p:nvPr/>
                </p:nvSpPr>
                <p:spPr>
                  <a:xfrm>
                    <a:off x="-263160"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7" name="Google Shape;6687;p40"/>
                  <p:cNvSpPr/>
                  <p:nvPr/>
                </p:nvSpPr>
                <p:spPr>
                  <a:xfrm>
                    <a:off x="-302763" y="5496532"/>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88" name="Google Shape;6688;p40"/>
                <p:cNvGrpSpPr/>
                <p:nvPr/>
              </p:nvGrpSpPr>
              <p:grpSpPr>
                <a:xfrm>
                  <a:off x="117575" y="5496532"/>
                  <a:ext cx="61318" cy="68919"/>
                  <a:chOff x="117575" y="5496532"/>
                  <a:chExt cx="61318" cy="68919"/>
                </a:xfrm>
              </p:grpSpPr>
              <p:sp>
                <p:nvSpPr>
                  <p:cNvPr id="6689" name="Google Shape;6689;p40"/>
                  <p:cNvSpPr/>
                  <p:nvPr/>
                </p:nvSpPr>
                <p:spPr>
                  <a:xfrm>
                    <a:off x="157169"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0" name="Google Shape;6690;p40"/>
                  <p:cNvSpPr/>
                  <p:nvPr/>
                </p:nvSpPr>
                <p:spPr>
                  <a:xfrm>
                    <a:off x="117575"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1" name="Google Shape;6691;p40"/>
                <p:cNvGrpSpPr/>
                <p:nvPr/>
              </p:nvGrpSpPr>
              <p:grpSpPr>
                <a:xfrm>
                  <a:off x="537902" y="5496532"/>
                  <a:ext cx="61318" cy="68919"/>
                  <a:chOff x="537902" y="5496532"/>
                  <a:chExt cx="61318" cy="68919"/>
                </a:xfrm>
              </p:grpSpPr>
              <p:sp>
                <p:nvSpPr>
                  <p:cNvPr id="6692" name="Google Shape;6692;p40"/>
                  <p:cNvSpPr/>
                  <p:nvPr/>
                </p:nvSpPr>
                <p:spPr>
                  <a:xfrm>
                    <a:off x="577505"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3" name="Google Shape;6693;p40"/>
                  <p:cNvSpPr/>
                  <p:nvPr/>
                </p:nvSpPr>
                <p:spPr>
                  <a:xfrm>
                    <a:off x="537902"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4" name="Google Shape;6694;p40"/>
                <p:cNvGrpSpPr/>
                <p:nvPr/>
              </p:nvGrpSpPr>
              <p:grpSpPr>
                <a:xfrm>
                  <a:off x="958241" y="5496532"/>
                  <a:ext cx="61318" cy="68919"/>
                  <a:chOff x="958241" y="5496532"/>
                  <a:chExt cx="61318" cy="68919"/>
                </a:xfrm>
              </p:grpSpPr>
              <p:sp>
                <p:nvSpPr>
                  <p:cNvPr id="6695" name="Google Shape;6695;p40"/>
                  <p:cNvSpPr/>
                  <p:nvPr/>
                </p:nvSpPr>
                <p:spPr>
                  <a:xfrm>
                    <a:off x="997835"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6" name="Google Shape;6696;p40"/>
                  <p:cNvSpPr/>
                  <p:nvPr/>
                </p:nvSpPr>
                <p:spPr>
                  <a:xfrm>
                    <a:off x="958241"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7" name="Google Shape;6697;p40"/>
                <p:cNvGrpSpPr/>
                <p:nvPr/>
              </p:nvGrpSpPr>
              <p:grpSpPr>
                <a:xfrm>
                  <a:off x="1378569" y="5496532"/>
                  <a:ext cx="61318" cy="68919"/>
                  <a:chOff x="1378569" y="5496532"/>
                  <a:chExt cx="61318" cy="68919"/>
                </a:xfrm>
              </p:grpSpPr>
              <p:sp>
                <p:nvSpPr>
                  <p:cNvPr id="6698" name="Google Shape;6698;p40"/>
                  <p:cNvSpPr/>
                  <p:nvPr/>
                </p:nvSpPr>
                <p:spPr>
                  <a:xfrm>
                    <a:off x="1418171"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9" name="Google Shape;6699;p40"/>
                  <p:cNvSpPr/>
                  <p:nvPr/>
                </p:nvSpPr>
                <p:spPr>
                  <a:xfrm>
                    <a:off x="1378569" y="5496532"/>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00" name="Google Shape;6700;p40"/>
                <p:cNvGrpSpPr/>
                <p:nvPr/>
              </p:nvGrpSpPr>
              <p:grpSpPr>
                <a:xfrm>
                  <a:off x="1798832" y="5496500"/>
                  <a:ext cx="61381" cy="68935"/>
                  <a:chOff x="1798832" y="5496500"/>
                  <a:chExt cx="61381" cy="68935"/>
                </a:xfrm>
              </p:grpSpPr>
              <p:sp>
                <p:nvSpPr>
                  <p:cNvPr id="6701" name="Google Shape;6701;p40"/>
                  <p:cNvSpPr/>
                  <p:nvPr/>
                </p:nvSpPr>
                <p:spPr>
                  <a:xfrm>
                    <a:off x="1838501"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02" name="Google Shape;6702;p40"/>
                  <p:cNvSpPr/>
                  <p:nvPr/>
                </p:nvSpPr>
                <p:spPr>
                  <a:xfrm>
                    <a:off x="1798832" y="5496500"/>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03" name="Google Shape;6703;p40"/>
              <p:cNvGrpSpPr/>
              <p:nvPr/>
            </p:nvGrpSpPr>
            <p:grpSpPr>
              <a:xfrm>
                <a:off x="-1563832" y="5951303"/>
                <a:ext cx="3424045" cy="68952"/>
                <a:chOff x="-1563832" y="5951303"/>
                <a:chExt cx="3424045" cy="68952"/>
              </a:xfrm>
            </p:grpSpPr>
            <p:grpSp>
              <p:nvGrpSpPr>
                <p:cNvPr id="6704" name="Google Shape;6704;p40"/>
                <p:cNvGrpSpPr/>
                <p:nvPr/>
              </p:nvGrpSpPr>
              <p:grpSpPr>
                <a:xfrm>
                  <a:off x="-1563832" y="5951303"/>
                  <a:ext cx="61382" cy="68935"/>
                  <a:chOff x="-1563832" y="5951303"/>
                  <a:chExt cx="61382" cy="68935"/>
                </a:xfrm>
              </p:grpSpPr>
              <p:sp>
                <p:nvSpPr>
                  <p:cNvPr id="6705" name="Google Shape;6705;p40"/>
                  <p:cNvSpPr/>
                  <p:nvPr/>
                </p:nvSpPr>
                <p:spPr>
                  <a:xfrm>
                    <a:off x="-1524158" y="5952966"/>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06" name="Google Shape;6706;p40"/>
                  <p:cNvSpPr/>
                  <p:nvPr/>
                </p:nvSpPr>
                <p:spPr>
                  <a:xfrm>
                    <a:off x="-1563832" y="5951303"/>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07" name="Google Shape;6707;p40"/>
                <p:cNvGrpSpPr/>
                <p:nvPr/>
              </p:nvGrpSpPr>
              <p:grpSpPr>
                <a:xfrm>
                  <a:off x="-1143429" y="5951336"/>
                  <a:ext cx="61318" cy="68919"/>
                  <a:chOff x="-1143429" y="5951336"/>
                  <a:chExt cx="61318" cy="68919"/>
                </a:xfrm>
              </p:grpSpPr>
              <p:sp>
                <p:nvSpPr>
                  <p:cNvPr id="6708" name="Google Shape;6708;p40"/>
                  <p:cNvSpPr/>
                  <p:nvPr/>
                </p:nvSpPr>
                <p:spPr>
                  <a:xfrm>
                    <a:off x="-1103826" y="5952966"/>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09" name="Google Shape;6709;p40"/>
                  <p:cNvSpPr/>
                  <p:nvPr/>
                </p:nvSpPr>
                <p:spPr>
                  <a:xfrm>
                    <a:off x="-1143429"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10" name="Google Shape;6710;p40"/>
                <p:cNvGrpSpPr/>
                <p:nvPr/>
              </p:nvGrpSpPr>
              <p:grpSpPr>
                <a:xfrm>
                  <a:off x="-723090" y="5951336"/>
                  <a:ext cx="61318" cy="68919"/>
                  <a:chOff x="-723090" y="5951336"/>
                  <a:chExt cx="61318" cy="68919"/>
                </a:xfrm>
              </p:grpSpPr>
              <p:sp>
                <p:nvSpPr>
                  <p:cNvPr id="6711" name="Google Shape;6711;p40"/>
                  <p:cNvSpPr/>
                  <p:nvPr/>
                </p:nvSpPr>
                <p:spPr>
                  <a:xfrm>
                    <a:off x="-683492" y="5952966"/>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2" name="Google Shape;6712;p40"/>
                  <p:cNvSpPr/>
                  <p:nvPr/>
                </p:nvSpPr>
                <p:spPr>
                  <a:xfrm>
                    <a:off x="-723090"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13" name="Google Shape;6713;p40"/>
                <p:cNvGrpSpPr/>
                <p:nvPr/>
              </p:nvGrpSpPr>
              <p:grpSpPr>
                <a:xfrm>
                  <a:off x="-302763" y="5951336"/>
                  <a:ext cx="61318" cy="68919"/>
                  <a:chOff x="-302763" y="5951336"/>
                  <a:chExt cx="61318" cy="68919"/>
                </a:xfrm>
              </p:grpSpPr>
              <p:sp>
                <p:nvSpPr>
                  <p:cNvPr id="6714" name="Google Shape;6714;p40"/>
                  <p:cNvSpPr/>
                  <p:nvPr/>
                </p:nvSpPr>
                <p:spPr>
                  <a:xfrm>
                    <a:off x="-263160"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5" name="Google Shape;6715;p40"/>
                  <p:cNvSpPr/>
                  <p:nvPr/>
                </p:nvSpPr>
                <p:spPr>
                  <a:xfrm>
                    <a:off x="-302763" y="5951336"/>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16" name="Google Shape;6716;p40"/>
                <p:cNvGrpSpPr/>
                <p:nvPr/>
              </p:nvGrpSpPr>
              <p:grpSpPr>
                <a:xfrm>
                  <a:off x="117575" y="5951336"/>
                  <a:ext cx="61318" cy="68919"/>
                  <a:chOff x="117575" y="5951336"/>
                  <a:chExt cx="61318" cy="68919"/>
                </a:xfrm>
              </p:grpSpPr>
              <p:sp>
                <p:nvSpPr>
                  <p:cNvPr id="6717" name="Google Shape;6717;p40"/>
                  <p:cNvSpPr/>
                  <p:nvPr/>
                </p:nvSpPr>
                <p:spPr>
                  <a:xfrm>
                    <a:off x="157169"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8" name="Google Shape;6718;p40"/>
                  <p:cNvSpPr/>
                  <p:nvPr/>
                </p:nvSpPr>
                <p:spPr>
                  <a:xfrm>
                    <a:off x="117575"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19" name="Google Shape;6719;p40"/>
                <p:cNvGrpSpPr/>
                <p:nvPr/>
              </p:nvGrpSpPr>
              <p:grpSpPr>
                <a:xfrm>
                  <a:off x="537902" y="5951336"/>
                  <a:ext cx="61318" cy="68919"/>
                  <a:chOff x="537902" y="5951336"/>
                  <a:chExt cx="61318" cy="68919"/>
                </a:xfrm>
              </p:grpSpPr>
              <p:sp>
                <p:nvSpPr>
                  <p:cNvPr id="6720" name="Google Shape;6720;p40"/>
                  <p:cNvSpPr/>
                  <p:nvPr/>
                </p:nvSpPr>
                <p:spPr>
                  <a:xfrm>
                    <a:off x="577505"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1" name="Google Shape;6721;p40"/>
                  <p:cNvSpPr/>
                  <p:nvPr/>
                </p:nvSpPr>
                <p:spPr>
                  <a:xfrm>
                    <a:off x="537902"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22" name="Google Shape;6722;p40"/>
                <p:cNvGrpSpPr/>
                <p:nvPr/>
              </p:nvGrpSpPr>
              <p:grpSpPr>
                <a:xfrm>
                  <a:off x="958241" y="5951336"/>
                  <a:ext cx="61318" cy="68919"/>
                  <a:chOff x="958241" y="5951336"/>
                  <a:chExt cx="61318" cy="68919"/>
                </a:xfrm>
              </p:grpSpPr>
              <p:sp>
                <p:nvSpPr>
                  <p:cNvPr id="6723" name="Google Shape;6723;p40"/>
                  <p:cNvSpPr/>
                  <p:nvPr/>
                </p:nvSpPr>
                <p:spPr>
                  <a:xfrm>
                    <a:off x="997835"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4" name="Google Shape;6724;p40"/>
                  <p:cNvSpPr/>
                  <p:nvPr/>
                </p:nvSpPr>
                <p:spPr>
                  <a:xfrm>
                    <a:off x="958241"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25" name="Google Shape;6725;p40"/>
                <p:cNvGrpSpPr/>
                <p:nvPr/>
              </p:nvGrpSpPr>
              <p:grpSpPr>
                <a:xfrm>
                  <a:off x="1378569" y="5951336"/>
                  <a:ext cx="61318" cy="68919"/>
                  <a:chOff x="1378569" y="5951336"/>
                  <a:chExt cx="61318" cy="68919"/>
                </a:xfrm>
              </p:grpSpPr>
              <p:sp>
                <p:nvSpPr>
                  <p:cNvPr id="6726" name="Google Shape;6726;p40"/>
                  <p:cNvSpPr/>
                  <p:nvPr/>
                </p:nvSpPr>
                <p:spPr>
                  <a:xfrm>
                    <a:off x="1418171"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7" name="Google Shape;6727;p40"/>
                  <p:cNvSpPr/>
                  <p:nvPr/>
                </p:nvSpPr>
                <p:spPr>
                  <a:xfrm>
                    <a:off x="1378569" y="5951336"/>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28" name="Google Shape;6728;p40"/>
                <p:cNvGrpSpPr/>
                <p:nvPr/>
              </p:nvGrpSpPr>
              <p:grpSpPr>
                <a:xfrm>
                  <a:off x="1798832" y="5951303"/>
                  <a:ext cx="61381" cy="68935"/>
                  <a:chOff x="1798832" y="5951303"/>
                  <a:chExt cx="61381" cy="68935"/>
                </a:xfrm>
              </p:grpSpPr>
              <p:sp>
                <p:nvSpPr>
                  <p:cNvPr id="6729" name="Google Shape;6729;p40"/>
                  <p:cNvSpPr/>
                  <p:nvPr/>
                </p:nvSpPr>
                <p:spPr>
                  <a:xfrm>
                    <a:off x="1838501"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30" name="Google Shape;6730;p40"/>
                  <p:cNvSpPr/>
                  <p:nvPr/>
                </p:nvSpPr>
                <p:spPr>
                  <a:xfrm>
                    <a:off x="1798832" y="5951303"/>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31" name="Google Shape;6731;p40"/>
              <p:cNvGrpSpPr/>
              <p:nvPr/>
            </p:nvGrpSpPr>
            <p:grpSpPr>
              <a:xfrm>
                <a:off x="-1563832" y="6406118"/>
                <a:ext cx="3424045" cy="68952"/>
                <a:chOff x="-1563832" y="6406118"/>
                <a:chExt cx="3424045" cy="68952"/>
              </a:xfrm>
            </p:grpSpPr>
            <p:grpSp>
              <p:nvGrpSpPr>
                <p:cNvPr id="6732" name="Google Shape;6732;p40"/>
                <p:cNvGrpSpPr/>
                <p:nvPr/>
              </p:nvGrpSpPr>
              <p:grpSpPr>
                <a:xfrm>
                  <a:off x="-1563832" y="6406118"/>
                  <a:ext cx="61382" cy="68935"/>
                  <a:chOff x="-1563832" y="6406118"/>
                  <a:chExt cx="61382" cy="68935"/>
                </a:xfrm>
              </p:grpSpPr>
              <p:sp>
                <p:nvSpPr>
                  <p:cNvPr id="6733" name="Google Shape;6733;p40"/>
                  <p:cNvSpPr/>
                  <p:nvPr/>
                </p:nvSpPr>
                <p:spPr>
                  <a:xfrm>
                    <a:off x="-1524158" y="6407772"/>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34" name="Google Shape;6734;p40"/>
                  <p:cNvSpPr/>
                  <p:nvPr/>
                </p:nvSpPr>
                <p:spPr>
                  <a:xfrm>
                    <a:off x="-1563832" y="6406118"/>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35" name="Google Shape;6735;p40"/>
                <p:cNvGrpSpPr/>
                <p:nvPr/>
              </p:nvGrpSpPr>
              <p:grpSpPr>
                <a:xfrm>
                  <a:off x="-1143429" y="6406151"/>
                  <a:ext cx="61318" cy="68919"/>
                  <a:chOff x="-1143429" y="6406151"/>
                  <a:chExt cx="61318" cy="68919"/>
                </a:xfrm>
              </p:grpSpPr>
              <p:sp>
                <p:nvSpPr>
                  <p:cNvPr id="6736" name="Google Shape;6736;p40"/>
                  <p:cNvSpPr/>
                  <p:nvPr/>
                </p:nvSpPr>
                <p:spPr>
                  <a:xfrm>
                    <a:off x="-1103826" y="6407772"/>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37" name="Google Shape;6737;p40"/>
                  <p:cNvSpPr/>
                  <p:nvPr/>
                </p:nvSpPr>
                <p:spPr>
                  <a:xfrm>
                    <a:off x="-1143429"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38" name="Google Shape;6738;p40"/>
                <p:cNvGrpSpPr/>
                <p:nvPr/>
              </p:nvGrpSpPr>
              <p:grpSpPr>
                <a:xfrm>
                  <a:off x="-723090" y="6406151"/>
                  <a:ext cx="61318" cy="68919"/>
                  <a:chOff x="-723090" y="6406151"/>
                  <a:chExt cx="61318" cy="68919"/>
                </a:xfrm>
              </p:grpSpPr>
              <p:sp>
                <p:nvSpPr>
                  <p:cNvPr id="6739" name="Google Shape;6739;p40"/>
                  <p:cNvSpPr/>
                  <p:nvPr/>
                </p:nvSpPr>
                <p:spPr>
                  <a:xfrm>
                    <a:off x="-683492" y="6407772"/>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0" name="Google Shape;6740;p40"/>
                  <p:cNvSpPr/>
                  <p:nvPr/>
                </p:nvSpPr>
                <p:spPr>
                  <a:xfrm>
                    <a:off x="-723090"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1" name="Google Shape;6741;p40"/>
                <p:cNvGrpSpPr/>
                <p:nvPr/>
              </p:nvGrpSpPr>
              <p:grpSpPr>
                <a:xfrm>
                  <a:off x="-302763" y="6406151"/>
                  <a:ext cx="61318" cy="68919"/>
                  <a:chOff x="-302763" y="6406151"/>
                  <a:chExt cx="61318" cy="68919"/>
                </a:xfrm>
              </p:grpSpPr>
              <p:sp>
                <p:nvSpPr>
                  <p:cNvPr id="6742" name="Google Shape;6742;p40"/>
                  <p:cNvSpPr/>
                  <p:nvPr/>
                </p:nvSpPr>
                <p:spPr>
                  <a:xfrm>
                    <a:off x="-263160"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3" name="Google Shape;6743;p40"/>
                  <p:cNvSpPr/>
                  <p:nvPr/>
                </p:nvSpPr>
                <p:spPr>
                  <a:xfrm>
                    <a:off x="-302763" y="6406151"/>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4" name="Google Shape;6744;p40"/>
                <p:cNvGrpSpPr/>
                <p:nvPr/>
              </p:nvGrpSpPr>
              <p:grpSpPr>
                <a:xfrm>
                  <a:off x="117575" y="6406151"/>
                  <a:ext cx="61318" cy="68919"/>
                  <a:chOff x="117575" y="6406151"/>
                  <a:chExt cx="61318" cy="68919"/>
                </a:xfrm>
              </p:grpSpPr>
              <p:sp>
                <p:nvSpPr>
                  <p:cNvPr id="6745" name="Google Shape;6745;p40"/>
                  <p:cNvSpPr/>
                  <p:nvPr/>
                </p:nvSpPr>
                <p:spPr>
                  <a:xfrm>
                    <a:off x="157169"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6" name="Google Shape;6746;p40"/>
                  <p:cNvSpPr/>
                  <p:nvPr/>
                </p:nvSpPr>
                <p:spPr>
                  <a:xfrm>
                    <a:off x="117575"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7" name="Google Shape;6747;p40"/>
                <p:cNvGrpSpPr/>
                <p:nvPr/>
              </p:nvGrpSpPr>
              <p:grpSpPr>
                <a:xfrm>
                  <a:off x="537902" y="6406151"/>
                  <a:ext cx="61318" cy="68919"/>
                  <a:chOff x="537902" y="6406151"/>
                  <a:chExt cx="61318" cy="68919"/>
                </a:xfrm>
              </p:grpSpPr>
              <p:sp>
                <p:nvSpPr>
                  <p:cNvPr id="6748" name="Google Shape;6748;p40"/>
                  <p:cNvSpPr/>
                  <p:nvPr/>
                </p:nvSpPr>
                <p:spPr>
                  <a:xfrm>
                    <a:off x="577505"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9" name="Google Shape;6749;p40"/>
                  <p:cNvSpPr/>
                  <p:nvPr/>
                </p:nvSpPr>
                <p:spPr>
                  <a:xfrm>
                    <a:off x="537902"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50" name="Google Shape;6750;p40"/>
                <p:cNvGrpSpPr/>
                <p:nvPr/>
              </p:nvGrpSpPr>
              <p:grpSpPr>
                <a:xfrm>
                  <a:off x="958241" y="6406151"/>
                  <a:ext cx="61318" cy="68919"/>
                  <a:chOff x="958241" y="6406151"/>
                  <a:chExt cx="61318" cy="68919"/>
                </a:xfrm>
              </p:grpSpPr>
              <p:sp>
                <p:nvSpPr>
                  <p:cNvPr id="6751" name="Google Shape;6751;p40"/>
                  <p:cNvSpPr/>
                  <p:nvPr/>
                </p:nvSpPr>
                <p:spPr>
                  <a:xfrm>
                    <a:off x="997835"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52" name="Google Shape;6752;p40"/>
                  <p:cNvSpPr/>
                  <p:nvPr/>
                </p:nvSpPr>
                <p:spPr>
                  <a:xfrm>
                    <a:off x="958241"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53" name="Google Shape;6753;p40"/>
                <p:cNvGrpSpPr/>
                <p:nvPr/>
              </p:nvGrpSpPr>
              <p:grpSpPr>
                <a:xfrm>
                  <a:off x="1378569" y="6406151"/>
                  <a:ext cx="61318" cy="68919"/>
                  <a:chOff x="1378569" y="6406151"/>
                  <a:chExt cx="61318" cy="68919"/>
                </a:xfrm>
              </p:grpSpPr>
              <p:sp>
                <p:nvSpPr>
                  <p:cNvPr id="6754" name="Google Shape;6754;p40"/>
                  <p:cNvSpPr/>
                  <p:nvPr/>
                </p:nvSpPr>
                <p:spPr>
                  <a:xfrm>
                    <a:off x="1418171"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55" name="Google Shape;6755;p40"/>
                  <p:cNvSpPr/>
                  <p:nvPr/>
                </p:nvSpPr>
                <p:spPr>
                  <a:xfrm>
                    <a:off x="1378569" y="6406151"/>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56" name="Google Shape;6756;p40"/>
                <p:cNvGrpSpPr/>
                <p:nvPr/>
              </p:nvGrpSpPr>
              <p:grpSpPr>
                <a:xfrm>
                  <a:off x="1798832" y="6406118"/>
                  <a:ext cx="61381" cy="68935"/>
                  <a:chOff x="1798832" y="6406118"/>
                  <a:chExt cx="61381" cy="68935"/>
                </a:xfrm>
              </p:grpSpPr>
              <p:sp>
                <p:nvSpPr>
                  <p:cNvPr id="6757" name="Google Shape;6757;p40"/>
                  <p:cNvSpPr/>
                  <p:nvPr/>
                </p:nvSpPr>
                <p:spPr>
                  <a:xfrm>
                    <a:off x="1838501"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58" name="Google Shape;6758;p40"/>
                  <p:cNvSpPr/>
                  <p:nvPr/>
                </p:nvSpPr>
                <p:spPr>
                  <a:xfrm>
                    <a:off x="1798832" y="6406118"/>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59" name="Google Shape;6759;p40"/>
              <p:cNvGrpSpPr/>
              <p:nvPr/>
            </p:nvGrpSpPr>
            <p:grpSpPr>
              <a:xfrm>
                <a:off x="-1563832" y="6860922"/>
                <a:ext cx="3424045" cy="68951"/>
                <a:chOff x="-1563832" y="6860922"/>
                <a:chExt cx="3424045" cy="68951"/>
              </a:xfrm>
            </p:grpSpPr>
            <p:grpSp>
              <p:nvGrpSpPr>
                <p:cNvPr id="6760" name="Google Shape;6760;p40"/>
                <p:cNvGrpSpPr/>
                <p:nvPr/>
              </p:nvGrpSpPr>
              <p:grpSpPr>
                <a:xfrm>
                  <a:off x="-1563832" y="6860922"/>
                  <a:ext cx="61382" cy="68935"/>
                  <a:chOff x="-1563832" y="6860922"/>
                  <a:chExt cx="61382" cy="68935"/>
                </a:xfrm>
              </p:grpSpPr>
              <p:sp>
                <p:nvSpPr>
                  <p:cNvPr id="6761" name="Google Shape;6761;p40"/>
                  <p:cNvSpPr/>
                  <p:nvPr/>
                </p:nvSpPr>
                <p:spPr>
                  <a:xfrm>
                    <a:off x="-1524158" y="6862576"/>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62" name="Google Shape;6762;p40"/>
                  <p:cNvSpPr/>
                  <p:nvPr/>
                </p:nvSpPr>
                <p:spPr>
                  <a:xfrm>
                    <a:off x="-1563832" y="6860922"/>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63" name="Google Shape;6763;p40"/>
                <p:cNvGrpSpPr/>
                <p:nvPr/>
              </p:nvGrpSpPr>
              <p:grpSpPr>
                <a:xfrm>
                  <a:off x="-1143429" y="6860954"/>
                  <a:ext cx="61318" cy="68919"/>
                  <a:chOff x="-1143429" y="6860954"/>
                  <a:chExt cx="61318" cy="68919"/>
                </a:xfrm>
              </p:grpSpPr>
              <p:sp>
                <p:nvSpPr>
                  <p:cNvPr id="6764" name="Google Shape;6764;p40"/>
                  <p:cNvSpPr/>
                  <p:nvPr/>
                </p:nvSpPr>
                <p:spPr>
                  <a:xfrm>
                    <a:off x="-1103826" y="6862576"/>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65" name="Google Shape;6765;p40"/>
                  <p:cNvSpPr/>
                  <p:nvPr/>
                </p:nvSpPr>
                <p:spPr>
                  <a:xfrm>
                    <a:off x="-1143429"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66" name="Google Shape;6766;p40"/>
                <p:cNvGrpSpPr/>
                <p:nvPr/>
              </p:nvGrpSpPr>
              <p:grpSpPr>
                <a:xfrm>
                  <a:off x="-723090" y="6860954"/>
                  <a:ext cx="61318" cy="68919"/>
                  <a:chOff x="-723090" y="6860954"/>
                  <a:chExt cx="61318" cy="68919"/>
                </a:xfrm>
              </p:grpSpPr>
              <p:sp>
                <p:nvSpPr>
                  <p:cNvPr id="6767" name="Google Shape;6767;p40"/>
                  <p:cNvSpPr/>
                  <p:nvPr/>
                </p:nvSpPr>
                <p:spPr>
                  <a:xfrm>
                    <a:off x="-683492" y="6862576"/>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68" name="Google Shape;6768;p40"/>
                  <p:cNvSpPr/>
                  <p:nvPr/>
                </p:nvSpPr>
                <p:spPr>
                  <a:xfrm>
                    <a:off x="-723090"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69" name="Google Shape;6769;p40"/>
                <p:cNvGrpSpPr/>
                <p:nvPr/>
              </p:nvGrpSpPr>
              <p:grpSpPr>
                <a:xfrm>
                  <a:off x="-302763" y="6860954"/>
                  <a:ext cx="61318" cy="68919"/>
                  <a:chOff x="-302763" y="6860954"/>
                  <a:chExt cx="61318" cy="68919"/>
                </a:xfrm>
              </p:grpSpPr>
              <p:sp>
                <p:nvSpPr>
                  <p:cNvPr id="6770" name="Google Shape;6770;p40"/>
                  <p:cNvSpPr/>
                  <p:nvPr/>
                </p:nvSpPr>
                <p:spPr>
                  <a:xfrm>
                    <a:off x="-263160"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1" name="Google Shape;6771;p40"/>
                  <p:cNvSpPr/>
                  <p:nvPr/>
                </p:nvSpPr>
                <p:spPr>
                  <a:xfrm>
                    <a:off x="-302763" y="686095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72" name="Google Shape;6772;p40"/>
                <p:cNvGrpSpPr/>
                <p:nvPr/>
              </p:nvGrpSpPr>
              <p:grpSpPr>
                <a:xfrm>
                  <a:off x="117575" y="6860954"/>
                  <a:ext cx="61318" cy="68919"/>
                  <a:chOff x="117575" y="6860954"/>
                  <a:chExt cx="61318" cy="68919"/>
                </a:xfrm>
              </p:grpSpPr>
              <p:sp>
                <p:nvSpPr>
                  <p:cNvPr id="6773" name="Google Shape;6773;p40"/>
                  <p:cNvSpPr/>
                  <p:nvPr/>
                </p:nvSpPr>
                <p:spPr>
                  <a:xfrm>
                    <a:off x="157169"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4" name="Google Shape;6774;p40"/>
                  <p:cNvSpPr/>
                  <p:nvPr/>
                </p:nvSpPr>
                <p:spPr>
                  <a:xfrm>
                    <a:off x="117575"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75" name="Google Shape;6775;p40"/>
                <p:cNvGrpSpPr/>
                <p:nvPr/>
              </p:nvGrpSpPr>
              <p:grpSpPr>
                <a:xfrm>
                  <a:off x="537902" y="6860954"/>
                  <a:ext cx="61318" cy="68919"/>
                  <a:chOff x="537902" y="6860954"/>
                  <a:chExt cx="61318" cy="68919"/>
                </a:xfrm>
              </p:grpSpPr>
              <p:sp>
                <p:nvSpPr>
                  <p:cNvPr id="6776" name="Google Shape;6776;p40"/>
                  <p:cNvSpPr/>
                  <p:nvPr/>
                </p:nvSpPr>
                <p:spPr>
                  <a:xfrm>
                    <a:off x="577505"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7" name="Google Shape;6777;p40"/>
                  <p:cNvSpPr/>
                  <p:nvPr/>
                </p:nvSpPr>
                <p:spPr>
                  <a:xfrm>
                    <a:off x="537902"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78" name="Google Shape;6778;p40"/>
                <p:cNvGrpSpPr/>
                <p:nvPr/>
              </p:nvGrpSpPr>
              <p:grpSpPr>
                <a:xfrm>
                  <a:off x="958241" y="6860954"/>
                  <a:ext cx="61318" cy="68919"/>
                  <a:chOff x="958241" y="6860954"/>
                  <a:chExt cx="61318" cy="68919"/>
                </a:xfrm>
              </p:grpSpPr>
              <p:sp>
                <p:nvSpPr>
                  <p:cNvPr id="6779" name="Google Shape;6779;p40"/>
                  <p:cNvSpPr/>
                  <p:nvPr/>
                </p:nvSpPr>
                <p:spPr>
                  <a:xfrm>
                    <a:off x="997835"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80" name="Google Shape;6780;p40"/>
                  <p:cNvSpPr/>
                  <p:nvPr/>
                </p:nvSpPr>
                <p:spPr>
                  <a:xfrm>
                    <a:off x="958241"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81" name="Google Shape;6781;p40"/>
                <p:cNvGrpSpPr/>
                <p:nvPr/>
              </p:nvGrpSpPr>
              <p:grpSpPr>
                <a:xfrm>
                  <a:off x="1378569" y="6860954"/>
                  <a:ext cx="61318" cy="68919"/>
                  <a:chOff x="1378569" y="6860954"/>
                  <a:chExt cx="61318" cy="68919"/>
                </a:xfrm>
              </p:grpSpPr>
              <p:sp>
                <p:nvSpPr>
                  <p:cNvPr id="6782" name="Google Shape;6782;p40"/>
                  <p:cNvSpPr/>
                  <p:nvPr/>
                </p:nvSpPr>
                <p:spPr>
                  <a:xfrm>
                    <a:off x="1418171"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83" name="Google Shape;6783;p40"/>
                  <p:cNvSpPr/>
                  <p:nvPr/>
                </p:nvSpPr>
                <p:spPr>
                  <a:xfrm>
                    <a:off x="1378569" y="686095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84" name="Google Shape;6784;p40"/>
                <p:cNvGrpSpPr/>
                <p:nvPr/>
              </p:nvGrpSpPr>
              <p:grpSpPr>
                <a:xfrm>
                  <a:off x="1798832" y="6860922"/>
                  <a:ext cx="61381" cy="68935"/>
                  <a:chOff x="1798832" y="6860922"/>
                  <a:chExt cx="61381" cy="68935"/>
                </a:xfrm>
              </p:grpSpPr>
              <p:sp>
                <p:nvSpPr>
                  <p:cNvPr id="6785" name="Google Shape;6785;p40"/>
                  <p:cNvSpPr/>
                  <p:nvPr/>
                </p:nvSpPr>
                <p:spPr>
                  <a:xfrm>
                    <a:off x="1838501"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86" name="Google Shape;6786;p40"/>
                  <p:cNvSpPr/>
                  <p:nvPr/>
                </p:nvSpPr>
                <p:spPr>
                  <a:xfrm>
                    <a:off x="1798832" y="6860922"/>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87" name="Google Shape;6787;p40"/>
              <p:cNvGrpSpPr/>
              <p:nvPr/>
            </p:nvGrpSpPr>
            <p:grpSpPr>
              <a:xfrm>
                <a:off x="-1143429" y="7315725"/>
                <a:ext cx="3003642" cy="68951"/>
                <a:chOff x="-1143429" y="7315725"/>
                <a:chExt cx="3003642" cy="68951"/>
              </a:xfrm>
            </p:grpSpPr>
            <p:grpSp>
              <p:nvGrpSpPr>
                <p:cNvPr id="6788" name="Google Shape;6788;p40"/>
                <p:cNvGrpSpPr/>
                <p:nvPr/>
              </p:nvGrpSpPr>
              <p:grpSpPr>
                <a:xfrm>
                  <a:off x="-1143429" y="7315757"/>
                  <a:ext cx="61318" cy="68919"/>
                  <a:chOff x="-1143429" y="7315757"/>
                  <a:chExt cx="61318" cy="68919"/>
                </a:xfrm>
              </p:grpSpPr>
              <p:sp>
                <p:nvSpPr>
                  <p:cNvPr id="6789" name="Google Shape;6789;p40"/>
                  <p:cNvSpPr/>
                  <p:nvPr/>
                </p:nvSpPr>
                <p:spPr>
                  <a:xfrm>
                    <a:off x="-1103826" y="731737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0" name="Google Shape;6790;p40"/>
                  <p:cNvSpPr/>
                  <p:nvPr/>
                </p:nvSpPr>
                <p:spPr>
                  <a:xfrm>
                    <a:off x="-1143429"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91" name="Google Shape;6791;p40"/>
                <p:cNvGrpSpPr/>
                <p:nvPr/>
              </p:nvGrpSpPr>
              <p:grpSpPr>
                <a:xfrm>
                  <a:off x="-723090" y="7315757"/>
                  <a:ext cx="61318" cy="68919"/>
                  <a:chOff x="-723090" y="7315757"/>
                  <a:chExt cx="61318" cy="68919"/>
                </a:xfrm>
              </p:grpSpPr>
              <p:sp>
                <p:nvSpPr>
                  <p:cNvPr id="6792" name="Google Shape;6792;p40"/>
                  <p:cNvSpPr/>
                  <p:nvPr/>
                </p:nvSpPr>
                <p:spPr>
                  <a:xfrm>
                    <a:off x="-683492" y="731737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3" name="Google Shape;6793;p40"/>
                  <p:cNvSpPr/>
                  <p:nvPr/>
                </p:nvSpPr>
                <p:spPr>
                  <a:xfrm>
                    <a:off x="-723090"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94" name="Google Shape;6794;p40"/>
                <p:cNvGrpSpPr/>
                <p:nvPr/>
              </p:nvGrpSpPr>
              <p:grpSpPr>
                <a:xfrm>
                  <a:off x="-302763" y="7315757"/>
                  <a:ext cx="61318" cy="68919"/>
                  <a:chOff x="-302763" y="7315757"/>
                  <a:chExt cx="61318" cy="68919"/>
                </a:xfrm>
              </p:grpSpPr>
              <p:sp>
                <p:nvSpPr>
                  <p:cNvPr id="6795" name="Google Shape;6795;p40"/>
                  <p:cNvSpPr/>
                  <p:nvPr/>
                </p:nvSpPr>
                <p:spPr>
                  <a:xfrm>
                    <a:off x="-263160"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6" name="Google Shape;6796;p40"/>
                  <p:cNvSpPr/>
                  <p:nvPr/>
                </p:nvSpPr>
                <p:spPr>
                  <a:xfrm>
                    <a:off x="-302763" y="7315757"/>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97" name="Google Shape;6797;p40"/>
                <p:cNvGrpSpPr/>
                <p:nvPr/>
              </p:nvGrpSpPr>
              <p:grpSpPr>
                <a:xfrm>
                  <a:off x="117575" y="7315757"/>
                  <a:ext cx="61318" cy="68919"/>
                  <a:chOff x="117575" y="7315757"/>
                  <a:chExt cx="61318" cy="68919"/>
                </a:xfrm>
              </p:grpSpPr>
              <p:sp>
                <p:nvSpPr>
                  <p:cNvPr id="6798" name="Google Shape;6798;p40"/>
                  <p:cNvSpPr/>
                  <p:nvPr/>
                </p:nvSpPr>
                <p:spPr>
                  <a:xfrm>
                    <a:off x="157169"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9" name="Google Shape;6799;p40"/>
                  <p:cNvSpPr/>
                  <p:nvPr/>
                </p:nvSpPr>
                <p:spPr>
                  <a:xfrm>
                    <a:off x="117575"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00" name="Google Shape;6800;p40"/>
                <p:cNvGrpSpPr/>
                <p:nvPr/>
              </p:nvGrpSpPr>
              <p:grpSpPr>
                <a:xfrm>
                  <a:off x="537902" y="7315757"/>
                  <a:ext cx="61318" cy="68919"/>
                  <a:chOff x="537902" y="7315757"/>
                  <a:chExt cx="61318" cy="68919"/>
                </a:xfrm>
              </p:grpSpPr>
              <p:sp>
                <p:nvSpPr>
                  <p:cNvPr id="6801" name="Google Shape;6801;p40"/>
                  <p:cNvSpPr/>
                  <p:nvPr/>
                </p:nvSpPr>
                <p:spPr>
                  <a:xfrm>
                    <a:off x="577505"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2" name="Google Shape;6802;p40"/>
                  <p:cNvSpPr/>
                  <p:nvPr/>
                </p:nvSpPr>
                <p:spPr>
                  <a:xfrm>
                    <a:off x="537902"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03" name="Google Shape;6803;p40"/>
                <p:cNvGrpSpPr/>
                <p:nvPr/>
              </p:nvGrpSpPr>
              <p:grpSpPr>
                <a:xfrm>
                  <a:off x="958241" y="7315757"/>
                  <a:ext cx="61318" cy="68919"/>
                  <a:chOff x="958241" y="7315757"/>
                  <a:chExt cx="61318" cy="68919"/>
                </a:xfrm>
              </p:grpSpPr>
              <p:sp>
                <p:nvSpPr>
                  <p:cNvPr id="6804" name="Google Shape;6804;p40"/>
                  <p:cNvSpPr/>
                  <p:nvPr/>
                </p:nvSpPr>
                <p:spPr>
                  <a:xfrm>
                    <a:off x="997835"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5" name="Google Shape;6805;p40"/>
                  <p:cNvSpPr/>
                  <p:nvPr/>
                </p:nvSpPr>
                <p:spPr>
                  <a:xfrm>
                    <a:off x="958241"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06" name="Google Shape;6806;p40"/>
                <p:cNvGrpSpPr/>
                <p:nvPr/>
              </p:nvGrpSpPr>
              <p:grpSpPr>
                <a:xfrm>
                  <a:off x="1378569" y="7315757"/>
                  <a:ext cx="61318" cy="68919"/>
                  <a:chOff x="1378569" y="7315757"/>
                  <a:chExt cx="61318" cy="68919"/>
                </a:xfrm>
              </p:grpSpPr>
              <p:sp>
                <p:nvSpPr>
                  <p:cNvPr id="6807" name="Google Shape;6807;p40"/>
                  <p:cNvSpPr/>
                  <p:nvPr/>
                </p:nvSpPr>
                <p:spPr>
                  <a:xfrm>
                    <a:off x="1418171"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8" name="Google Shape;6808;p40"/>
                  <p:cNvSpPr/>
                  <p:nvPr/>
                </p:nvSpPr>
                <p:spPr>
                  <a:xfrm>
                    <a:off x="1378569" y="7315757"/>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09" name="Google Shape;6809;p40"/>
                <p:cNvGrpSpPr/>
                <p:nvPr/>
              </p:nvGrpSpPr>
              <p:grpSpPr>
                <a:xfrm>
                  <a:off x="1798832" y="7315725"/>
                  <a:ext cx="61381" cy="68935"/>
                  <a:chOff x="1798832" y="7315725"/>
                  <a:chExt cx="61381" cy="68935"/>
                </a:xfrm>
              </p:grpSpPr>
              <p:sp>
                <p:nvSpPr>
                  <p:cNvPr id="6810" name="Google Shape;6810;p40"/>
                  <p:cNvSpPr/>
                  <p:nvPr/>
                </p:nvSpPr>
                <p:spPr>
                  <a:xfrm>
                    <a:off x="1838501"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11" name="Google Shape;6811;p40"/>
                  <p:cNvSpPr/>
                  <p:nvPr/>
                </p:nvSpPr>
                <p:spPr>
                  <a:xfrm>
                    <a:off x="1798832" y="731572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812" name="Google Shape;6812;p40"/>
              <p:cNvGrpSpPr/>
              <p:nvPr/>
            </p:nvGrpSpPr>
            <p:grpSpPr>
              <a:xfrm>
                <a:off x="-723090" y="7770540"/>
                <a:ext cx="2583299" cy="68940"/>
                <a:chOff x="-723090" y="7770540"/>
                <a:chExt cx="2583299" cy="68940"/>
              </a:xfrm>
            </p:grpSpPr>
            <p:grpSp>
              <p:nvGrpSpPr>
                <p:cNvPr id="6813" name="Google Shape;6813;p40"/>
                <p:cNvGrpSpPr/>
                <p:nvPr/>
              </p:nvGrpSpPr>
              <p:grpSpPr>
                <a:xfrm>
                  <a:off x="-723090" y="7770561"/>
                  <a:ext cx="61318" cy="68919"/>
                  <a:chOff x="-723090" y="7770561"/>
                  <a:chExt cx="61318" cy="68919"/>
                </a:xfrm>
              </p:grpSpPr>
              <p:sp>
                <p:nvSpPr>
                  <p:cNvPr id="6814" name="Google Shape;6814;p40"/>
                  <p:cNvSpPr/>
                  <p:nvPr/>
                </p:nvSpPr>
                <p:spPr>
                  <a:xfrm>
                    <a:off x="-683492" y="7772191"/>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15" name="Google Shape;6815;p40"/>
                  <p:cNvSpPr/>
                  <p:nvPr/>
                </p:nvSpPr>
                <p:spPr>
                  <a:xfrm>
                    <a:off x="-723090"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16" name="Google Shape;6816;p40"/>
                <p:cNvGrpSpPr/>
                <p:nvPr/>
              </p:nvGrpSpPr>
              <p:grpSpPr>
                <a:xfrm>
                  <a:off x="-302763" y="7770561"/>
                  <a:ext cx="61318" cy="68919"/>
                  <a:chOff x="-302763" y="7770561"/>
                  <a:chExt cx="61318" cy="68919"/>
                </a:xfrm>
              </p:grpSpPr>
              <p:sp>
                <p:nvSpPr>
                  <p:cNvPr id="6817" name="Google Shape;6817;p40"/>
                  <p:cNvSpPr/>
                  <p:nvPr/>
                </p:nvSpPr>
                <p:spPr>
                  <a:xfrm>
                    <a:off x="-263160"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18" name="Google Shape;6818;p40"/>
                  <p:cNvSpPr/>
                  <p:nvPr/>
                </p:nvSpPr>
                <p:spPr>
                  <a:xfrm>
                    <a:off x="-302763" y="777056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19" name="Google Shape;6819;p40"/>
                <p:cNvGrpSpPr/>
                <p:nvPr/>
              </p:nvGrpSpPr>
              <p:grpSpPr>
                <a:xfrm>
                  <a:off x="117575" y="7770561"/>
                  <a:ext cx="61318" cy="68919"/>
                  <a:chOff x="117575" y="7770561"/>
                  <a:chExt cx="61318" cy="68919"/>
                </a:xfrm>
              </p:grpSpPr>
              <p:sp>
                <p:nvSpPr>
                  <p:cNvPr id="6820" name="Google Shape;6820;p40"/>
                  <p:cNvSpPr/>
                  <p:nvPr/>
                </p:nvSpPr>
                <p:spPr>
                  <a:xfrm>
                    <a:off x="157169"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1" name="Google Shape;6821;p40"/>
                  <p:cNvSpPr/>
                  <p:nvPr/>
                </p:nvSpPr>
                <p:spPr>
                  <a:xfrm>
                    <a:off x="117575"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22" name="Google Shape;6822;p40"/>
                <p:cNvGrpSpPr/>
                <p:nvPr/>
              </p:nvGrpSpPr>
              <p:grpSpPr>
                <a:xfrm>
                  <a:off x="537902" y="7770561"/>
                  <a:ext cx="61318" cy="68919"/>
                  <a:chOff x="537902" y="7770561"/>
                  <a:chExt cx="61318" cy="68919"/>
                </a:xfrm>
              </p:grpSpPr>
              <p:sp>
                <p:nvSpPr>
                  <p:cNvPr id="6823" name="Google Shape;6823;p40"/>
                  <p:cNvSpPr/>
                  <p:nvPr/>
                </p:nvSpPr>
                <p:spPr>
                  <a:xfrm>
                    <a:off x="577505"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4" name="Google Shape;6824;p40"/>
                  <p:cNvSpPr/>
                  <p:nvPr/>
                </p:nvSpPr>
                <p:spPr>
                  <a:xfrm>
                    <a:off x="537902"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25" name="Google Shape;6825;p40"/>
                <p:cNvGrpSpPr/>
                <p:nvPr/>
              </p:nvGrpSpPr>
              <p:grpSpPr>
                <a:xfrm>
                  <a:off x="958241" y="7770561"/>
                  <a:ext cx="61318" cy="68919"/>
                  <a:chOff x="958241" y="7770561"/>
                  <a:chExt cx="61318" cy="68919"/>
                </a:xfrm>
              </p:grpSpPr>
              <p:sp>
                <p:nvSpPr>
                  <p:cNvPr id="6826" name="Google Shape;6826;p40"/>
                  <p:cNvSpPr/>
                  <p:nvPr/>
                </p:nvSpPr>
                <p:spPr>
                  <a:xfrm>
                    <a:off x="997835"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7" name="Google Shape;6827;p40"/>
                  <p:cNvSpPr/>
                  <p:nvPr/>
                </p:nvSpPr>
                <p:spPr>
                  <a:xfrm>
                    <a:off x="958241"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28" name="Google Shape;6828;p40"/>
                <p:cNvGrpSpPr/>
                <p:nvPr/>
              </p:nvGrpSpPr>
              <p:grpSpPr>
                <a:xfrm>
                  <a:off x="1378569" y="7770561"/>
                  <a:ext cx="61318" cy="68919"/>
                  <a:chOff x="1378569" y="7770561"/>
                  <a:chExt cx="61318" cy="68919"/>
                </a:xfrm>
              </p:grpSpPr>
              <p:sp>
                <p:nvSpPr>
                  <p:cNvPr id="6829" name="Google Shape;6829;p40"/>
                  <p:cNvSpPr/>
                  <p:nvPr/>
                </p:nvSpPr>
                <p:spPr>
                  <a:xfrm>
                    <a:off x="1418171"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30" name="Google Shape;6830;p40"/>
                  <p:cNvSpPr/>
                  <p:nvPr/>
                </p:nvSpPr>
                <p:spPr>
                  <a:xfrm>
                    <a:off x="1378569" y="777056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31" name="Google Shape;6831;p40"/>
                <p:cNvGrpSpPr/>
                <p:nvPr/>
              </p:nvGrpSpPr>
              <p:grpSpPr>
                <a:xfrm>
                  <a:off x="1798872" y="7770540"/>
                  <a:ext cx="61337" cy="68909"/>
                  <a:chOff x="1798872" y="7770540"/>
                  <a:chExt cx="61337" cy="68909"/>
                </a:xfrm>
              </p:grpSpPr>
              <p:sp>
                <p:nvSpPr>
                  <p:cNvPr id="6832" name="Google Shape;6832;p40"/>
                  <p:cNvSpPr/>
                  <p:nvPr/>
                </p:nvSpPr>
                <p:spPr>
                  <a:xfrm>
                    <a:off x="1838501"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33" name="Google Shape;6833;p40"/>
                  <p:cNvSpPr/>
                  <p:nvPr/>
                </p:nvSpPr>
                <p:spPr>
                  <a:xfrm>
                    <a:off x="1798872" y="7770540"/>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6834" name="Google Shape;6834;p40"/>
            <p:cNvSpPr/>
            <p:nvPr/>
          </p:nvSpPr>
          <p:spPr>
            <a:xfrm rot="-482944">
              <a:off x="-757984" y="3605286"/>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35" name="Google Shape;6835;p40"/>
          <p:cNvGrpSpPr/>
          <p:nvPr/>
        </p:nvGrpSpPr>
        <p:grpSpPr>
          <a:xfrm>
            <a:off x="61635" y="3790847"/>
            <a:ext cx="1333217" cy="435132"/>
            <a:chOff x="632921" y="6547185"/>
            <a:chExt cx="2666433" cy="870263"/>
          </a:xfrm>
        </p:grpSpPr>
        <p:sp>
          <p:nvSpPr>
            <p:cNvPr id="6836" name="Google Shape;6836;p40"/>
            <p:cNvSpPr/>
            <p:nvPr/>
          </p:nvSpPr>
          <p:spPr>
            <a:xfrm>
              <a:off x="632921" y="6547185"/>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37" name="Google Shape;6837;p40"/>
            <p:cNvSpPr/>
            <p:nvPr/>
          </p:nvSpPr>
          <p:spPr>
            <a:xfrm>
              <a:off x="632921" y="6547185"/>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6838" name="Google Shape;6838;p40"/>
          <p:cNvPicPr preferRelativeResize="0"/>
          <p:nvPr/>
        </p:nvPicPr>
        <p:blipFill rotWithShape="1">
          <a:blip r:embed="rId3">
            <a:alphaModFix/>
          </a:blip>
          <a:srcRect b="0" l="0" r="0" t="0"/>
          <a:stretch/>
        </p:blipFill>
        <p:spPr>
          <a:xfrm>
            <a:off x="3961975" y="326425"/>
            <a:ext cx="1220050" cy="1220050"/>
          </a:xfrm>
          <a:prstGeom prst="rect">
            <a:avLst/>
          </a:prstGeom>
          <a:noFill/>
          <a:ln>
            <a:noFill/>
          </a:ln>
        </p:spPr>
      </p:pic>
      <p:sp>
        <p:nvSpPr>
          <p:cNvPr id="6839" name="Google Shape;6839;p4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6840" name="Google Shape;6840;p40"/>
          <p:cNvGrpSpPr/>
          <p:nvPr/>
        </p:nvGrpSpPr>
        <p:grpSpPr>
          <a:xfrm rot="-295447">
            <a:off x="6910591" y="-242151"/>
            <a:ext cx="1052876" cy="3694059"/>
            <a:chOff x="15958408" y="76731"/>
            <a:chExt cx="1878901" cy="6592200"/>
          </a:xfrm>
        </p:grpSpPr>
        <p:sp>
          <p:nvSpPr>
            <p:cNvPr id="6841" name="Google Shape;6841;p40"/>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2" name="Google Shape;6842;p40"/>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3" name="Google Shape;6843;p40"/>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4" name="Google Shape;6844;p40"/>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5" name="Google Shape;6845;p40"/>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6" name="Google Shape;6846;p40"/>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7" name="Google Shape;6847;p40"/>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8" name="Google Shape;6848;p40"/>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9" name="Google Shape;6849;p40"/>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50" name="Google Shape;6850;p40"/>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51" name="Google Shape;6851;p40"/>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6855" name="Shape 6855"/>
        <p:cNvGrpSpPr/>
        <p:nvPr/>
      </p:nvGrpSpPr>
      <p:grpSpPr>
        <a:xfrm>
          <a:off x="0" y="0"/>
          <a:ext cx="0" cy="0"/>
          <a:chOff x="0" y="0"/>
          <a:chExt cx="0" cy="0"/>
        </a:xfrm>
      </p:grpSpPr>
      <p:grpSp>
        <p:nvGrpSpPr>
          <p:cNvPr id="6856" name="Google Shape;6856;p41"/>
          <p:cNvGrpSpPr/>
          <p:nvPr/>
        </p:nvGrpSpPr>
        <p:grpSpPr>
          <a:xfrm>
            <a:off x="3015322" y="1168214"/>
            <a:ext cx="5454847" cy="1108223"/>
            <a:chOff x="2328094" y="3902978"/>
            <a:chExt cx="2365399" cy="772012"/>
          </a:xfrm>
        </p:grpSpPr>
        <p:sp>
          <p:nvSpPr>
            <p:cNvPr id="6857" name="Google Shape;6857;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58" name="Google Shape;6858;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59" name="Google Shape;6859;p41"/>
          <p:cNvGrpSpPr/>
          <p:nvPr/>
        </p:nvGrpSpPr>
        <p:grpSpPr>
          <a:xfrm>
            <a:off x="2887507" y="3108768"/>
            <a:ext cx="5533655" cy="1108223"/>
            <a:chOff x="2328094" y="3902978"/>
            <a:chExt cx="2365399" cy="772012"/>
          </a:xfrm>
        </p:grpSpPr>
        <p:sp>
          <p:nvSpPr>
            <p:cNvPr id="6860" name="Google Shape;6860;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61" name="Google Shape;6861;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862" name="Google Shape;6862;p41"/>
          <p:cNvSpPr txBox="1"/>
          <p:nvPr/>
        </p:nvSpPr>
        <p:spPr>
          <a:xfrm>
            <a:off x="1159325" y="492675"/>
            <a:ext cx="5291100" cy="5862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De basisprincipes van computergebruik. Beheer van </a:t>
            </a:r>
            <a:endParaRPr b="0" i="0" sz="1600" u="none" cap="none" strike="noStrike">
              <a:solidFill>
                <a:srgbClr val="000000"/>
              </a:solidFill>
              <a:latin typeface="Mali"/>
              <a:ea typeface="Mali"/>
              <a:cs typeface="Mali"/>
              <a:sym typeface="Mali"/>
            </a:endParaRPr>
          </a:p>
          <a:p>
            <a:pPr indent="0" lvl="0" marL="0" marR="0" rtl="0" algn="l">
              <a:lnSpc>
                <a:spcPct val="98181"/>
              </a:lnSpc>
              <a:spcBef>
                <a:spcPts val="80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 bestanden.</a:t>
            </a:r>
            <a:endParaRPr b="0" i="0" sz="1600" u="none" cap="none" strike="noStrike">
              <a:solidFill>
                <a:srgbClr val="000000"/>
              </a:solidFill>
              <a:latin typeface="Mali"/>
              <a:ea typeface="Mali"/>
              <a:cs typeface="Mali"/>
              <a:sym typeface="Mali"/>
            </a:endParaRPr>
          </a:p>
        </p:txBody>
      </p:sp>
      <p:sp>
        <p:nvSpPr>
          <p:cNvPr id="6863" name="Google Shape;6863;p41"/>
          <p:cNvSpPr txBox="1"/>
          <p:nvPr/>
        </p:nvSpPr>
        <p:spPr>
          <a:xfrm>
            <a:off x="1235525" y="2767375"/>
            <a:ext cx="7160400" cy="2463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E-mail- en communicatiemiddelen.</a:t>
            </a:r>
            <a:endParaRPr b="0" i="0" sz="1600" u="none" cap="none" strike="noStrike">
              <a:solidFill>
                <a:srgbClr val="000000"/>
              </a:solidFill>
              <a:latin typeface="Mali"/>
              <a:ea typeface="Mali"/>
              <a:cs typeface="Mali"/>
              <a:sym typeface="Mali"/>
            </a:endParaRPr>
          </a:p>
        </p:txBody>
      </p:sp>
      <p:sp>
        <p:nvSpPr>
          <p:cNvPr id="6864" name="Google Shape;6864;p41"/>
          <p:cNvSpPr txBox="1"/>
          <p:nvPr/>
        </p:nvSpPr>
        <p:spPr>
          <a:xfrm>
            <a:off x="3362725" y="1363468"/>
            <a:ext cx="4773900" cy="6801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500"/>
              <a:buFont typeface="Arial"/>
              <a:buNone/>
            </a:pPr>
            <a:r>
              <a:rPr b="0" i="0" lang="nl" sz="1500" u="none" cap="none" strike="noStrike">
                <a:solidFill>
                  <a:srgbClr val="171D4B"/>
                </a:solidFill>
                <a:latin typeface="Mali"/>
                <a:ea typeface="Mali"/>
                <a:cs typeface="Mali"/>
                <a:sym typeface="Mali"/>
              </a:rPr>
              <a:t>Gebruik van apparaten en besturingssystemen. Basis</a:t>
            </a:r>
            <a:r>
              <a:rPr lang="nl" sz="1500">
                <a:solidFill>
                  <a:srgbClr val="171D4B"/>
                </a:solidFill>
                <a:latin typeface="Mali"/>
                <a:ea typeface="Mali"/>
                <a:cs typeface="Mali"/>
                <a:sym typeface="Mali"/>
              </a:rPr>
              <a:t>-</a:t>
            </a:r>
            <a:r>
              <a:rPr b="0" i="0" lang="nl" sz="1500" u="none" cap="none" strike="noStrike">
                <a:solidFill>
                  <a:srgbClr val="171D4B"/>
                </a:solidFill>
                <a:latin typeface="Mali"/>
                <a:ea typeface="Mali"/>
                <a:cs typeface="Mali"/>
                <a:sym typeface="Mali"/>
              </a:rPr>
              <a:t>probleemoplossing. Bewaar, beheer en deel bestanden op </a:t>
            </a:r>
            <a:r>
              <a:rPr lang="nl" sz="1500">
                <a:solidFill>
                  <a:srgbClr val="171D4B"/>
                </a:solidFill>
                <a:latin typeface="Mali"/>
                <a:ea typeface="Mali"/>
                <a:cs typeface="Mali"/>
                <a:sym typeface="Mali"/>
              </a:rPr>
              <a:t>je</a:t>
            </a:r>
            <a:r>
              <a:rPr b="0" i="0" lang="nl" sz="1500" u="none" cap="none" strike="noStrike">
                <a:solidFill>
                  <a:srgbClr val="171D4B"/>
                </a:solidFill>
                <a:latin typeface="Mali"/>
                <a:ea typeface="Mali"/>
                <a:cs typeface="Mali"/>
                <a:sym typeface="Mali"/>
              </a:rPr>
              <a:t> computer en in de cloud.</a:t>
            </a:r>
            <a:endParaRPr b="0" i="0" sz="1500" u="none" cap="none" strike="noStrike">
              <a:solidFill>
                <a:srgbClr val="171D4B"/>
              </a:solidFill>
              <a:latin typeface="Mali"/>
              <a:ea typeface="Mali"/>
              <a:cs typeface="Mali"/>
              <a:sym typeface="Mali"/>
            </a:endParaRPr>
          </a:p>
        </p:txBody>
      </p:sp>
      <p:grpSp>
        <p:nvGrpSpPr>
          <p:cNvPr id="6865" name="Google Shape;6865;p41"/>
          <p:cNvGrpSpPr/>
          <p:nvPr/>
        </p:nvGrpSpPr>
        <p:grpSpPr>
          <a:xfrm>
            <a:off x="339091" y="321575"/>
            <a:ext cx="604359" cy="588505"/>
            <a:chOff x="2328094" y="3902978"/>
            <a:chExt cx="2365399" cy="772012"/>
          </a:xfrm>
        </p:grpSpPr>
        <p:sp>
          <p:nvSpPr>
            <p:cNvPr id="6866" name="Google Shape;6866;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67" name="Google Shape;6867;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868" name="Google Shape;6868;p41"/>
          <p:cNvSpPr txBox="1"/>
          <p:nvPr/>
        </p:nvSpPr>
        <p:spPr>
          <a:xfrm>
            <a:off x="440131" y="4388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1.</a:t>
            </a:r>
            <a:endParaRPr b="0" i="0" sz="2300" u="none" cap="none" strike="noStrike">
              <a:solidFill>
                <a:srgbClr val="FDFBF0"/>
              </a:solidFill>
              <a:latin typeface="Nunito ExtraBold"/>
              <a:ea typeface="Nunito ExtraBold"/>
              <a:cs typeface="Nunito ExtraBold"/>
              <a:sym typeface="Nunito ExtraBold"/>
            </a:endParaRPr>
          </a:p>
        </p:txBody>
      </p:sp>
      <p:grpSp>
        <p:nvGrpSpPr>
          <p:cNvPr id="6869" name="Google Shape;6869;p41"/>
          <p:cNvGrpSpPr/>
          <p:nvPr/>
        </p:nvGrpSpPr>
        <p:grpSpPr>
          <a:xfrm>
            <a:off x="315066" y="2596275"/>
            <a:ext cx="604359" cy="588505"/>
            <a:chOff x="2328094" y="3902978"/>
            <a:chExt cx="2365399" cy="772012"/>
          </a:xfrm>
        </p:grpSpPr>
        <p:sp>
          <p:nvSpPr>
            <p:cNvPr id="6870" name="Google Shape;6870;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1" name="Google Shape;6871;p41"/>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872" name="Google Shape;6872;p41"/>
          <p:cNvSpPr txBox="1"/>
          <p:nvPr/>
        </p:nvSpPr>
        <p:spPr>
          <a:xfrm>
            <a:off x="416106" y="27135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2.</a:t>
            </a:r>
            <a:endParaRPr b="0" i="0" sz="2300" u="none" cap="none" strike="noStrike">
              <a:solidFill>
                <a:srgbClr val="FDFBF0"/>
              </a:solidFill>
              <a:latin typeface="Nunito ExtraBold"/>
              <a:ea typeface="Nunito ExtraBold"/>
              <a:cs typeface="Nunito ExtraBold"/>
              <a:sym typeface="Nunito ExtraBold"/>
            </a:endParaRPr>
          </a:p>
        </p:txBody>
      </p:sp>
      <p:pic>
        <p:nvPicPr>
          <p:cNvPr id="6873" name="Google Shape;6873;p41"/>
          <p:cNvPicPr preferRelativeResize="0"/>
          <p:nvPr/>
        </p:nvPicPr>
        <p:blipFill rotWithShape="1">
          <a:blip r:embed="rId3">
            <a:alphaModFix/>
          </a:blip>
          <a:srcRect b="0" l="0" r="0" t="0"/>
          <a:stretch/>
        </p:blipFill>
        <p:spPr>
          <a:xfrm>
            <a:off x="1449000" y="1135300"/>
            <a:ext cx="1297949" cy="1297949"/>
          </a:xfrm>
          <a:prstGeom prst="rect">
            <a:avLst/>
          </a:prstGeom>
          <a:noFill/>
          <a:ln>
            <a:noFill/>
          </a:ln>
        </p:spPr>
      </p:pic>
      <p:sp>
        <p:nvSpPr>
          <p:cNvPr id="6874" name="Google Shape;6874;p41"/>
          <p:cNvSpPr txBox="1"/>
          <p:nvPr/>
        </p:nvSpPr>
        <p:spPr>
          <a:xfrm>
            <a:off x="3310125" y="3331075"/>
            <a:ext cx="4999800" cy="6801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500"/>
              <a:buFont typeface="Arial"/>
              <a:buNone/>
            </a:pPr>
            <a:r>
              <a:rPr b="0" i="0" lang="nl" sz="1500" u="none" cap="none" strike="noStrike">
                <a:solidFill>
                  <a:srgbClr val="161616"/>
                </a:solidFill>
                <a:latin typeface="Mali"/>
                <a:ea typeface="Mali"/>
                <a:cs typeface="Mali"/>
                <a:sym typeface="Mali"/>
              </a:rPr>
              <a:t>E-mailaccounts maken en beheren. Gebruik van online communicatieplatforms, sociale media </a:t>
            </a:r>
            <a:br>
              <a:rPr b="0" i="0" lang="nl" sz="1500" u="none" cap="none" strike="noStrike">
                <a:solidFill>
                  <a:srgbClr val="161616"/>
                </a:solidFill>
                <a:latin typeface="Mali"/>
                <a:ea typeface="Mali"/>
                <a:cs typeface="Mali"/>
                <a:sym typeface="Mali"/>
              </a:rPr>
            </a:br>
            <a:r>
              <a:rPr b="0" i="0" lang="nl" sz="1500" u="none" cap="none" strike="noStrike">
                <a:solidFill>
                  <a:srgbClr val="161616"/>
                </a:solidFill>
                <a:latin typeface="Mali"/>
                <a:ea typeface="Mali"/>
                <a:cs typeface="Mali"/>
                <a:sym typeface="Mali"/>
              </a:rPr>
              <a:t>en </a:t>
            </a:r>
            <a:r>
              <a:rPr lang="nl" sz="1500">
                <a:solidFill>
                  <a:srgbClr val="161616"/>
                </a:solidFill>
                <a:latin typeface="Mali"/>
                <a:ea typeface="Mali"/>
                <a:cs typeface="Mali"/>
                <a:sym typeface="Mali"/>
              </a:rPr>
              <a:t>chat applicaties</a:t>
            </a:r>
            <a:r>
              <a:rPr b="0" i="0" lang="nl" sz="1500" u="none" cap="none" strike="noStrike">
                <a:solidFill>
                  <a:srgbClr val="161616"/>
                </a:solidFill>
                <a:latin typeface="Mali"/>
                <a:ea typeface="Mali"/>
                <a:cs typeface="Mali"/>
                <a:sym typeface="Mali"/>
              </a:rPr>
              <a:t>.</a:t>
            </a:r>
            <a:endParaRPr b="0" i="0" sz="1500" u="none" cap="none" strike="noStrike">
              <a:solidFill>
                <a:srgbClr val="161616"/>
              </a:solidFill>
              <a:latin typeface="Mali"/>
              <a:ea typeface="Mali"/>
              <a:cs typeface="Mali"/>
              <a:sym typeface="Mali"/>
            </a:endParaRPr>
          </a:p>
        </p:txBody>
      </p:sp>
      <p:grpSp>
        <p:nvGrpSpPr>
          <p:cNvPr id="6875" name="Google Shape;6875;p41"/>
          <p:cNvGrpSpPr/>
          <p:nvPr/>
        </p:nvGrpSpPr>
        <p:grpSpPr>
          <a:xfrm rot="-490867">
            <a:off x="162436" y="4098599"/>
            <a:ext cx="2187628" cy="1388918"/>
            <a:chOff x="-277481" y="8830230"/>
            <a:chExt cx="4591529" cy="2915147"/>
          </a:xfrm>
        </p:grpSpPr>
        <p:sp>
          <p:nvSpPr>
            <p:cNvPr id="6876" name="Google Shape;6876;p41"/>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rgbClr val="F8F5E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7" name="Google Shape;6877;p41"/>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8" name="Google Shape;6878;p41"/>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9" name="Google Shape;6879;p41"/>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0" name="Google Shape;6880;p41"/>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1" name="Google Shape;6881;p41"/>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82" name="Google Shape;6882;p41"/>
          <p:cNvGrpSpPr/>
          <p:nvPr/>
        </p:nvGrpSpPr>
        <p:grpSpPr>
          <a:xfrm rot="975634">
            <a:off x="6647823" y="-18858"/>
            <a:ext cx="2939938" cy="1076072"/>
            <a:chOff x="2443455" y="9195749"/>
            <a:chExt cx="4598884" cy="1683352"/>
          </a:xfrm>
        </p:grpSpPr>
        <p:sp>
          <p:nvSpPr>
            <p:cNvPr id="6883" name="Google Shape;6883;p41"/>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4" name="Google Shape;6884;p41"/>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5" name="Google Shape;6885;p41"/>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6" name="Google Shape;6886;p41"/>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7" name="Google Shape;6887;p41"/>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8" name="Google Shape;6888;p41"/>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9" name="Google Shape;6889;p41"/>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0" name="Google Shape;6890;p41"/>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1" name="Google Shape;6891;p41"/>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2" name="Google Shape;6892;p41"/>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3" name="Google Shape;6893;p41"/>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4" name="Google Shape;6894;p41"/>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5" name="Google Shape;6895;p41"/>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6" name="Google Shape;6896;p41"/>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7" name="Google Shape;6897;p41"/>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898" name="Google Shape;6898;p4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6902" name="Shape 6902"/>
        <p:cNvGrpSpPr/>
        <p:nvPr/>
      </p:nvGrpSpPr>
      <p:grpSpPr>
        <a:xfrm>
          <a:off x="0" y="0"/>
          <a:ext cx="0" cy="0"/>
          <a:chOff x="0" y="0"/>
          <a:chExt cx="0" cy="0"/>
        </a:xfrm>
      </p:grpSpPr>
      <p:grpSp>
        <p:nvGrpSpPr>
          <p:cNvPr id="6903" name="Google Shape;6903;p42"/>
          <p:cNvGrpSpPr/>
          <p:nvPr/>
        </p:nvGrpSpPr>
        <p:grpSpPr>
          <a:xfrm>
            <a:off x="3015351" y="1198046"/>
            <a:ext cx="5503101" cy="1297984"/>
            <a:chOff x="2328094" y="3902978"/>
            <a:chExt cx="2365399" cy="772012"/>
          </a:xfrm>
        </p:grpSpPr>
        <p:sp>
          <p:nvSpPr>
            <p:cNvPr id="6904" name="Google Shape;6904;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5" name="Google Shape;6905;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06" name="Google Shape;6906;p42"/>
          <p:cNvGrpSpPr/>
          <p:nvPr/>
        </p:nvGrpSpPr>
        <p:grpSpPr>
          <a:xfrm>
            <a:off x="2887609" y="3184848"/>
            <a:ext cx="5669175" cy="985165"/>
            <a:chOff x="2328094" y="3902978"/>
            <a:chExt cx="2365399" cy="772012"/>
          </a:xfrm>
        </p:grpSpPr>
        <p:sp>
          <p:nvSpPr>
            <p:cNvPr id="6907" name="Google Shape;6907;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8" name="Google Shape;6908;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909" name="Google Shape;6909;p42"/>
          <p:cNvSpPr txBox="1"/>
          <p:nvPr/>
        </p:nvSpPr>
        <p:spPr>
          <a:xfrm>
            <a:off x="1311725" y="371150"/>
            <a:ext cx="5291100" cy="4836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Internet navigatie. Basisprincipes van digitale beveiliging.</a:t>
            </a:r>
            <a:endParaRPr b="0" i="0" sz="1600" u="none" cap="none" strike="noStrike">
              <a:solidFill>
                <a:srgbClr val="000000"/>
              </a:solidFill>
              <a:latin typeface="Mali"/>
              <a:ea typeface="Mali"/>
              <a:cs typeface="Mali"/>
              <a:sym typeface="Mali"/>
            </a:endParaRPr>
          </a:p>
        </p:txBody>
      </p:sp>
      <p:sp>
        <p:nvSpPr>
          <p:cNvPr id="6910" name="Google Shape;6910;p42"/>
          <p:cNvSpPr txBox="1"/>
          <p:nvPr/>
        </p:nvSpPr>
        <p:spPr>
          <a:xfrm>
            <a:off x="1235525" y="2767375"/>
            <a:ext cx="7160400" cy="2418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Basissoftware tools</a:t>
            </a:r>
            <a:endParaRPr b="0" i="0" sz="1600" u="none" cap="none" strike="noStrike">
              <a:solidFill>
                <a:srgbClr val="000000"/>
              </a:solidFill>
              <a:latin typeface="Mali"/>
              <a:ea typeface="Mali"/>
              <a:cs typeface="Mali"/>
              <a:sym typeface="Mali"/>
            </a:endParaRPr>
          </a:p>
        </p:txBody>
      </p:sp>
      <p:sp>
        <p:nvSpPr>
          <p:cNvPr id="6911" name="Google Shape;6911;p42"/>
          <p:cNvSpPr txBox="1"/>
          <p:nvPr/>
        </p:nvSpPr>
        <p:spPr>
          <a:xfrm>
            <a:off x="3362725" y="1363468"/>
            <a:ext cx="4773900" cy="9066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500"/>
              <a:buFont typeface="Arial"/>
              <a:buNone/>
            </a:pPr>
            <a:r>
              <a:rPr b="0" i="0" lang="nl" sz="1500" u="none" cap="none" strike="noStrike">
                <a:solidFill>
                  <a:srgbClr val="161616"/>
                </a:solidFill>
                <a:latin typeface="Mali"/>
                <a:ea typeface="Mali"/>
                <a:cs typeface="Mali"/>
                <a:sym typeface="Mali"/>
              </a:rPr>
              <a:t>Effectieve zoektechnieken, gebruik van </a:t>
            </a:r>
            <a:r>
              <a:rPr lang="nl" sz="1500">
                <a:solidFill>
                  <a:srgbClr val="161616"/>
                </a:solidFill>
                <a:latin typeface="Mali"/>
                <a:ea typeface="Mali"/>
                <a:cs typeface="Mali"/>
                <a:sym typeface="Mali"/>
              </a:rPr>
              <a:t>browser programma's</a:t>
            </a:r>
            <a:r>
              <a:rPr b="0" i="0" lang="nl" sz="1500" u="none" cap="none" strike="noStrike">
                <a:solidFill>
                  <a:srgbClr val="161616"/>
                </a:solidFill>
                <a:latin typeface="Mali"/>
                <a:ea typeface="Mali"/>
                <a:cs typeface="Mali"/>
                <a:sym typeface="Mali"/>
              </a:rPr>
              <a:t>, interpretatie van online informatie. Wachtwoordbeheer, </a:t>
            </a:r>
            <a:r>
              <a:rPr lang="nl" sz="1500">
                <a:solidFill>
                  <a:srgbClr val="161616"/>
                </a:solidFill>
                <a:latin typeface="Mali"/>
                <a:ea typeface="Mali"/>
                <a:cs typeface="Mali"/>
                <a:sym typeface="Mali"/>
              </a:rPr>
              <a:t>detectie van phishing</a:t>
            </a:r>
            <a:r>
              <a:rPr b="0" i="0" lang="nl" sz="1500" u="none" cap="none" strike="noStrike">
                <a:solidFill>
                  <a:srgbClr val="161616"/>
                </a:solidFill>
                <a:latin typeface="Mali"/>
                <a:ea typeface="Mali"/>
                <a:cs typeface="Mali"/>
                <a:sym typeface="Mali"/>
              </a:rPr>
              <a:t>. Veilig internetgedrag.</a:t>
            </a:r>
            <a:endParaRPr b="0" i="0" sz="1500" u="none" cap="none" strike="noStrike">
              <a:solidFill>
                <a:srgbClr val="161616"/>
              </a:solidFill>
              <a:latin typeface="Mali"/>
              <a:ea typeface="Mali"/>
              <a:cs typeface="Mali"/>
              <a:sym typeface="Mali"/>
            </a:endParaRPr>
          </a:p>
        </p:txBody>
      </p:sp>
      <p:grpSp>
        <p:nvGrpSpPr>
          <p:cNvPr id="6912" name="Google Shape;6912;p42"/>
          <p:cNvGrpSpPr/>
          <p:nvPr/>
        </p:nvGrpSpPr>
        <p:grpSpPr>
          <a:xfrm>
            <a:off x="339091" y="321575"/>
            <a:ext cx="604359" cy="588505"/>
            <a:chOff x="2328094" y="3902978"/>
            <a:chExt cx="2365399" cy="772012"/>
          </a:xfrm>
        </p:grpSpPr>
        <p:sp>
          <p:nvSpPr>
            <p:cNvPr id="6913" name="Google Shape;6913;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4" name="Google Shape;6914;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915" name="Google Shape;6915;p42"/>
          <p:cNvSpPr txBox="1"/>
          <p:nvPr/>
        </p:nvSpPr>
        <p:spPr>
          <a:xfrm>
            <a:off x="440131" y="4388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3.</a:t>
            </a:r>
            <a:endParaRPr b="0" i="0" sz="2300" u="none" cap="none" strike="noStrike">
              <a:solidFill>
                <a:srgbClr val="FDFBF0"/>
              </a:solidFill>
              <a:latin typeface="Nunito ExtraBold"/>
              <a:ea typeface="Nunito ExtraBold"/>
              <a:cs typeface="Nunito ExtraBold"/>
              <a:sym typeface="Nunito ExtraBold"/>
            </a:endParaRPr>
          </a:p>
        </p:txBody>
      </p:sp>
      <p:grpSp>
        <p:nvGrpSpPr>
          <p:cNvPr id="6916" name="Google Shape;6916;p42"/>
          <p:cNvGrpSpPr/>
          <p:nvPr/>
        </p:nvGrpSpPr>
        <p:grpSpPr>
          <a:xfrm>
            <a:off x="315066" y="2596275"/>
            <a:ext cx="604359" cy="588505"/>
            <a:chOff x="2328094" y="3902978"/>
            <a:chExt cx="2365399" cy="772012"/>
          </a:xfrm>
        </p:grpSpPr>
        <p:sp>
          <p:nvSpPr>
            <p:cNvPr id="6917" name="Google Shape;6917;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8" name="Google Shape;6918;p42"/>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919" name="Google Shape;6919;p42"/>
          <p:cNvSpPr txBox="1"/>
          <p:nvPr/>
        </p:nvSpPr>
        <p:spPr>
          <a:xfrm>
            <a:off x="416106" y="27135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4.</a:t>
            </a:r>
            <a:endParaRPr b="0" i="0" sz="2300" u="none" cap="none" strike="noStrike">
              <a:solidFill>
                <a:srgbClr val="FDFBF0"/>
              </a:solidFill>
              <a:latin typeface="Nunito ExtraBold"/>
              <a:ea typeface="Nunito ExtraBold"/>
              <a:cs typeface="Nunito ExtraBold"/>
              <a:sym typeface="Nunito ExtraBold"/>
            </a:endParaRPr>
          </a:p>
        </p:txBody>
      </p:sp>
      <p:pic>
        <p:nvPicPr>
          <p:cNvPr id="6920" name="Google Shape;6920;p42"/>
          <p:cNvPicPr preferRelativeResize="0"/>
          <p:nvPr/>
        </p:nvPicPr>
        <p:blipFill rotWithShape="1">
          <a:blip r:embed="rId3">
            <a:alphaModFix/>
          </a:blip>
          <a:srcRect b="0" l="0" r="0" t="0"/>
          <a:stretch/>
        </p:blipFill>
        <p:spPr>
          <a:xfrm>
            <a:off x="1449000" y="1135300"/>
            <a:ext cx="1297949" cy="1297949"/>
          </a:xfrm>
          <a:prstGeom prst="rect">
            <a:avLst/>
          </a:prstGeom>
          <a:noFill/>
          <a:ln>
            <a:noFill/>
          </a:ln>
        </p:spPr>
      </p:pic>
      <p:sp>
        <p:nvSpPr>
          <p:cNvPr id="6921" name="Google Shape;6921;p42"/>
          <p:cNvSpPr txBox="1"/>
          <p:nvPr/>
        </p:nvSpPr>
        <p:spPr>
          <a:xfrm>
            <a:off x="3310125" y="3331075"/>
            <a:ext cx="4999800" cy="6927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500"/>
              <a:buFont typeface="Arial"/>
              <a:buNone/>
            </a:pPr>
            <a:r>
              <a:rPr b="0" i="0" lang="nl" sz="1500" u="none" cap="none" strike="noStrike">
                <a:solidFill>
                  <a:srgbClr val="161616"/>
                </a:solidFill>
                <a:latin typeface="Mali"/>
                <a:ea typeface="Mali"/>
                <a:cs typeface="Mali"/>
                <a:sym typeface="Mali"/>
              </a:rPr>
              <a:t>Gebruik van kantoorsoftware, teksteditors, spreadsheets. </a:t>
            </a:r>
            <a:br>
              <a:rPr b="0" i="0" lang="nl" sz="1500" u="none" cap="none" strike="noStrike">
                <a:solidFill>
                  <a:srgbClr val="161616"/>
                </a:solidFill>
                <a:latin typeface="Mali"/>
                <a:ea typeface="Mali"/>
                <a:cs typeface="Mali"/>
                <a:sym typeface="Mali"/>
              </a:rPr>
            </a:br>
            <a:r>
              <a:rPr b="0" i="0" lang="nl" sz="1500" u="none" cap="none" strike="noStrike">
                <a:solidFill>
                  <a:srgbClr val="161616"/>
                </a:solidFill>
                <a:latin typeface="Mali"/>
                <a:ea typeface="Mali"/>
                <a:cs typeface="Mali"/>
                <a:sym typeface="Mali"/>
              </a:rPr>
              <a:t>Bijvoorbeeld Microsoft Office- en Google-producten.</a:t>
            </a:r>
            <a:endParaRPr b="0" i="0" sz="1500" u="none" cap="none" strike="noStrike">
              <a:solidFill>
                <a:srgbClr val="161616"/>
              </a:solidFill>
              <a:latin typeface="Mali"/>
              <a:ea typeface="Mali"/>
              <a:cs typeface="Mali"/>
              <a:sym typeface="Mali"/>
            </a:endParaRPr>
          </a:p>
        </p:txBody>
      </p:sp>
      <p:grpSp>
        <p:nvGrpSpPr>
          <p:cNvPr id="6922" name="Google Shape;6922;p42"/>
          <p:cNvGrpSpPr/>
          <p:nvPr/>
        </p:nvGrpSpPr>
        <p:grpSpPr>
          <a:xfrm rot="-490867">
            <a:off x="162436" y="4098599"/>
            <a:ext cx="2187628" cy="1388918"/>
            <a:chOff x="-277481" y="8830230"/>
            <a:chExt cx="4591529" cy="2915147"/>
          </a:xfrm>
        </p:grpSpPr>
        <p:sp>
          <p:nvSpPr>
            <p:cNvPr id="6923" name="Google Shape;6923;p42"/>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rgbClr val="F8F5E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24" name="Google Shape;6924;p42"/>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25" name="Google Shape;6925;p42"/>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26" name="Google Shape;6926;p42"/>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27" name="Google Shape;6927;p42"/>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28" name="Google Shape;6928;p42"/>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29" name="Google Shape;6929;p42"/>
          <p:cNvGrpSpPr/>
          <p:nvPr/>
        </p:nvGrpSpPr>
        <p:grpSpPr>
          <a:xfrm rot="975634">
            <a:off x="6647823" y="-18858"/>
            <a:ext cx="2939938" cy="1076072"/>
            <a:chOff x="2443455" y="9195749"/>
            <a:chExt cx="4598884" cy="1683352"/>
          </a:xfrm>
        </p:grpSpPr>
        <p:sp>
          <p:nvSpPr>
            <p:cNvPr id="6930" name="Google Shape;6930;p42"/>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1" name="Google Shape;6931;p42"/>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2" name="Google Shape;6932;p42"/>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3" name="Google Shape;6933;p42"/>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4" name="Google Shape;6934;p42"/>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5" name="Google Shape;6935;p42"/>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6" name="Google Shape;6936;p42"/>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7" name="Google Shape;6937;p42"/>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8" name="Google Shape;6938;p42"/>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9" name="Google Shape;6939;p42"/>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0" name="Google Shape;6940;p42"/>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1" name="Google Shape;6941;p42"/>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2" name="Google Shape;6942;p42"/>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3" name="Google Shape;6943;p42"/>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4" name="Google Shape;6944;p42"/>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945" name="Google Shape;6945;p4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6949" name="Shape 6949"/>
        <p:cNvGrpSpPr/>
        <p:nvPr/>
      </p:nvGrpSpPr>
      <p:grpSpPr>
        <a:xfrm>
          <a:off x="0" y="0"/>
          <a:ext cx="0" cy="0"/>
          <a:chOff x="0" y="0"/>
          <a:chExt cx="0" cy="0"/>
        </a:xfrm>
      </p:grpSpPr>
      <p:grpSp>
        <p:nvGrpSpPr>
          <p:cNvPr id="6950" name="Google Shape;6950;p43"/>
          <p:cNvGrpSpPr/>
          <p:nvPr/>
        </p:nvGrpSpPr>
        <p:grpSpPr>
          <a:xfrm>
            <a:off x="2493730" y="1276638"/>
            <a:ext cx="2306412" cy="3504912"/>
            <a:chOff x="2265130" y="1124238"/>
            <a:chExt cx="2306412" cy="3504912"/>
          </a:xfrm>
        </p:grpSpPr>
        <p:sp>
          <p:nvSpPr>
            <p:cNvPr id="6951" name="Google Shape;6951;p43"/>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2" name="Google Shape;6952;p43"/>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3" name="Google Shape;6953;p43"/>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54" name="Google Shape;6954;p43"/>
          <p:cNvGrpSpPr/>
          <p:nvPr/>
        </p:nvGrpSpPr>
        <p:grpSpPr>
          <a:xfrm rot="-121031">
            <a:off x="504716" y="509218"/>
            <a:ext cx="3771305" cy="3821699"/>
            <a:chOff x="1161237" y="1475147"/>
            <a:chExt cx="7542461" cy="7643193"/>
          </a:xfrm>
        </p:grpSpPr>
        <p:sp>
          <p:nvSpPr>
            <p:cNvPr id="6955" name="Google Shape;6955;p43"/>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6" name="Google Shape;6956;p43"/>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7" name="Google Shape;6957;p43"/>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58" name="Google Shape;6958;p43"/>
          <p:cNvGrpSpPr/>
          <p:nvPr/>
        </p:nvGrpSpPr>
        <p:grpSpPr>
          <a:xfrm rot="-333387">
            <a:off x="414026" y="3278982"/>
            <a:ext cx="1155627" cy="1527576"/>
            <a:chOff x="164586" y="7085840"/>
            <a:chExt cx="2670529" cy="3530062"/>
          </a:xfrm>
        </p:grpSpPr>
        <p:sp>
          <p:nvSpPr>
            <p:cNvPr id="6959" name="Google Shape;6959;p43"/>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0" name="Google Shape;6960;p43"/>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1" name="Google Shape;6961;p43"/>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2" name="Google Shape;6962;p43"/>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3" name="Google Shape;6963;p43"/>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4" name="Google Shape;6964;p43"/>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5" name="Google Shape;6965;p43"/>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6" name="Google Shape;6966;p43"/>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7" name="Google Shape;6967;p43"/>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8" name="Google Shape;6968;p43"/>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9" name="Google Shape;6969;p43"/>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0" name="Google Shape;6970;p43"/>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1" name="Google Shape;6971;p43"/>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2" name="Google Shape;6972;p43"/>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3" name="Google Shape;6973;p43"/>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4" name="Google Shape;6974;p43"/>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5" name="Google Shape;6975;p43"/>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6" name="Google Shape;6976;p43"/>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977" name="Google Shape;6977;p43"/>
          <p:cNvSpPr txBox="1"/>
          <p:nvPr/>
        </p:nvSpPr>
        <p:spPr>
          <a:xfrm>
            <a:off x="5093325" y="900150"/>
            <a:ext cx="3801300" cy="2918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400"/>
              <a:buFont typeface="Arial"/>
              <a:buNone/>
            </a:pPr>
            <a:r>
              <a:rPr b="0" i="0" lang="nl" sz="2400" u="none" cap="none" strike="noStrike">
                <a:solidFill>
                  <a:srgbClr val="000000"/>
                </a:solidFill>
                <a:latin typeface="Nunito"/>
                <a:ea typeface="Nunito"/>
                <a:cs typeface="Nunito"/>
                <a:sym typeface="Nunito"/>
              </a:rPr>
              <a:t>Maak een lijst van de tools en software die </a:t>
            </a:r>
            <a:r>
              <a:rPr lang="nl" sz="2400">
                <a:latin typeface="Nunito"/>
                <a:ea typeface="Nunito"/>
                <a:cs typeface="Nunito"/>
                <a:sym typeface="Nunito"/>
              </a:rPr>
              <a:t>je</a:t>
            </a:r>
            <a:r>
              <a:rPr b="0" i="0" lang="nl" sz="2400" u="none" cap="none" strike="noStrike">
                <a:solidFill>
                  <a:srgbClr val="000000"/>
                </a:solidFill>
                <a:latin typeface="Nunito"/>
                <a:ea typeface="Nunito"/>
                <a:cs typeface="Nunito"/>
                <a:sym typeface="Nunito"/>
              </a:rPr>
              <a:t> gebruikt.</a:t>
            </a:r>
            <a:endParaRPr b="0" i="0" sz="24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400"/>
              <a:buFont typeface="Arial"/>
              <a:buNone/>
            </a:pPr>
            <a:r>
              <a:t/>
            </a:r>
            <a:endParaRPr b="0" i="0" sz="24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400"/>
              <a:buFont typeface="Arial"/>
              <a:buNone/>
            </a:pPr>
            <a:r>
              <a:rPr b="0" i="0" lang="nl" sz="2400" u="none" cap="none" strike="noStrike">
                <a:solidFill>
                  <a:srgbClr val="000000"/>
                </a:solidFill>
                <a:latin typeface="Nunito"/>
                <a:ea typeface="Nunito"/>
                <a:cs typeface="Nunito"/>
                <a:sym typeface="Nunito"/>
              </a:rPr>
              <a:t>Is de lijst niet aanzienlijk langer dan je in eerste instantie dacht?</a:t>
            </a:r>
            <a:endParaRPr b="0" i="0" sz="24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400"/>
              <a:buFont typeface="Arial"/>
              <a:buNone/>
            </a:pPr>
            <a:r>
              <a:t/>
            </a:r>
            <a:endParaRPr b="0" i="0" sz="2400" u="none" cap="none" strike="noStrike">
              <a:solidFill>
                <a:srgbClr val="000000"/>
              </a:solidFill>
              <a:latin typeface="Nunito"/>
              <a:ea typeface="Nunito"/>
              <a:cs typeface="Nunito"/>
              <a:sym typeface="Nunito"/>
            </a:endParaRPr>
          </a:p>
        </p:txBody>
      </p:sp>
      <p:pic>
        <p:nvPicPr>
          <p:cNvPr id="6978" name="Google Shape;6978;p43"/>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
        <p:nvSpPr>
          <p:cNvPr id="6979" name="Google Shape;6979;p4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
        <p:nvSpPr>
          <p:cNvPr id="6980" name="Google Shape;6980;p43"/>
          <p:cNvSpPr txBox="1"/>
          <p:nvPr/>
        </p:nvSpPr>
        <p:spPr>
          <a:xfrm>
            <a:off x="895475" y="1589975"/>
            <a:ext cx="2989800" cy="4773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100"/>
              <a:buFont typeface="Arial"/>
              <a:buNone/>
            </a:pPr>
            <a:r>
              <a:rPr b="0" i="0" lang="nl" sz="3100" u="none" cap="none" strike="noStrike">
                <a:solidFill>
                  <a:schemeClr val="dk1"/>
                </a:solidFill>
                <a:latin typeface="Mali Medium"/>
                <a:ea typeface="Mali Medium"/>
                <a:cs typeface="Mali Medium"/>
                <a:sym typeface="Mali Medium"/>
              </a:rPr>
              <a:t>Praktische tip</a:t>
            </a:r>
            <a:endParaRPr b="0" i="0" sz="2500" u="none" cap="none" strike="noStrike">
              <a:solidFill>
                <a:schemeClr val="dk1"/>
              </a:solidFill>
              <a:latin typeface="Mali Medium"/>
              <a:ea typeface="Mali Medium"/>
              <a:cs typeface="Mali Medium"/>
              <a:sym typeface="Mali Medium"/>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6984" name="Shape 6984"/>
        <p:cNvGrpSpPr/>
        <p:nvPr/>
      </p:nvGrpSpPr>
      <p:grpSpPr>
        <a:xfrm>
          <a:off x="0" y="0"/>
          <a:ext cx="0" cy="0"/>
          <a:chOff x="0" y="0"/>
          <a:chExt cx="0" cy="0"/>
        </a:xfrm>
      </p:grpSpPr>
      <p:sp>
        <p:nvSpPr>
          <p:cNvPr id="6985" name="Google Shape;6985;p44"/>
          <p:cNvSpPr txBox="1"/>
          <p:nvPr/>
        </p:nvSpPr>
        <p:spPr>
          <a:xfrm>
            <a:off x="2658150" y="1491234"/>
            <a:ext cx="3827700" cy="553998"/>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3000"/>
              <a:buFont typeface="Arial"/>
              <a:buNone/>
            </a:pPr>
            <a:r>
              <a:rPr b="0" i="0" lang="nl" sz="3000" u="none" cap="none" strike="noStrike">
                <a:solidFill>
                  <a:schemeClr val="dk1"/>
                </a:solidFill>
                <a:latin typeface="Mali Medium"/>
                <a:ea typeface="Mali Medium"/>
                <a:cs typeface="Mali Medium"/>
                <a:sym typeface="Mali Medium"/>
              </a:rPr>
              <a:t>Zachte vaardigheden</a:t>
            </a:r>
            <a:endParaRPr b="0" i="0" sz="3000" u="none" cap="none" strike="noStrike">
              <a:solidFill>
                <a:schemeClr val="dk1"/>
              </a:solidFill>
              <a:latin typeface="Mali Medium"/>
              <a:ea typeface="Mali Medium"/>
              <a:cs typeface="Mali Medium"/>
              <a:sym typeface="Mali Medium"/>
            </a:endParaRPr>
          </a:p>
        </p:txBody>
      </p:sp>
      <p:grpSp>
        <p:nvGrpSpPr>
          <p:cNvPr id="6986" name="Google Shape;6986;p44"/>
          <p:cNvGrpSpPr/>
          <p:nvPr/>
        </p:nvGrpSpPr>
        <p:grpSpPr>
          <a:xfrm rot="830578">
            <a:off x="-712590" y="291494"/>
            <a:ext cx="2667061" cy="3872466"/>
            <a:chOff x="-746953" y="5172954"/>
            <a:chExt cx="4168030" cy="6051812"/>
          </a:xfrm>
        </p:grpSpPr>
        <p:sp>
          <p:nvSpPr>
            <p:cNvPr id="6987" name="Google Shape;6987;p44"/>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8" name="Google Shape;6988;p44"/>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9" name="Google Shape;6989;p44"/>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990" name="Google Shape;6990;p44"/>
            <p:cNvGrpSpPr/>
            <p:nvPr/>
          </p:nvGrpSpPr>
          <p:grpSpPr>
            <a:xfrm>
              <a:off x="1023177" y="8737691"/>
              <a:ext cx="1449319" cy="124286"/>
              <a:chOff x="1023177" y="8737691"/>
              <a:chExt cx="1449319" cy="124286"/>
            </a:xfrm>
          </p:grpSpPr>
          <p:sp>
            <p:nvSpPr>
              <p:cNvPr id="6991" name="Google Shape;6991;p44"/>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2" name="Google Shape;6992;p44"/>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93" name="Google Shape;6993;p44"/>
            <p:cNvGrpSpPr/>
            <p:nvPr/>
          </p:nvGrpSpPr>
          <p:grpSpPr>
            <a:xfrm>
              <a:off x="1508066" y="9750325"/>
              <a:ext cx="366096" cy="16550"/>
              <a:chOff x="1508066" y="9750325"/>
              <a:chExt cx="366096" cy="16550"/>
            </a:xfrm>
          </p:grpSpPr>
          <p:sp>
            <p:nvSpPr>
              <p:cNvPr id="6994" name="Google Shape;6994;p44"/>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5" name="Google Shape;6995;p44"/>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96" name="Google Shape;6996;p44"/>
            <p:cNvGrpSpPr/>
            <p:nvPr/>
          </p:nvGrpSpPr>
          <p:grpSpPr>
            <a:xfrm>
              <a:off x="-490768" y="5562563"/>
              <a:ext cx="3494680" cy="231400"/>
              <a:chOff x="-490768" y="5562563"/>
              <a:chExt cx="3494680" cy="231400"/>
            </a:xfrm>
          </p:grpSpPr>
          <p:sp>
            <p:nvSpPr>
              <p:cNvPr id="6997" name="Google Shape;6997;p44"/>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8" name="Google Shape;6998;p44"/>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9" name="Google Shape;6999;p44"/>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0" name="Google Shape;7000;p44"/>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1" name="Google Shape;7001;p44"/>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2" name="Google Shape;7002;p44"/>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3" name="Google Shape;7003;p44"/>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4" name="Google Shape;7004;p44"/>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5" name="Google Shape;7005;p44"/>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6" name="Google Shape;7006;p44"/>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7" name="Google Shape;7007;p44"/>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8" name="Google Shape;7008;p44"/>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9" name="Google Shape;7009;p44"/>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10" name="Google Shape;7010;p44"/>
            <p:cNvGrpSpPr/>
            <p:nvPr/>
          </p:nvGrpSpPr>
          <p:grpSpPr>
            <a:xfrm>
              <a:off x="-649942" y="5172954"/>
              <a:ext cx="3748255" cy="572900"/>
              <a:chOff x="-649942" y="5172954"/>
              <a:chExt cx="3748255" cy="572900"/>
            </a:xfrm>
          </p:grpSpPr>
          <p:sp>
            <p:nvSpPr>
              <p:cNvPr id="7011" name="Google Shape;7011;p44"/>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2" name="Google Shape;7012;p44"/>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3" name="Google Shape;7013;p44"/>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4" name="Google Shape;7014;p44"/>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5" name="Google Shape;7015;p44"/>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6" name="Google Shape;7016;p44"/>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7" name="Google Shape;7017;p44"/>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8" name="Google Shape;7018;p44"/>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9" name="Google Shape;7019;p44"/>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0" name="Google Shape;7020;p44"/>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1" name="Google Shape;7021;p44"/>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2" name="Google Shape;7022;p44"/>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3" name="Google Shape;7023;p44"/>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24" name="Google Shape;7024;p44"/>
          <p:cNvGrpSpPr/>
          <p:nvPr/>
        </p:nvGrpSpPr>
        <p:grpSpPr>
          <a:xfrm rot="1736932">
            <a:off x="6523469" y="3045419"/>
            <a:ext cx="1467961" cy="2277819"/>
            <a:chOff x="16070406" y="6554499"/>
            <a:chExt cx="2936096" cy="4555909"/>
          </a:xfrm>
        </p:grpSpPr>
        <p:sp>
          <p:nvSpPr>
            <p:cNvPr id="7025" name="Google Shape;7025;p44"/>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6" name="Google Shape;7026;p44"/>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7" name="Google Shape;7027;p44"/>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8" name="Google Shape;7028;p44"/>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9" name="Google Shape;7029;p44"/>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0" name="Google Shape;7030;p44"/>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1" name="Google Shape;7031;p4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2" name="Google Shape;7032;p4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3" name="Google Shape;7033;p44"/>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4" name="Google Shape;7034;p44"/>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5" name="Google Shape;7035;p44"/>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6" name="Google Shape;7036;p44"/>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7" name="Google Shape;7037;p44"/>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38" name="Google Shape;7038;p44"/>
          <p:cNvGrpSpPr/>
          <p:nvPr/>
        </p:nvGrpSpPr>
        <p:grpSpPr>
          <a:xfrm rot="-1029449">
            <a:off x="7539816" y="-485661"/>
            <a:ext cx="2171034" cy="3135206"/>
            <a:chOff x="8058081" y="-444706"/>
            <a:chExt cx="2171029" cy="3135198"/>
          </a:xfrm>
        </p:grpSpPr>
        <p:sp>
          <p:nvSpPr>
            <p:cNvPr id="7039" name="Google Shape;7039;p44"/>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040" name="Google Shape;7040;p44"/>
            <p:cNvGrpSpPr/>
            <p:nvPr/>
          </p:nvGrpSpPr>
          <p:grpSpPr>
            <a:xfrm>
              <a:off x="8217727" y="-222758"/>
              <a:ext cx="1788690" cy="2649462"/>
              <a:chOff x="16435453" y="-445516"/>
              <a:chExt cx="3577381" cy="5298924"/>
            </a:xfrm>
          </p:grpSpPr>
          <p:grpSp>
            <p:nvGrpSpPr>
              <p:cNvPr id="7041" name="Google Shape;7041;p44"/>
              <p:cNvGrpSpPr/>
              <p:nvPr/>
            </p:nvGrpSpPr>
            <p:grpSpPr>
              <a:xfrm>
                <a:off x="16435495" y="-445516"/>
                <a:ext cx="3577334" cy="72027"/>
                <a:chOff x="16435495" y="-445516"/>
                <a:chExt cx="3577334" cy="72027"/>
              </a:xfrm>
            </p:grpSpPr>
            <p:grpSp>
              <p:nvGrpSpPr>
                <p:cNvPr id="7042" name="Google Shape;7042;p44"/>
                <p:cNvGrpSpPr/>
                <p:nvPr/>
              </p:nvGrpSpPr>
              <p:grpSpPr>
                <a:xfrm>
                  <a:off x="16435495" y="-445516"/>
                  <a:ext cx="64084" cy="71994"/>
                  <a:chOff x="16435495" y="-445516"/>
                  <a:chExt cx="64084" cy="71994"/>
                </a:xfrm>
              </p:grpSpPr>
              <p:sp>
                <p:nvSpPr>
                  <p:cNvPr id="7043" name="Google Shape;7043;p44"/>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4" name="Google Shape;7044;p44"/>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45" name="Google Shape;7045;p44"/>
                <p:cNvGrpSpPr/>
                <p:nvPr/>
              </p:nvGrpSpPr>
              <p:grpSpPr>
                <a:xfrm>
                  <a:off x="16874681" y="-445494"/>
                  <a:ext cx="64064" cy="72005"/>
                  <a:chOff x="16874681" y="-445494"/>
                  <a:chExt cx="64064" cy="72005"/>
                </a:xfrm>
              </p:grpSpPr>
              <p:sp>
                <p:nvSpPr>
                  <p:cNvPr id="7046" name="Google Shape;7046;p44"/>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7" name="Google Shape;7047;p44"/>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48" name="Google Shape;7048;p44"/>
                <p:cNvGrpSpPr/>
                <p:nvPr/>
              </p:nvGrpSpPr>
              <p:grpSpPr>
                <a:xfrm>
                  <a:off x="17313845" y="-445494"/>
                  <a:ext cx="64064" cy="72005"/>
                  <a:chOff x="17313845" y="-445494"/>
                  <a:chExt cx="64064" cy="72005"/>
                </a:xfrm>
              </p:grpSpPr>
              <p:sp>
                <p:nvSpPr>
                  <p:cNvPr id="7049" name="Google Shape;7049;p44"/>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0" name="Google Shape;7050;p44"/>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51" name="Google Shape;7051;p44"/>
                <p:cNvGrpSpPr/>
                <p:nvPr/>
              </p:nvGrpSpPr>
              <p:grpSpPr>
                <a:xfrm>
                  <a:off x="17752995" y="-445494"/>
                  <a:ext cx="64064" cy="72005"/>
                  <a:chOff x="17752995" y="-445494"/>
                  <a:chExt cx="64064" cy="72005"/>
                </a:xfrm>
              </p:grpSpPr>
              <p:sp>
                <p:nvSpPr>
                  <p:cNvPr id="7052" name="Google Shape;7052;p44"/>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3" name="Google Shape;7053;p44"/>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54" name="Google Shape;7054;p44"/>
                <p:cNvGrpSpPr/>
                <p:nvPr/>
              </p:nvGrpSpPr>
              <p:grpSpPr>
                <a:xfrm>
                  <a:off x="18192158" y="-445494"/>
                  <a:ext cx="64064" cy="72005"/>
                  <a:chOff x="18192158" y="-445494"/>
                  <a:chExt cx="64064" cy="72005"/>
                </a:xfrm>
              </p:grpSpPr>
              <p:sp>
                <p:nvSpPr>
                  <p:cNvPr id="7055" name="Google Shape;7055;p44"/>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6" name="Google Shape;7056;p44"/>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57" name="Google Shape;7057;p44"/>
                <p:cNvGrpSpPr/>
                <p:nvPr/>
              </p:nvGrpSpPr>
              <p:grpSpPr>
                <a:xfrm>
                  <a:off x="18631308" y="-445494"/>
                  <a:ext cx="64064" cy="72005"/>
                  <a:chOff x="18631308" y="-445494"/>
                  <a:chExt cx="64064" cy="72005"/>
                </a:xfrm>
              </p:grpSpPr>
              <p:sp>
                <p:nvSpPr>
                  <p:cNvPr id="7058" name="Google Shape;7058;p44"/>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9" name="Google Shape;7059;p44"/>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60" name="Google Shape;7060;p44"/>
                <p:cNvGrpSpPr/>
                <p:nvPr/>
              </p:nvGrpSpPr>
              <p:grpSpPr>
                <a:xfrm>
                  <a:off x="19070470" y="-445494"/>
                  <a:ext cx="64064" cy="72005"/>
                  <a:chOff x="19070470" y="-445494"/>
                  <a:chExt cx="64064" cy="72005"/>
                </a:xfrm>
              </p:grpSpPr>
              <p:sp>
                <p:nvSpPr>
                  <p:cNvPr id="7061" name="Google Shape;7061;p44"/>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2" name="Google Shape;7062;p44"/>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63" name="Google Shape;7063;p44"/>
                <p:cNvGrpSpPr/>
                <p:nvPr/>
              </p:nvGrpSpPr>
              <p:grpSpPr>
                <a:xfrm>
                  <a:off x="19509620" y="-445494"/>
                  <a:ext cx="64064" cy="72005"/>
                  <a:chOff x="19509620" y="-445494"/>
                  <a:chExt cx="64064" cy="72005"/>
                </a:xfrm>
              </p:grpSpPr>
              <p:sp>
                <p:nvSpPr>
                  <p:cNvPr id="7064" name="Google Shape;7064;p44"/>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5" name="Google Shape;7065;p44"/>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66" name="Google Shape;7066;p44"/>
                <p:cNvGrpSpPr/>
                <p:nvPr/>
              </p:nvGrpSpPr>
              <p:grpSpPr>
                <a:xfrm>
                  <a:off x="19948745" y="-445516"/>
                  <a:ext cx="64084" cy="71994"/>
                  <a:chOff x="19948745" y="-445516"/>
                  <a:chExt cx="64084" cy="71994"/>
                </a:xfrm>
              </p:grpSpPr>
              <p:sp>
                <p:nvSpPr>
                  <p:cNvPr id="7067" name="Google Shape;7067;p44"/>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8" name="Google Shape;7068;p44"/>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69" name="Google Shape;7069;p44"/>
              <p:cNvGrpSpPr/>
              <p:nvPr/>
            </p:nvGrpSpPr>
            <p:grpSpPr>
              <a:xfrm>
                <a:off x="16435453" y="29641"/>
                <a:ext cx="3577381" cy="72039"/>
                <a:chOff x="16435453" y="29641"/>
                <a:chExt cx="3577381" cy="72039"/>
              </a:xfrm>
            </p:grpSpPr>
            <p:grpSp>
              <p:nvGrpSpPr>
                <p:cNvPr id="7070" name="Google Shape;7070;p44"/>
                <p:cNvGrpSpPr/>
                <p:nvPr/>
              </p:nvGrpSpPr>
              <p:grpSpPr>
                <a:xfrm>
                  <a:off x="16435453" y="29641"/>
                  <a:ext cx="64131" cy="72022"/>
                  <a:chOff x="16435453" y="29641"/>
                  <a:chExt cx="64131" cy="72022"/>
                </a:xfrm>
              </p:grpSpPr>
              <p:sp>
                <p:nvSpPr>
                  <p:cNvPr id="7071" name="Google Shape;7071;p44"/>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2" name="Google Shape;7072;p44"/>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73" name="Google Shape;7073;p44"/>
                <p:cNvGrpSpPr/>
                <p:nvPr/>
              </p:nvGrpSpPr>
              <p:grpSpPr>
                <a:xfrm>
                  <a:off x="16874681" y="29675"/>
                  <a:ext cx="64064" cy="72005"/>
                  <a:chOff x="16874681" y="29675"/>
                  <a:chExt cx="64064" cy="72005"/>
                </a:xfrm>
              </p:grpSpPr>
              <p:sp>
                <p:nvSpPr>
                  <p:cNvPr id="7074" name="Google Shape;7074;p44"/>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5" name="Google Shape;7075;p44"/>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76" name="Google Shape;7076;p44"/>
                <p:cNvGrpSpPr/>
                <p:nvPr/>
              </p:nvGrpSpPr>
              <p:grpSpPr>
                <a:xfrm>
                  <a:off x="17313845" y="29675"/>
                  <a:ext cx="64064" cy="72005"/>
                  <a:chOff x="17313845" y="29675"/>
                  <a:chExt cx="64064" cy="72005"/>
                </a:xfrm>
              </p:grpSpPr>
              <p:sp>
                <p:nvSpPr>
                  <p:cNvPr id="7077" name="Google Shape;7077;p44"/>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8" name="Google Shape;7078;p44"/>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79" name="Google Shape;7079;p44"/>
                <p:cNvGrpSpPr/>
                <p:nvPr/>
              </p:nvGrpSpPr>
              <p:grpSpPr>
                <a:xfrm>
                  <a:off x="17752995" y="29675"/>
                  <a:ext cx="64064" cy="72005"/>
                  <a:chOff x="17752995" y="29675"/>
                  <a:chExt cx="64064" cy="72005"/>
                </a:xfrm>
              </p:grpSpPr>
              <p:sp>
                <p:nvSpPr>
                  <p:cNvPr id="7080" name="Google Shape;7080;p44"/>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1" name="Google Shape;7081;p44"/>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82" name="Google Shape;7082;p44"/>
                <p:cNvGrpSpPr/>
                <p:nvPr/>
              </p:nvGrpSpPr>
              <p:grpSpPr>
                <a:xfrm>
                  <a:off x="18192158" y="29675"/>
                  <a:ext cx="64064" cy="72005"/>
                  <a:chOff x="18192158" y="29675"/>
                  <a:chExt cx="64064" cy="72005"/>
                </a:xfrm>
              </p:grpSpPr>
              <p:sp>
                <p:nvSpPr>
                  <p:cNvPr id="7083" name="Google Shape;7083;p44"/>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4" name="Google Shape;7084;p44"/>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85" name="Google Shape;7085;p44"/>
                <p:cNvGrpSpPr/>
                <p:nvPr/>
              </p:nvGrpSpPr>
              <p:grpSpPr>
                <a:xfrm>
                  <a:off x="18631308" y="29675"/>
                  <a:ext cx="64064" cy="72005"/>
                  <a:chOff x="18631308" y="29675"/>
                  <a:chExt cx="64064" cy="72005"/>
                </a:xfrm>
              </p:grpSpPr>
              <p:sp>
                <p:nvSpPr>
                  <p:cNvPr id="7086" name="Google Shape;7086;p44"/>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7" name="Google Shape;7087;p44"/>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88" name="Google Shape;7088;p44"/>
                <p:cNvGrpSpPr/>
                <p:nvPr/>
              </p:nvGrpSpPr>
              <p:grpSpPr>
                <a:xfrm>
                  <a:off x="19070470" y="29675"/>
                  <a:ext cx="64064" cy="72005"/>
                  <a:chOff x="19070470" y="29675"/>
                  <a:chExt cx="64064" cy="72005"/>
                </a:xfrm>
              </p:grpSpPr>
              <p:sp>
                <p:nvSpPr>
                  <p:cNvPr id="7089" name="Google Shape;7089;p44"/>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0" name="Google Shape;7090;p44"/>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91" name="Google Shape;7091;p44"/>
                <p:cNvGrpSpPr/>
                <p:nvPr/>
              </p:nvGrpSpPr>
              <p:grpSpPr>
                <a:xfrm>
                  <a:off x="19509620" y="29675"/>
                  <a:ext cx="64064" cy="72005"/>
                  <a:chOff x="19509620" y="29675"/>
                  <a:chExt cx="64064" cy="72005"/>
                </a:xfrm>
              </p:grpSpPr>
              <p:sp>
                <p:nvSpPr>
                  <p:cNvPr id="7092" name="Google Shape;7092;p44"/>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3" name="Google Shape;7093;p44"/>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94" name="Google Shape;7094;p44"/>
                <p:cNvGrpSpPr/>
                <p:nvPr/>
              </p:nvGrpSpPr>
              <p:grpSpPr>
                <a:xfrm>
                  <a:off x="19948705" y="29641"/>
                  <a:ext cx="64129" cy="72022"/>
                  <a:chOff x="19948705" y="29641"/>
                  <a:chExt cx="64129" cy="72022"/>
                </a:xfrm>
              </p:grpSpPr>
              <p:sp>
                <p:nvSpPr>
                  <p:cNvPr id="7095" name="Google Shape;7095;p44"/>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6" name="Google Shape;7096;p44"/>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97" name="Google Shape;7097;p44"/>
              <p:cNvGrpSpPr/>
              <p:nvPr/>
            </p:nvGrpSpPr>
            <p:grpSpPr>
              <a:xfrm>
                <a:off x="16435453" y="504811"/>
                <a:ext cx="3577381" cy="72039"/>
                <a:chOff x="16435453" y="504811"/>
                <a:chExt cx="3577381" cy="72039"/>
              </a:xfrm>
            </p:grpSpPr>
            <p:grpSp>
              <p:nvGrpSpPr>
                <p:cNvPr id="7098" name="Google Shape;7098;p44"/>
                <p:cNvGrpSpPr/>
                <p:nvPr/>
              </p:nvGrpSpPr>
              <p:grpSpPr>
                <a:xfrm>
                  <a:off x="16435453" y="504811"/>
                  <a:ext cx="64131" cy="72022"/>
                  <a:chOff x="16435453" y="504811"/>
                  <a:chExt cx="64131" cy="72022"/>
                </a:xfrm>
              </p:grpSpPr>
              <p:sp>
                <p:nvSpPr>
                  <p:cNvPr id="7099" name="Google Shape;7099;p44"/>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0" name="Google Shape;7100;p44"/>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01" name="Google Shape;7101;p44"/>
                <p:cNvGrpSpPr/>
                <p:nvPr/>
              </p:nvGrpSpPr>
              <p:grpSpPr>
                <a:xfrm>
                  <a:off x="16874681" y="504845"/>
                  <a:ext cx="64064" cy="72005"/>
                  <a:chOff x="16874681" y="504845"/>
                  <a:chExt cx="64064" cy="72005"/>
                </a:xfrm>
              </p:grpSpPr>
              <p:sp>
                <p:nvSpPr>
                  <p:cNvPr id="7102" name="Google Shape;7102;p44"/>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3" name="Google Shape;7103;p44"/>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04" name="Google Shape;7104;p44"/>
                <p:cNvGrpSpPr/>
                <p:nvPr/>
              </p:nvGrpSpPr>
              <p:grpSpPr>
                <a:xfrm>
                  <a:off x="17313845" y="504845"/>
                  <a:ext cx="64064" cy="72005"/>
                  <a:chOff x="17313845" y="504845"/>
                  <a:chExt cx="64064" cy="72005"/>
                </a:xfrm>
              </p:grpSpPr>
              <p:sp>
                <p:nvSpPr>
                  <p:cNvPr id="7105" name="Google Shape;7105;p44"/>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6" name="Google Shape;7106;p44"/>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07" name="Google Shape;7107;p44"/>
                <p:cNvGrpSpPr/>
                <p:nvPr/>
              </p:nvGrpSpPr>
              <p:grpSpPr>
                <a:xfrm>
                  <a:off x="17752995" y="504845"/>
                  <a:ext cx="64064" cy="72005"/>
                  <a:chOff x="17752995" y="504845"/>
                  <a:chExt cx="64064" cy="72005"/>
                </a:xfrm>
              </p:grpSpPr>
              <p:sp>
                <p:nvSpPr>
                  <p:cNvPr id="7108" name="Google Shape;7108;p44"/>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9" name="Google Shape;7109;p44"/>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10" name="Google Shape;7110;p44"/>
                <p:cNvGrpSpPr/>
                <p:nvPr/>
              </p:nvGrpSpPr>
              <p:grpSpPr>
                <a:xfrm>
                  <a:off x="18192158" y="504845"/>
                  <a:ext cx="64064" cy="72005"/>
                  <a:chOff x="18192158" y="504845"/>
                  <a:chExt cx="64064" cy="72005"/>
                </a:xfrm>
              </p:grpSpPr>
              <p:sp>
                <p:nvSpPr>
                  <p:cNvPr id="7111" name="Google Shape;7111;p44"/>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2" name="Google Shape;7112;p44"/>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13" name="Google Shape;7113;p44"/>
                <p:cNvGrpSpPr/>
                <p:nvPr/>
              </p:nvGrpSpPr>
              <p:grpSpPr>
                <a:xfrm>
                  <a:off x="18631308" y="504845"/>
                  <a:ext cx="64064" cy="72005"/>
                  <a:chOff x="18631308" y="504845"/>
                  <a:chExt cx="64064" cy="72005"/>
                </a:xfrm>
              </p:grpSpPr>
              <p:sp>
                <p:nvSpPr>
                  <p:cNvPr id="7114" name="Google Shape;7114;p44"/>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5" name="Google Shape;7115;p44"/>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16" name="Google Shape;7116;p44"/>
                <p:cNvGrpSpPr/>
                <p:nvPr/>
              </p:nvGrpSpPr>
              <p:grpSpPr>
                <a:xfrm>
                  <a:off x="19070470" y="504845"/>
                  <a:ext cx="64064" cy="72005"/>
                  <a:chOff x="19070470" y="504845"/>
                  <a:chExt cx="64064" cy="72005"/>
                </a:xfrm>
              </p:grpSpPr>
              <p:sp>
                <p:nvSpPr>
                  <p:cNvPr id="7117" name="Google Shape;7117;p44"/>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8" name="Google Shape;7118;p44"/>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19" name="Google Shape;7119;p44"/>
                <p:cNvGrpSpPr/>
                <p:nvPr/>
              </p:nvGrpSpPr>
              <p:grpSpPr>
                <a:xfrm>
                  <a:off x="19509620" y="504845"/>
                  <a:ext cx="64064" cy="72005"/>
                  <a:chOff x="19509620" y="504845"/>
                  <a:chExt cx="64064" cy="72005"/>
                </a:xfrm>
              </p:grpSpPr>
              <p:sp>
                <p:nvSpPr>
                  <p:cNvPr id="7120" name="Google Shape;7120;p44"/>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1" name="Google Shape;7121;p44"/>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22" name="Google Shape;7122;p44"/>
                <p:cNvGrpSpPr/>
                <p:nvPr/>
              </p:nvGrpSpPr>
              <p:grpSpPr>
                <a:xfrm>
                  <a:off x="19948705" y="504811"/>
                  <a:ext cx="64129" cy="72022"/>
                  <a:chOff x="19948705" y="504811"/>
                  <a:chExt cx="64129" cy="72022"/>
                </a:xfrm>
              </p:grpSpPr>
              <p:sp>
                <p:nvSpPr>
                  <p:cNvPr id="7123" name="Google Shape;7123;p44"/>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4" name="Google Shape;7124;p44"/>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125" name="Google Shape;7125;p44"/>
              <p:cNvGrpSpPr/>
              <p:nvPr/>
            </p:nvGrpSpPr>
            <p:grpSpPr>
              <a:xfrm>
                <a:off x="16435453" y="979994"/>
                <a:ext cx="3577381" cy="72039"/>
                <a:chOff x="16435453" y="979994"/>
                <a:chExt cx="3577381" cy="72039"/>
              </a:xfrm>
            </p:grpSpPr>
            <p:grpSp>
              <p:nvGrpSpPr>
                <p:cNvPr id="7126" name="Google Shape;7126;p44"/>
                <p:cNvGrpSpPr/>
                <p:nvPr/>
              </p:nvGrpSpPr>
              <p:grpSpPr>
                <a:xfrm>
                  <a:off x="16435453" y="979994"/>
                  <a:ext cx="64131" cy="72022"/>
                  <a:chOff x="16435453" y="979994"/>
                  <a:chExt cx="64131" cy="72022"/>
                </a:xfrm>
              </p:grpSpPr>
              <p:sp>
                <p:nvSpPr>
                  <p:cNvPr id="7127" name="Google Shape;7127;p44"/>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8" name="Google Shape;7128;p44"/>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29" name="Google Shape;7129;p44"/>
                <p:cNvGrpSpPr/>
                <p:nvPr/>
              </p:nvGrpSpPr>
              <p:grpSpPr>
                <a:xfrm>
                  <a:off x="16874681" y="980028"/>
                  <a:ext cx="64064" cy="72005"/>
                  <a:chOff x="16874681" y="980028"/>
                  <a:chExt cx="64064" cy="72005"/>
                </a:xfrm>
              </p:grpSpPr>
              <p:sp>
                <p:nvSpPr>
                  <p:cNvPr id="7130" name="Google Shape;7130;p44"/>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1" name="Google Shape;7131;p44"/>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32" name="Google Shape;7132;p44"/>
                <p:cNvGrpSpPr/>
                <p:nvPr/>
              </p:nvGrpSpPr>
              <p:grpSpPr>
                <a:xfrm>
                  <a:off x="17313845" y="980028"/>
                  <a:ext cx="64064" cy="72005"/>
                  <a:chOff x="17313845" y="980028"/>
                  <a:chExt cx="64064" cy="72005"/>
                </a:xfrm>
              </p:grpSpPr>
              <p:sp>
                <p:nvSpPr>
                  <p:cNvPr id="7133" name="Google Shape;7133;p44"/>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4" name="Google Shape;7134;p44"/>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35" name="Google Shape;7135;p44"/>
                <p:cNvGrpSpPr/>
                <p:nvPr/>
              </p:nvGrpSpPr>
              <p:grpSpPr>
                <a:xfrm>
                  <a:off x="17752995" y="980028"/>
                  <a:ext cx="64064" cy="72005"/>
                  <a:chOff x="17752995" y="980028"/>
                  <a:chExt cx="64064" cy="72005"/>
                </a:xfrm>
              </p:grpSpPr>
              <p:sp>
                <p:nvSpPr>
                  <p:cNvPr id="7136" name="Google Shape;7136;p44"/>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7" name="Google Shape;7137;p44"/>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38" name="Google Shape;7138;p44"/>
                <p:cNvGrpSpPr/>
                <p:nvPr/>
              </p:nvGrpSpPr>
              <p:grpSpPr>
                <a:xfrm>
                  <a:off x="18192158" y="980028"/>
                  <a:ext cx="64064" cy="72005"/>
                  <a:chOff x="18192158" y="980028"/>
                  <a:chExt cx="64064" cy="72005"/>
                </a:xfrm>
              </p:grpSpPr>
              <p:sp>
                <p:nvSpPr>
                  <p:cNvPr id="7139" name="Google Shape;7139;p44"/>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0" name="Google Shape;7140;p44"/>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1" name="Google Shape;7141;p44"/>
                <p:cNvGrpSpPr/>
                <p:nvPr/>
              </p:nvGrpSpPr>
              <p:grpSpPr>
                <a:xfrm>
                  <a:off x="18631308" y="980028"/>
                  <a:ext cx="64064" cy="72005"/>
                  <a:chOff x="18631308" y="980028"/>
                  <a:chExt cx="64064" cy="72005"/>
                </a:xfrm>
              </p:grpSpPr>
              <p:sp>
                <p:nvSpPr>
                  <p:cNvPr id="7142" name="Google Shape;7142;p44"/>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3" name="Google Shape;7143;p44"/>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4" name="Google Shape;7144;p44"/>
                <p:cNvGrpSpPr/>
                <p:nvPr/>
              </p:nvGrpSpPr>
              <p:grpSpPr>
                <a:xfrm>
                  <a:off x="19070470" y="980028"/>
                  <a:ext cx="64064" cy="72005"/>
                  <a:chOff x="19070470" y="980028"/>
                  <a:chExt cx="64064" cy="72005"/>
                </a:xfrm>
              </p:grpSpPr>
              <p:sp>
                <p:nvSpPr>
                  <p:cNvPr id="7145" name="Google Shape;7145;p44"/>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6" name="Google Shape;7146;p44"/>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7" name="Google Shape;7147;p44"/>
                <p:cNvGrpSpPr/>
                <p:nvPr/>
              </p:nvGrpSpPr>
              <p:grpSpPr>
                <a:xfrm>
                  <a:off x="19509620" y="980028"/>
                  <a:ext cx="64064" cy="72005"/>
                  <a:chOff x="19509620" y="980028"/>
                  <a:chExt cx="64064" cy="72005"/>
                </a:xfrm>
              </p:grpSpPr>
              <p:sp>
                <p:nvSpPr>
                  <p:cNvPr id="7148" name="Google Shape;7148;p44"/>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9" name="Google Shape;7149;p44"/>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50" name="Google Shape;7150;p44"/>
                <p:cNvGrpSpPr/>
                <p:nvPr/>
              </p:nvGrpSpPr>
              <p:grpSpPr>
                <a:xfrm>
                  <a:off x="19948705" y="979994"/>
                  <a:ext cx="64129" cy="72022"/>
                  <a:chOff x="19948705" y="979994"/>
                  <a:chExt cx="64129" cy="72022"/>
                </a:xfrm>
              </p:grpSpPr>
              <p:sp>
                <p:nvSpPr>
                  <p:cNvPr id="7151" name="Google Shape;7151;p44"/>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2" name="Google Shape;7152;p44"/>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153" name="Google Shape;7153;p44"/>
              <p:cNvGrpSpPr/>
              <p:nvPr/>
            </p:nvGrpSpPr>
            <p:grpSpPr>
              <a:xfrm>
                <a:off x="16435453" y="1455164"/>
                <a:ext cx="3577381" cy="72039"/>
                <a:chOff x="16435453" y="1455164"/>
                <a:chExt cx="3577381" cy="72039"/>
              </a:xfrm>
            </p:grpSpPr>
            <p:grpSp>
              <p:nvGrpSpPr>
                <p:cNvPr id="7154" name="Google Shape;7154;p44"/>
                <p:cNvGrpSpPr/>
                <p:nvPr/>
              </p:nvGrpSpPr>
              <p:grpSpPr>
                <a:xfrm>
                  <a:off x="16435453" y="1455164"/>
                  <a:ext cx="64131" cy="72022"/>
                  <a:chOff x="16435453" y="1455164"/>
                  <a:chExt cx="64131" cy="72022"/>
                </a:xfrm>
              </p:grpSpPr>
              <p:sp>
                <p:nvSpPr>
                  <p:cNvPr id="7155" name="Google Shape;7155;p44"/>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6" name="Google Shape;7156;p44"/>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57" name="Google Shape;7157;p44"/>
                <p:cNvGrpSpPr/>
                <p:nvPr/>
              </p:nvGrpSpPr>
              <p:grpSpPr>
                <a:xfrm>
                  <a:off x="16874681" y="1455198"/>
                  <a:ext cx="64064" cy="72005"/>
                  <a:chOff x="16874681" y="1455198"/>
                  <a:chExt cx="64064" cy="72005"/>
                </a:xfrm>
              </p:grpSpPr>
              <p:sp>
                <p:nvSpPr>
                  <p:cNvPr id="7158" name="Google Shape;7158;p44"/>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9" name="Google Shape;7159;p44"/>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60" name="Google Shape;7160;p44"/>
                <p:cNvGrpSpPr/>
                <p:nvPr/>
              </p:nvGrpSpPr>
              <p:grpSpPr>
                <a:xfrm>
                  <a:off x="17313845" y="1455198"/>
                  <a:ext cx="64064" cy="72005"/>
                  <a:chOff x="17313845" y="1455198"/>
                  <a:chExt cx="64064" cy="72005"/>
                </a:xfrm>
              </p:grpSpPr>
              <p:sp>
                <p:nvSpPr>
                  <p:cNvPr id="7161" name="Google Shape;7161;p44"/>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2" name="Google Shape;7162;p44"/>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63" name="Google Shape;7163;p44"/>
                <p:cNvGrpSpPr/>
                <p:nvPr/>
              </p:nvGrpSpPr>
              <p:grpSpPr>
                <a:xfrm>
                  <a:off x="17752995" y="1455198"/>
                  <a:ext cx="64064" cy="72005"/>
                  <a:chOff x="17752995" y="1455198"/>
                  <a:chExt cx="64064" cy="72005"/>
                </a:xfrm>
              </p:grpSpPr>
              <p:sp>
                <p:nvSpPr>
                  <p:cNvPr id="7164" name="Google Shape;7164;p44"/>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5" name="Google Shape;7165;p44"/>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66" name="Google Shape;7166;p44"/>
                <p:cNvGrpSpPr/>
                <p:nvPr/>
              </p:nvGrpSpPr>
              <p:grpSpPr>
                <a:xfrm>
                  <a:off x="18192158" y="1455198"/>
                  <a:ext cx="64064" cy="72005"/>
                  <a:chOff x="18192158" y="1455198"/>
                  <a:chExt cx="64064" cy="72005"/>
                </a:xfrm>
              </p:grpSpPr>
              <p:sp>
                <p:nvSpPr>
                  <p:cNvPr id="7167" name="Google Shape;7167;p44"/>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8" name="Google Shape;7168;p44"/>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69" name="Google Shape;7169;p44"/>
                <p:cNvGrpSpPr/>
                <p:nvPr/>
              </p:nvGrpSpPr>
              <p:grpSpPr>
                <a:xfrm>
                  <a:off x="18631308" y="1455198"/>
                  <a:ext cx="64064" cy="72005"/>
                  <a:chOff x="18631308" y="1455198"/>
                  <a:chExt cx="64064" cy="72005"/>
                </a:xfrm>
              </p:grpSpPr>
              <p:sp>
                <p:nvSpPr>
                  <p:cNvPr id="7170" name="Google Shape;7170;p44"/>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1" name="Google Shape;7171;p44"/>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72" name="Google Shape;7172;p44"/>
                <p:cNvGrpSpPr/>
                <p:nvPr/>
              </p:nvGrpSpPr>
              <p:grpSpPr>
                <a:xfrm>
                  <a:off x="19070470" y="1455198"/>
                  <a:ext cx="64064" cy="72005"/>
                  <a:chOff x="19070470" y="1455198"/>
                  <a:chExt cx="64064" cy="72005"/>
                </a:xfrm>
              </p:grpSpPr>
              <p:sp>
                <p:nvSpPr>
                  <p:cNvPr id="7173" name="Google Shape;7173;p44"/>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4" name="Google Shape;7174;p44"/>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75" name="Google Shape;7175;p44"/>
                <p:cNvGrpSpPr/>
                <p:nvPr/>
              </p:nvGrpSpPr>
              <p:grpSpPr>
                <a:xfrm>
                  <a:off x="19509620" y="1455198"/>
                  <a:ext cx="64064" cy="72005"/>
                  <a:chOff x="19509620" y="1455198"/>
                  <a:chExt cx="64064" cy="72005"/>
                </a:xfrm>
              </p:grpSpPr>
              <p:sp>
                <p:nvSpPr>
                  <p:cNvPr id="7176" name="Google Shape;7176;p44"/>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7" name="Google Shape;7177;p44"/>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78" name="Google Shape;7178;p44"/>
                <p:cNvGrpSpPr/>
                <p:nvPr/>
              </p:nvGrpSpPr>
              <p:grpSpPr>
                <a:xfrm>
                  <a:off x="19948705" y="1455164"/>
                  <a:ext cx="64129" cy="72022"/>
                  <a:chOff x="19948705" y="1455164"/>
                  <a:chExt cx="64129" cy="72022"/>
                </a:xfrm>
              </p:grpSpPr>
              <p:sp>
                <p:nvSpPr>
                  <p:cNvPr id="7179" name="Google Shape;7179;p44"/>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0" name="Google Shape;7180;p44"/>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181" name="Google Shape;7181;p44"/>
              <p:cNvGrpSpPr/>
              <p:nvPr/>
            </p:nvGrpSpPr>
            <p:grpSpPr>
              <a:xfrm>
                <a:off x="16435453" y="1930335"/>
                <a:ext cx="3577381" cy="72039"/>
                <a:chOff x="16435453" y="1930335"/>
                <a:chExt cx="3577381" cy="72039"/>
              </a:xfrm>
            </p:grpSpPr>
            <p:grpSp>
              <p:nvGrpSpPr>
                <p:cNvPr id="7182" name="Google Shape;7182;p44"/>
                <p:cNvGrpSpPr/>
                <p:nvPr/>
              </p:nvGrpSpPr>
              <p:grpSpPr>
                <a:xfrm>
                  <a:off x="16435453" y="1930335"/>
                  <a:ext cx="64131" cy="72022"/>
                  <a:chOff x="16435453" y="1930335"/>
                  <a:chExt cx="64131" cy="72022"/>
                </a:xfrm>
              </p:grpSpPr>
              <p:sp>
                <p:nvSpPr>
                  <p:cNvPr id="7183" name="Google Shape;7183;p44"/>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4" name="Google Shape;7184;p44"/>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85" name="Google Shape;7185;p44"/>
                <p:cNvGrpSpPr/>
                <p:nvPr/>
              </p:nvGrpSpPr>
              <p:grpSpPr>
                <a:xfrm>
                  <a:off x="16874681" y="1930369"/>
                  <a:ext cx="64064" cy="72005"/>
                  <a:chOff x="16874681" y="1930369"/>
                  <a:chExt cx="64064" cy="72005"/>
                </a:xfrm>
              </p:grpSpPr>
              <p:sp>
                <p:nvSpPr>
                  <p:cNvPr id="7186" name="Google Shape;7186;p44"/>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7" name="Google Shape;7187;p44"/>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88" name="Google Shape;7188;p44"/>
                <p:cNvGrpSpPr/>
                <p:nvPr/>
              </p:nvGrpSpPr>
              <p:grpSpPr>
                <a:xfrm>
                  <a:off x="17313845" y="1930369"/>
                  <a:ext cx="64064" cy="72005"/>
                  <a:chOff x="17313845" y="1930369"/>
                  <a:chExt cx="64064" cy="72005"/>
                </a:xfrm>
              </p:grpSpPr>
              <p:sp>
                <p:nvSpPr>
                  <p:cNvPr id="7189" name="Google Shape;7189;p44"/>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0" name="Google Shape;7190;p44"/>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91" name="Google Shape;7191;p44"/>
                <p:cNvGrpSpPr/>
                <p:nvPr/>
              </p:nvGrpSpPr>
              <p:grpSpPr>
                <a:xfrm>
                  <a:off x="17752995" y="1930369"/>
                  <a:ext cx="64064" cy="72005"/>
                  <a:chOff x="17752995" y="1930369"/>
                  <a:chExt cx="64064" cy="72005"/>
                </a:xfrm>
              </p:grpSpPr>
              <p:sp>
                <p:nvSpPr>
                  <p:cNvPr id="7192" name="Google Shape;7192;p44"/>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3" name="Google Shape;7193;p44"/>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94" name="Google Shape;7194;p44"/>
                <p:cNvGrpSpPr/>
                <p:nvPr/>
              </p:nvGrpSpPr>
              <p:grpSpPr>
                <a:xfrm>
                  <a:off x="18192158" y="1930369"/>
                  <a:ext cx="64064" cy="72005"/>
                  <a:chOff x="18192158" y="1930369"/>
                  <a:chExt cx="64064" cy="72005"/>
                </a:xfrm>
              </p:grpSpPr>
              <p:sp>
                <p:nvSpPr>
                  <p:cNvPr id="7195" name="Google Shape;7195;p44"/>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6" name="Google Shape;7196;p44"/>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97" name="Google Shape;7197;p44"/>
                <p:cNvGrpSpPr/>
                <p:nvPr/>
              </p:nvGrpSpPr>
              <p:grpSpPr>
                <a:xfrm>
                  <a:off x="18631308" y="1930369"/>
                  <a:ext cx="64064" cy="72005"/>
                  <a:chOff x="18631308" y="1930369"/>
                  <a:chExt cx="64064" cy="72005"/>
                </a:xfrm>
              </p:grpSpPr>
              <p:sp>
                <p:nvSpPr>
                  <p:cNvPr id="7198" name="Google Shape;7198;p44"/>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9" name="Google Shape;7199;p44"/>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00" name="Google Shape;7200;p44"/>
                <p:cNvGrpSpPr/>
                <p:nvPr/>
              </p:nvGrpSpPr>
              <p:grpSpPr>
                <a:xfrm>
                  <a:off x="19070470" y="1930369"/>
                  <a:ext cx="64064" cy="72005"/>
                  <a:chOff x="19070470" y="1930369"/>
                  <a:chExt cx="64064" cy="72005"/>
                </a:xfrm>
              </p:grpSpPr>
              <p:sp>
                <p:nvSpPr>
                  <p:cNvPr id="7201" name="Google Shape;7201;p44"/>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2" name="Google Shape;7202;p44"/>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03" name="Google Shape;7203;p44"/>
                <p:cNvGrpSpPr/>
                <p:nvPr/>
              </p:nvGrpSpPr>
              <p:grpSpPr>
                <a:xfrm>
                  <a:off x="19509620" y="1930369"/>
                  <a:ext cx="64064" cy="72005"/>
                  <a:chOff x="19509620" y="1930369"/>
                  <a:chExt cx="64064" cy="72005"/>
                </a:xfrm>
              </p:grpSpPr>
              <p:sp>
                <p:nvSpPr>
                  <p:cNvPr id="7204" name="Google Shape;7204;p44"/>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5" name="Google Shape;7205;p44"/>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06" name="Google Shape;7206;p44"/>
                <p:cNvGrpSpPr/>
                <p:nvPr/>
              </p:nvGrpSpPr>
              <p:grpSpPr>
                <a:xfrm>
                  <a:off x="19948705" y="1930335"/>
                  <a:ext cx="64129" cy="72022"/>
                  <a:chOff x="19948705" y="1930335"/>
                  <a:chExt cx="64129" cy="72022"/>
                </a:xfrm>
              </p:grpSpPr>
              <p:sp>
                <p:nvSpPr>
                  <p:cNvPr id="7207" name="Google Shape;7207;p44"/>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8" name="Google Shape;7208;p44"/>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09" name="Google Shape;7209;p44"/>
              <p:cNvGrpSpPr/>
              <p:nvPr/>
            </p:nvGrpSpPr>
            <p:grpSpPr>
              <a:xfrm>
                <a:off x="16435453" y="2405505"/>
                <a:ext cx="3577381" cy="72039"/>
                <a:chOff x="16435453" y="2405505"/>
                <a:chExt cx="3577381" cy="72039"/>
              </a:xfrm>
            </p:grpSpPr>
            <p:grpSp>
              <p:nvGrpSpPr>
                <p:cNvPr id="7210" name="Google Shape;7210;p44"/>
                <p:cNvGrpSpPr/>
                <p:nvPr/>
              </p:nvGrpSpPr>
              <p:grpSpPr>
                <a:xfrm>
                  <a:off x="16435453" y="2405505"/>
                  <a:ext cx="64131" cy="72022"/>
                  <a:chOff x="16435453" y="2405505"/>
                  <a:chExt cx="64131" cy="72022"/>
                </a:xfrm>
              </p:grpSpPr>
              <p:sp>
                <p:nvSpPr>
                  <p:cNvPr id="7211" name="Google Shape;7211;p44"/>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2" name="Google Shape;7212;p44"/>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13" name="Google Shape;7213;p44"/>
                <p:cNvGrpSpPr/>
                <p:nvPr/>
              </p:nvGrpSpPr>
              <p:grpSpPr>
                <a:xfrm>
                  <a:off x="16874681" y="2405539"/>
                  <a:ext cx="64064" cy="72005"/>
                  <a:chOff x="16874681" y="2405539"/>
                  <a:chExt cx="64064" cy="72005"/>
                </a:xfrm>
              </p:grpSpPr>
              <p:sp>
                <p:nvSpPr>
                  <p:cNvPr id="7214" name="Google Shape;7214;p44"/>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5" name="Google Shape;7215;p44"/>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16" name="Google Shape;7216;p44"/>
                <p:cNvGrpSpPr/>
                <p:nvPr/>
              </p:nvGrpSpPr>
              <p:grpSpPr>
                <a:xfrm>
                  <a:off x="17313845" y="2405539"/>
                  <a:ext cx="64064" cy="72005"/>
                  <a:chOff x="17313845" y="2405539"/>
                  <a:chExt cx="64064" cy="72005"/>
                </a:xfrm>
              </p:grpSpPr>
              <p:sp>
                <p:nvSpPr>
                  <p:cNvPr id="7217" name="Google Shape;7217;p44"/>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8" name="Google Shape;7218;p44"/>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19" name="Google Shape;7219;p44"/>
                <p:cNvGrpSpPr/>
                <p:nvPr/>
              </p:nvGrpSpPr>
              <p:grpSpPr>
                <a:xfrm>
                  <a:off x="17752995" y="2405539"/>
                  <a:ext cx="64064" cy="72005"/>
                  <a:chOff x="17752995" y="2405539"/>
                  <a:chExt cx="64064" cy="72005"/>
                </a:xfrm>
              </p:grpSpPr>
              <p:sp>
                <p:nvSpPr>
                  <p:cNvPr id="7220" name="Google Shape;7220;p44"/>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1" name="Google Shape;7221;p44"/>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22" name="Google Shape;7222;p44"/>
                <p:cNvGrpSpPr/>
                <p:nvPr/>
              </p:nvGrpSpPr>
              <p:grpSpPr>
                <a:xfrm>
                  <a:off x="18192158" y="2405539"/>
                  <a:ext cx="64064" cy="72005"/>
                  <a:chOff x="18192158" y="2405539"/>
                  <a:chExt cx="64064" cy="72005"/>
                </a:xfrm>
              </p:grpSpPr>
              <p:sp>
                <p:nvSpPr>
                  <p:cNvPr id="7223" name="Google Shape;7223;p44"/>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4" name="Google Shape;7224;p44"/>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25" name="Google Shape;7225;p44"/>
                <p:cNvGrpSpPr/>
                <p:nvPr/>
              </p:nvGrpSpPr>
              <p:grpSpPr>
                <a:xfrm>
                  <a:off x="18631308" y="2405539"/>
                  <a:ext cx="64064" cy="72005"/>
                  <a:chOff x="18631308" y="2405539"/>
                  <a:chExt cx="64064" cy="72005"/>
                </a:xfrm>
              </p:grpSpPr>
              <p:sp>
                <p:nvSpPr>
                  <p:cNvPr id="7226" name="Google Shape;7226;p44"/>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7" name="Google Shape;7227;p44"/>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28" name="Google Shape;7228;p44"/>
                <p:cNvGrpSpPr/>
                <p:nvPr/>
              </p:nvGrpSpPr>
              <p:grpSpPr>
                <a:xfrm>
                  <a:off x="19070470" y="2405539"/>
                  <a:ext cx="64064" cy="72005"/>
                  <a:chOff x="19070470" y="2405539"/>
                  <a:chExt cx="64064" cy="72005"/>
                </a:xfrm>
              </p:grpSpPr>
              <p:sp>
                <p:nvSpPr>
                  <p:cNvPr id="7229" name="Google Shape;7229;p44"/>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0" name="Google Shape;7230;p44"/>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31" name="Google Shape;7231;p44"/>
                <p:cNvGrpSpPr/>
                <p:nvPr/>
              </p:nvGrpSpPr>
              <p:grpSpPr>
                <a:xfrm>
                  <a:off x="19509620" y="2405539"/>
                  <a:ext cx="64064" cy="72005"/>
                  <a:chOff x="19509620" y="2405539"/>
                  <a:chExt cx="64064" cy="72005"/>
                </a:xfrm>
              </p:grpSpPr>
              <p:sp>
                <p:nvSpPr>
                  <p:cNvPr id="7232" name="Google Shape;7232;p44"/>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3" name="Google Shape;7233;p44"/>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34" name="Google Shape;7234;p44"/>
                <p:cNvGrpSpPr/>
                <p:nvPr/>
              </p:nvGrpSpPr>
              <p:grpSpPr>
                <a:xfrm>
                  <a:off x="19948705" y="2405505"/>
                  <a:ext cx="64129" cy="72022"/>
                  <a:chOff x="19948705" y="2405505"/>
                  <a:chExt cx="64129" cy="72022"/>
                </a:xfrm>
              </p:grpSpPr>
              <p:sp>
                <p:nvSpPr>
                  <p:cNvPr id="7235" name="Google Shape;7235;p44"/>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6" name="Google Shape;7236;p44"/>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37" name="Google Shape;7237;p44"/>
              <p:cNvGrpSpPr/>
              <p:nvPr/>
            </p:nvGrpSpPr>
            <p:grpSpPr>
              <a:xfrm>
                <a:off x="16435453" y="2880675"/>
                <a:ext cx="3577381" cy="72039"/>
                <a:chOff x="16435453" y="2880675"/>
                <a:chExt cx="3577381" cy="72039"/>
              </a:xfrm>
            </p:grpSpPr>
            <p:grpSp>
              <p:nvGrpSpPr>
                <p:cNvPr id="7238" name="Google Shape;7238;p44"/>
                <p:cNvGrpSpPr/>
                <p:nvPr/>
              </p:nvGrpSpPr>
              <p:grpSpPr>
                <a:xfrm>
                  <a:off x="16435453" y="2880675"/>
                  <a:ext cx="64131" cy="72022"/>
                  <a:chOff x="16435453" y="2880675"/>
                  <a:chExt cx="64131" cy="72022"/>
                </a:xfrm>
              </p:grpSpPr>
              <p:sp>
                <p:nvSpPr>
                  <p:cNvPr id="7239" name="Google Shape;7239;p44"/>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0" name="Google Shape;7240;p44"/>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41" name="Google Shape;7241;p44"/>
                <p:cNvGrpSpPr/>
                <p:nvPr/>
              </p:nvGrpSpPr>
              <p:grpSpPr>
                <a:xfrm>
                  <a:off x="16874681" y="2880709"/>
                  <a:ext cx="64064" cy="72005"/>
                  <a:chOff x="16874681" y="2880709"/>
                  <a:chExt cx="64064" cy="72005"/>
                </a:xfrm>
              </p:grpSpPr>
              <p:sp>
                <p:nvSpPr>
                  <p:cNvPr id="7242" name="Google Shape;7242;p44"/>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3" name="Google Shape;7243;p44"/>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44" name="Google Shape;7244;p44"/>
                <p:cNvGrpSpPr/>
                <p:nvPr/>
              </p:nvGrpSpPr>
              <p:grpSpPr>
                <a:xfrm>
                  <a:off x="17313845" y="2880709"/>
                  <a:ext cx="64064" cy="72005"/>
                  <a:chOff x="17313845" y="2880709"/>
                  <a:chExt cx="64064" cy="72005"/>
                </a:xfrm>
              </p:grpSpPr>
              <p:sp>
                <p:nvSpPr>
                  <p:cNvPr id="7245" name="Google Shape;7245;p44"/>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6" name="Google Shape;7246;p44"/>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47" name="Google Shape;7247;p44"/>
                <p:cNvGrpSpPr/>
                <p:nvPr/>
              </p:nvGrpSpPr>
              <p:grpSpPr>
                <a:xfrm>
                  <a:off x="17752995" y="2880709"/>
                  <a:ext cx="64064" cy="72005"/>
                  <a:chOff x="17752995" y="2880709"/>
                  <a:chExt cx="64064" cy="72005"/>
                </a:xfrm>
              </p:grpSpPr>
              <p:sp>
                <p:nvSpPr>
                  <p:cNvPr id="7248" name="Google Shape;7248;p44"/>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9" name="Google Shape;7249;p44"/>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50" name="Google Shape;7250;p44"/>
                <p:cNvGrpSpPr/>
                <p:nvPr/>
              </p:nvGrpSpPr>
              <p:grpSpPr>
                <a:xfrm>
                  <a:off x="18192158" y="2880709"/>
                  <a:ext cx="64064" cy="72005"/>
                  <a:chOff x="18192158" y="2880709"/>
                  <a:chExt cx="64064" cy="72005"/>
                </a:xfrm>
              </p:grpSpPr>
              <p:sp>
                <p:nvSpPr>
                  <p:cNvPr id="7251" name="Google Shape;7251;p44"/>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2" name="Google Shape;7252;p44"/>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53" name="Google Shape;7253;p44"/>
                <p:cNvGrpSpPr/>
                <p:nvPr/>
              </p:nvGrpSpPr>
              <p:grpSpPr>
                <a:xfrm>
                  <a:off x="18631308" y="2880709"/>
                  <a:ext cx="64064" cy="72005"/>
                  <a:chOff x="18631308" y="2880709"/>
                  <a:chExt cx="64064" cy="72005"/>
                </a:xfrm>
              </p:grpSpPr>
              <p:sp>
                <p:nvSpPr>
                  <p:cNvPr id="7254" name="Google Shape;7254;p44"/>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5" name="Google Shape;7255;p44"/>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56" name="Google Shape;7256;p44"/>
                <p:cNvGrpSpPr/>
                <p:nvPr/>
              </p:nvGrpSpPr>
              <p:grpSpPr>
                <a:xfrm>
                  <a:off x="19070470" y="2880709"/>
                  <a:ext cx="64064" cy="72005"/>
                  <a:chOff x="19070470" y="2880709"/>
                  <a:chExt cx="64064" cy="72005"/>
                </a:xfrm>
              </p:grpSpPr>
              <p:sp>
                <p:nvSpPr>
                  <p:cNvPr id="7257" name="Google Shape;7257;p44"/>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8" name="Google Shape;7258;p44"/>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59" name="Google Shape;7259;p44"/>
                <p:cNvGrpSpPr/>
                <p:nvPr/>
              </p:nvGrpSpPr>
              <p:grpSpPr>
                <a:xfrm>
                  <a:off x="19509620" y="2880709"/>
                  <a:ext cx="64064" cy="72005"/>
                  <a:chOff x="19509620" y="2880709"/>
                  <a:chExt cx="64064" cy="72005"/>
                </a:xfrm>
              </p:grpSpPr>
              <p:sp>
                <p:nvSpPr>
                  <p:cNvPr id="7260" name="Google Shape;7260;p44"/>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1" name="Google Shape;7261;p44"/>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62" name="Google Shape;7262;p44"/>
                <p:cNvGrpSpPr/>
                <p:nvPr/>
              </p:nvGrpSpPr>
              <p:grpSpPr>
                <a:xfrm>
                  <a:off x="19948705" y="2880675"/>
                  <a:ext cx="64129" cy="72022"/>
                  <a:chOff x="19948705" y="2880675"/>
                  <a:chExt cx="64129" cy="72022"/>
                </a:xfrm>
              </p:grpSpPr>
              <p:sp>
                <p:nvSpPr>
                  <p:cNvPr id="7263" name="Google Shape;7263;p44"/>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4" name="Google Shape;7264;p44"/>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65" name="Google Shape;7265;p44"/>
              <p:cNvGrpSpPr/>
              <p:nvPr/>
            </p:nvGrpSpPr>
            <p:grpSpPr>
              <a:xfrm>
                <a:off x="16435453" y="3355858"/>
                <a:ext cx="3577381" cy="72039"/>
                <a:chOff x="16435453" y="3355858"/>
                <a:chExt cx="3577381" cy="72039"/>
              </a:xfrm>
            </p:grpSpPr>
            <p:grpSp>
              <p:nvGrpSpPr>
                <p:cNvPr id="7266" name="Google Shape;7266;p44"/>
                <p:cNvGrpSpPr/>
                <p:nvPr/>
              </p:nvGrpSpPr>
              <p:grpSpPr>
                <a:xfrm>
                  <a:off x="16435453" y="3355858"/>
                  <a:ext cx="64131" cy="72022"/>
                  <a:chOff x="16435453" y="3355858"/>
                  <a:chExt cx="64131" cy="72022"/>
                </a:xfrm>
              </p:grpSpPr>
              <p:sp>
                <p:nvSpPr>
                  <p:cNvPr id="7267" name="Google Shape;7267;p44"/>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8" name="Google Shape;7268;p44"/>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69" name="Google Shape;7269;p44"/>
                <p:cNvGrpSpPr/>
                <p:nvPr/>
              </p:nvGrpSpPr>
              <p:grpSpPr>
                <a:xfrm>
                  <a:off x="16874681" y="3355892"/>
                  <a:ext cx="64064" cy="72005"/>
                  <a:chOff x="16874681" y="3355892"/>
                  <a:chExt cx="64064" cy="72005"/>
                </a:xfrm>
              </p:grpSpPr>
              <p:sp>
                <p:nvSpPr>
                  <p:cNvPr id="7270" name="Google Shape;7270;p44"/>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1" name="Google Shape;7271;p44"/>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72" name="Google Shape;7272;p44"/>
                <p:cNvGrpSpPr/>
                <p:nvPr/>
              </p:nvGrpSpPr>
              <p:grpSpPr>
                <a:xfrm>
                  <a:off x="17313845" y="3355892"/>
                  <a:ext cx="64064" cy="72005"/>
                  <a:chOff x="17313845" y="3355892"/>
                  <a:chExt cx="64064" cy="72005"/>
                </a:xfrm>
              </p:grpSpPr>
              <p:sp>
                <p:nvSpPr>
                  <p:cNvPr id="7273" name="Google Shape;7273;p44"/>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4" name="Google Shape;7274;p44"/>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75" name="Google Shape;7275;p44"/>
                <p:cNvGrpSpPr/>
                <p:nvPr/>
              </p:nvGrpSpPr>
              <p:grpSpPr>
                <a:xfrm>
                  <a:off x="17752995" y="3355892"/>
                  <a:ext cx="64064" cy="72005"/>
                  <a:chOff x="17752995" y="3355892"/>
                  <a:chExt cx="64064" cy="72005"/>
                </a:xfrm>
              </p:grpSpPr>
              <p:sp>
                <p:nvSpPr>
                  <p:cNvPr id="7276" name="Google Shape;7276;p44"/>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7" name="Google Shape;7277;p44"/>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78" name="Google Shape;7278;p44"/>
                <p:cNvGrpSpPr/>
                <p:nvPr/>
              </p:nvGrpSpPr>
              <p:grpSpPr>
                <a:xfrm>
                  <a:off x="18192158" y="3355892"/>
                  <a:ext cx="64064" cy="72005"/>
                  <a:chOff x="18192158" y="3355892"/>
                  <a:chExt cx="64064" cy="72005"/>
                </a:xfrm>
              </p:grpSpPr>
              <p:sp>
                <p:nvSpPr>
                  <p:cNvPr id="7279" name="Google Shape;7279;p44"/>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0" name="Google Shape;7280;p44"/>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81" name="Google Shape;7281;p44"/>
                <p:cNvGrpSpPr/>
                <p:nvPr/>
              </p:nvGrpSpPr>
              <p:grpSpPr>
                <a:xfrm>
                  <a:off x="18631308" y="3355892"/>
                  <a:ext cx="64064" cy="72005"/>
                  <a:chOff x="18631308" y="3355892"/>
                  <a:chExt cx="64064" cy="72005"/>
                </a:xfrm>
              </p:grpSpPr>
              <p:sp>
                <p:nvSpPr>
                  <p:cNvPr id="7282" name="Google Shape;7282;p44"/>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3" name="Google Shape;7283;p44"/>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84" name="Google Shape;7284;p44"/>
                <p:cNvGrpSpPr/>
                <p:nvPr/>
              </p:nvGrpSpPr>
              <p:grpSpPr>
                <a:xfrm>
                  <a:off x="19070470" y="3355892"/>
                  <a:ext cx="64064" cy="72005"/>
                  <a:chOff x="19070470" y="3355892"/>
                  <a:chExt cx="64064" cy="72005"/>
                </a:xfrm>
              </p:grpSpPr>
              <p:sp>
                <p:nvSpPr>
                  <p:cNvPr id="7285" name="Google Shape;7285;p44"/>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6" name="Google Shape;7286;p44"/>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87" name="Google Shape;7287;p44"/>
                <p:cNvGrpSpPr/>
                <p:nvPr/>
              </p:nvGrpSpPr>
              <p:grpSpPr>
                <a:xfrm>
                  <a:off x="19509620" y="3355892"/>
                  <a:ext cx="64064" cy="72005"/>
                  <a:chOff x="19509620" y="3355892"/>
                  <a:chExt cx="64064" cy="72005"/>
                </a:xfrm>
              </p:grpSpPr>
              <p:sp>
                <p:nvSpPr>
                  <p:cNvPr id="7288" name="Google Shape;7288;p44"/>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9" name="Google Shape;7289;p44"/>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90" name="Google Shape;7290;p44"/>
                <p:cNvGrpSpPr/>
                <p:nvPr/>
              </p:nvGrpSpPr>
              <p:grpSpPr>
                <a:xfrm>
                  <a:off x="19948705" y="3355858"/>
                  <a:ext cx="64129" cy="72022"/>
                  <a:chOff x="19948705" y="3355858"/>
                  <a:chExt cx="64129" cy="72022"/>
                </a:xfrm>
              </p:grpSpPr>
              <p:sp>
                <p:nvSpPr>
                  <p:cNvPr id="7291" name="Google Shape;7291;p44"/>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2" name="Google Shape;7292;p44"/>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93" name="Google Shape;7293;p44"/>
              <p:cNvGrpSpPr/>
              <p:nvPr/>
            </p:nvGrpSpPr>
            <p:grpSpPr>
              <a:xfrm>
                <a:off x="16435453" y="3831029"/>
                <a:ext cx="3577381" cy="72039"/>
                <a:chOff x="16435453" y="3831029"/>
                <a:chExt cx="3577381" cy="72039"/>
              </a:xfrm>
            </p:grpSpPr>
            <p:grpSp>
              <p:nvGrpSpPr>
                <p:cNvPr id="7294" name="Google Shape;7294;p44"/>
                <p:cNvGrpSpPr/>
                <p:nvPr/>
              </p:nvGrpSpPr>
              <p:grpSpPr>
                <a:xfrm>
                  <a:off x="16435453" y="3831029"/>
                  <a:ext cx="64131" cy="72022"/>
                  <a:chOff x="16435453" y="3831029"/>
                  <a:chExt cx="64131" cy="72022"/>
                </a:xfrm>
              </p:grpSpPr>
              <p:sp>
                <p:nvSpPr>
                  <p:cNvPr id="7295" name="Google Shape;7295;p44"/>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6" name="Google Shape;7296;p44"/>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97" name="Google Shape;7297;p44"/>
                <p:cNvGrpSpPr/>
                <p:nvPr/>
              </p:nvGrpSpPr>
              <p:grpSpPr>
                <a:xfrm>
                  <a:off x="16874681" y="3831063"/>
                  <a:ext cx="64064" cy="72005"/>
                  <a:chOff x="16874681" y="3831063"/>
                  <a:chExt cx="64064" cy="72005"/>
                </a:xfrm>
              </p:grpSpPr>
              <p:sp>
                <p:nvSpPr>
                  <p:cNvPr id="7298" name="Google Shape;7298;p44"/>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9" name="Google Shape;7299;p44"/>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00" name="Google Shape;7300;p44"/>
                <p:cNvGrpSpPr/>
                <p:nvPr/>
              </p:nvGrpSpPr>
              <p:grpSpPr>
                <a:xfrm>
                  <a:off x="17313845" y="3831063"/>
                  <a:ext cx="64064" cy="72005"/>
                  <a:chOff x="17313845" y="3831063"/>
                  <a:chExt cx="64064" cy="72005"/>
                </a:xfrm>
              </p:grpSpPr>
              <p:sp>
                <p:nvSpPr>
                  <p:cNvPr id="7301" name="Google Shape;7301;p44"/>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2" name="Google Shape;7302;p44"/>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03" name="Google Shape;7303;p44"/>
                <p:cNvGrpSpPr/>
                <p:nvPr/>
              </p:nvGrpSpPr>
              <p:grpSpPr>
                <a:xfrm>
                  <a:off x="17752995" y="3831063"/>
                  <a:ext cx="64064" cy="72005"/>
                  <a:chOff x="17752995" y="3831063"/>
                  <a:chExt cx="64064" cy="72005"/>
                </a:xfrm>
              </p:grpSpPr>
              <p:sp>
                <p:nvSpPr>
                  <p:cNvPr id="7304" name="Google Shape;7304;p44"/>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5" name="Google Shape;7305;p44"/>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06" name="Google Shape;7306;p44"/>
                <p:cNvGrpSpPr/>
                <p:nvPr/>
              </p:nvGrpSpPr>
              <p:grpSpPr>
                <a:xfrm>
                  <a:off x="18192158" y="3831063"/>
                  <a:ext cx="64064" cy="72005"/>
                  <a:chOff x="18192158" y="3831063"/>
                  <a:chExt cx="64064" cy="72005"/>
                </a:xfrm>
              </p:grpSpPr>
              <p:sp>
                <p:nvSpPr>
                  <p:cNvPr id="7307" name="Google Shape;7307;p44"/>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8" name="Google Shape;7308;p44"/>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09" name="Google Shape;7309;p44"/>
                <p:cNvGrpSpPr/>
                <p:nvPr/>
              </p:nvGrpSpPr>
              <p:grpSpPr>
                <a:xfrm>
                  <a:off x="18631308" y="3831063"/>
                  <a:ext cx="64064" cy="72005"/>
                  <a:chOff x="18631308" y="3831063"/>
                  <a:chExt cx="64064" cy="72005"/>
                </a:xfrm>
              </p:grpSpPr>
              <p:sp>
                <p:nvSpPr>
                  <p:cNvPr id="7310" name="Google Shape;7310;p44"/>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1" name="Google Shape;7311;p44"/>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12" name="Google Shape;7312;p44"/>
                <p:cNvGrpSpPr/>
                <p:nvPr/>
              </p:nvGrpSpPr>
              <p:grpSpPr>
                <a:xfrm>
                  <a:off x="19070470" y="3831063"/>
                  <a:ext cx="64064" cy="72005"/>
                  <a:chOff x="19070470" y="3831063"/>
                  <a:chExt cx="64064" cy="72005"/>
                </a:xfrm>
              </p:grpSpPr>
              <p:sp>
                <p:nvSpPr>
                  <p:cNvPr id="7313" name="Google Shape;7313;p44"/>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4" name="Google Shape;7314;p44"/>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15" name="Google Shape;7315;p44"/>
                <p:cNvGrpSpPr/>
                <p:nvPr/>
              </p:nvGrpSpPr>
              <p:grpSpPr>
                <a:xfrm>
                  <a:off x="19509620" y="3831063"/>
                  <a:ext cx="64064" cy="72005"/>
                  <a:chOff x="19509620" y="3831063"/>
                  <a:chExt cx="64064" cy="72005"/>
                </a:xfrm>
              </p:grpSpPr>
              <p:sp>
                <p:nvSpPr>
                  <p:cNvPr id="7316" name="Google Shape;7316;p44"/>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7" name="Google Shape;7317;p44"/>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18" name="Google Shape;7318;p44"/>
                <p:cNvGrpSpPr/>
                <p:nvPr/>
              </p:nvGrpSpPr>
              <p:grpSpPr>
                <a:xfrm>
                  <a:off x="19948705" y="3831029"/>
                  <a:ext cx="64129" cy="72022"/>
                  <a:chOff x="19948705" y="3831029"/>
                  <a:chExt cx="64129" cy="72022"/>
                </a:xfrm>
              </p:grpSpPr>
              <p:sp>
                <p:nvSpPr>
                  <p:cNvPr id="7319" name="Google Shape;7319;p44"/>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0" name="Google Shape;7320;p44"/>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321" name="Google Shape;7321;p44"/>
              <p:cNvGrpSpPr/>
              <p:nvPr/>
            </p:nvGrpSpPr>
            <p:grpSpPr>
              <a:xfrm>
                <a:off x="16874681" y="4306199"/>
                <a:ext cx="3138153" cy="72039"/>
                <a:chOff x="16874681" y="4306199"/>
                <a:chExt cx="3138153" cy="72039"/>
              </a:xfrm>
            </p:grpSpPr>
            <p:grpSp>
              <p:nvGrpSpPr>
                <p:cNvPr id="7322" name="Google Shape;7322;p44"/>
                <p:cNvGrpSpPr/>
                <p:nvPr/>
              </p:nvGrpSpPr>
              <p:grpSpPr>
                <a:xfrm>
                  <a:off x="16874681" y="4306233"/>
                  <a:ext cx="64064" cy="72005"/>
                  <a:chOff x="16874681" y="4306233"/>
                  <a:chExt cx="64064" cy="72005"/>
                </a:xfrm>
              </p:grpSpPr>
              <p:sp>
                <p:nvSpPr>
                  <p:cNvPr id="7323" name="Google Shape;7323;p44"/>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4" name="Google Shape;7324;p44"/>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25" name="Google Shape;7325;p44"/>
                <p:cNvGrpSpPr/>
                <p:nvPr/>
              </p:nvGrpSpPr>
              <p:grpSpPr>
                <a:xfrm>
                  <a:off x="17313845" y="4306233"/>
                  <a:ext cx="64064" cy="72005"/>
                  <a:chOff x="17313845" y="4306233"/>
                  <a:chExt cx="64064" cy="72005"/>
                </a:xfrm>
              </p:grpSpPr>
              <p:sp>
                <p:nvSpPr>
                  <p:cNvPr id="7326" name="Google Shape;7326;p44"/>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7" name="Google Shape;7327;p44"/>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28" name="Google Shape;7328;p44"/>
                <p:cNvGrpSpPr/>
                <p:nvPr/>
              </p:nvGrpSpPr>
              <p:grpSpPr>
                <a:xfrm>
                  <a:off x="17752995" y="4306233"/>
                  <a:ext cx="64064" cy="72005"/>
                  <a:chOff x="17752995" y="4306233"/>
                  <a:chExt cx="64064" cy="72005"/>
                </a:xfrm>
              </p:grpSpPr>
              <p:sp>
                <p:nvSpPr>
                  <p:cNvPr id="7329" name="Google Shape;7329;p44"/>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0" name="Google Shape;7330;p44"/>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31" name="Google Shape;7331;p44"/>
                <p:cNvGrpSpPr/>
                <p:nvPr/>
              </p:nvGrpSpPr>
              <p:grpSpPr>
                <a:xfrm>
                  <a:off x="18192158" y="4306233"/>
                  <a:ext cx="64064" cy="72005"/>
                  <a:chOff x="18192158" y="4306233"/>
                  <a:chExt cx="64064" cy="72005"/>
                </a:xfrm>
              </p:grpSpPr>
              <p:sp>
                <p:nvSpPr>
                  <p:cNvPr id="7332" name="Google Shape;7332;p44"/>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3" name="Google Shape;7333;p44"/>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34" name="Google Shape;7334;p44"/>
                <p:cNvGrpSpPr/>
                <p:nvPr/>
              </p:nvGrpSpPr>
              <p:grpSpPr>
                <a:xfrm>
                  <a:off x="18631308" y="4306233"/>
                  <a:ext cx="64064" cy="72005"/>
                  <a:chOff x="18631308" y="4306233"/>
                  <a:chExt cx="64064" cy="72005"/>
                </a:xfrm>
              </p:grpSpPr>
              <p:sp>
                <p:nvSpPr>
                  <p:cNvPr id="7335" name="Google Shape;7335;p44"/>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6" name="Google Shape;7336;p44"/>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37" name="Google Shape;7337;p44"/>
                <p:cNvGrpSpPr/>
                <p:nvPr/>
              </p:nvGrpSpPr>
              <p:grpSpPr>
                <a:xfrm>
                  <a:off x="19070470" y="4306233"/>
                  <a:ext cx="64064" cy="72005"/>
                  <a:chOff x="19070470" y="4306233"/>
                  <a:chExt cx="64064" cy="72005"/>
                </a:xfrm>
              </p:grpSpPr>
              <p:sp>
                <p:nvSpPr>
                  <p:cNvPr id="7338" name="Google Shape;7338;p44"/>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9" name="Google Shape;7339;p44"/>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40" name="Google Shape;7340;p44"/>
                <p:cNvGrpSpPr/>
                <p:nvPr/>
              </p:nvGrpSpPr>
              <p:grpSpPr>
                <a:xfrm>
                  <a:off x="19509620" y="4306233"/>
                  <a:ext cx="64064" cy="72005"/>
                  <a:chOff x="19509620" y="4306233"/>
                  <a:chExt cx="64064" cy="72005"/>
                </a:xfrm>
              </p:grpSpPr>
              <p:sp>
                <p:nvSpPr>
                  <p:cNvPr id="7341" name="Google Shape;7341;p44"/>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42" name="Google Shape;7342;p44"/>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43" name="Google Shape;7343;p44"/>
                <p:cNvGrpSpPr/>
                <p:nvPr/>
              </p:nvGrpSpPr>
              <p:grpSpPr>
                <a:xfrm>
                  <a:off x="19948705" y="4306199"/>
                  <a:ext cx="64129" cy="72022"/>
                  <a:chOff x="19948705" y="4306199"/>
                  <a:chExt cx="64129" cy="72022"/>
                </a:xfrm>
              </p:grpSpPr>
              <p:sp>
                <p:nvSpPr>
                  <p:cNvPr id="7344" name="Google Shape;7344;p44"/>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45" name="Google Shape;7345;p44"/>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346" name="Google Shape;7346;p44"/>
              <p:cNvGrpSpPr/>
              <p:nvPr/>
            </p:nvGrpSpPr>
            <p:grpSpPr>
              <a:xfrm>
                <a:off x="17313845" y="4781382"/>
                <a:ext cx="2698984" cy="72026"/>
                <a:chOff x="17313845" y="4781382"/>
                <a:chExt cx="2698984" cy="72026"/>
              </a:xfrm>
            </p:grpSpPr>
            <p:grpSp>
              <p:nvGrpSpPr>
                <p:cNvPr id="7347" name="Google Shape;7347;p44"/>
                <p:cNvGrpSpPr/>
                <p:nvPr/>
              </p:nvGrpSpPr>
              <p:grpSpPr>
                <a:xfrm>
                  <a:off x="17313845" y="4781403"/>
                  <a:ext cx="64064" cy="72005"/>
                  <a:chOff x="17313845" y="4781403"/>
                  <a:chExt cx="64064" cy="72005"/>
                </a:xfrm>
              </p:grpSpPr>
              <p:sp>
                <p:nvSpPr>
                  <p:cNvPr id="7348" name="Google Shape;7348;p44"/>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49" name="Google Shape;7349;p44"/>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50" name="Google Shape;7350;p44"/>
                <p:cNvGrpSpPr/>
                <p:nvPr/>
              </p:nvGrpSpPr>
              <p:grpSpPr>
                <a:xfrm>
                  <a:off x="17752995" y="4781403"/>
                  <a:ext cx="64064" cy="72005"/>
                  <a:chOff x="17752995" y="4781403"/>
                  <a:chExt cx="64064" cy="72005"/>
                </a:xfrm>
              </p:grpSpPr>
              <p:sp>
                <p:nvSpPr>
                  <p:cNvPr id="7351" name="Google Shape;7351;p44"/>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2" name="Google Shape;7352;p44"/>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53" name="Google Shape;7353;p44"/>
                <p:cNvGrpSpPr/>
                <p:nvPr/>
              </p:nvGrpSpPr>
              <p:grpSpPr>
                <a:xfrm>
                  <a:off x="18192158" y="4781403"/>
                  <a:ext cx="64064" cy="72005"/>
                  <a:chOff x="18192158" y="4781403"/>
                  <a:chExt cx="64064" cy="72005"/>
                </a:xfrm>
              </p:grpSpPr>
              <p:sp>
                <p:nvSpPr>
                  <p:cNvPr id="7354" name="Google Shape;7354;p44"/>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5" name="Google Shape;7355;p44"/>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56" name="Google Shape;7356;p44"/>
                <p:cNvGrpSpPr/>
                <p:nvPr/>
              </p:nvGrpSpPr>
              <p:grpSpPr>
                <a:xfrm>
                  <a:off x="18631308" y="4781403"/>
                  <a:ext cx="64064" cy="72005"/>
                  <a:chOff x="18631308" y="4781403"/>
                  <a:chExt cx="64064" cy="72005"/>
                </a:xfrm>
              </p:grpSpPr>
              <p:sp>
                <p:nvSpPr>
                  <p:cNvPr id="7357" name="Google Shape;7357;p44"/>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8" name="Google Shape;7358;p44"/>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59" name="Google Shape;7359;p44"/>
                <p:cNvGrpSpPr/>
                <p:nvPr/>
              </p:nvGrpSpPr>
              <p:grpSpPr>
                <a:xfrm>
                  <a:off x="19070470" y="4781403"/>
                  <a:ext cx="64064" cy="72005"/>
                  <a:chOff x="19070470" y="4781403"/>
                  <a:chExt cx="64064" cy="72005"/>
                </a:xfrm>
              </p:grpSpPr>
              <p:sp>
                <p:nvSpPr>
                  <p:cNvPr id="7360" name="Google Shape;7360;p44"/>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1" name="Google Shape;7361;p44"/>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62" name="Google Shape;7362;p44"/>
                <p:cNvGrpSpPr/>
                <p:nvPr/>
              </p:nvGrpSpPr>
              <p:grpSpPr>
                <a:xfrm>
                  <a:off x="19509620" y="4781403"/>
                  <a:ext cx="64064" cy="72005"/>
                  <a:chOff x="19509620" y="4781403"/>
                  <a:chExt cx="64064" cy="72005"/>
                </a:xfrm>
              </p:grpSpPr>
              <p:sp>
                <p:nvSpPr>
                  <p:cNvPr id="7363" name="Google Shape;7363;p44"/>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4" name="Google Shape;7364;p44"/>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65" name="Google Shape;7365;p44"/>
                <p:cNvGrpSpPr/>
                <p:nvPr/>
              </p:nvGrpSpPr>
              <p:grpSpPr>
                <a:xfrm>
                  <a:off x="19948745" y="4781382"/>
                  <a:ext cx="64084" cy="71995"/>
                  <a:chOff x="19948745" y="4781382"/>
                  <a:chExt cx="64084" cy="71995"/>
                </a:xfrm>
              </p:grpSpPr>
              <p:sp>
                <p:nvSpPr>
                  <p:cNvPr id="7366" name="Google Shape;7366;p44"/>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7" name="Google Shape;7367;p44"/>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7368" name="Google Shape;7368;p44"/>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69" name="Google Shape;7369;p44"/>
          <p:cNvGrpSpPr/>
          <p:nvPr/>
        </p:nvGrpSpPr>
        <p:grpSpPr>
          <a:xfrm>
            <a:off x="6682860" y="438108"/>
            <a:ext cx="1333217" cy="435132"/>
            <a:chOff x="14857413" y="876216"/>
            <a:chExt cx="2666433" cy="870263"/>
          </a:xfrm>
        </p:grpSpPr>
        <p:sp>
          <p:nvSpPr>
            <p:cNvPr id="7370" name="Google Shape;7370;p4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1" name="Google Shape;7371;p4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72" name="Google Shape;7372;p44"/>
          <p:cNvGrpSpPr/>
          <p:nvPr/>
        </p:nvGrpSpPr>
        <p:grpSpPr>
          <a:xfrm rot="-295447">
            <a:off x="1145466" y="1221849"/>
            <a:ext cx="1052876" cy="3694059"/>
            <a:chOff x="15958408" y="76731"/>
            <a:chExt cx="1878901" cy="6592200"/>
          </a:xfrm>
        </p:grpSpPr>
        <p:sp>
          <p:nvSpPr>
            <p:cNvPr id="7373" name="Google Shape;7373;p44"/>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4" name="Google Shape;7374;p44"/>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5" name="Google Shape;7375;p44"/>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6" name="Google Shape;7376;p44"/>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7" name="Google Shape;7377;p44"/>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8" name="Google Shape;7378;p44"/>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9" name="Google Shape;7379;p44"/>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0" name="Google Shape;7380;p44"/>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1" name="Google Shape;7381;p44"/>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2" name="Google Shape;7382;p44"/>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3" name="Google Shape;7383;p44"/>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384" name="Google Shape;7384;p4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pic>
        <p:nvPicPr>
          <p:cNvPr id="7385" name="Google Shape;7385;p44"/>
          <p:cNvPicPr preferRelativeResize="0"/>
          <p:nvPr/>
        </p:nvPicPr>
        <p:blipFill rotWithShape="1">
          <a:blip r:embed="rId3">
            <a:alphaModFix/>
          </a:blip>
          <a:srcRect b="0" l="0" r="0" t="0"/>
          <a:stretch/>
        </p:blipFill>
        <p:spPr>
          <a:xfrm>
            <a:off x="3811350" y="2941775"/>
            <a:ext cx="1521300" cy="1521300"/>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7389" name="Shape 7389"/>
        <p:cNvGrpSpPr/>
        <p:nvPr/>
      </p:nvGrpSpPr>
      <p:grpSpPr>
        <a:xfrm>
          <a:off x="0" y="0"/>
          <a:ext cx="0" cy="0"/>
          <a:chOff x="0" y="0"/>
          <a:chExt cx="0" cy="0"/>
        </a:xfrm>
      </p:grpSpPr>
      <p:sp>
        <p:nvSpPr>
          <p:cNvPr id="7390" name="Google Shape;7390;p45"/>
          <p:cNvSpPr txBox="1"/>
          <p:nvPr/>
        </p:nvSpPr>
        <p:spPr>
          <a:xfrm>
            <a:off x="486875" y="1751352"/>
            <a:ext cx="5039700" cy="25074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Mali"/>
                <a:ea typeface="Mali"/>
                <a:cs typeface="Mali"/>
                <a:sym typeface="Mali"/>
              </a:rPr>
              <a:t>De meerderheid van de werkgevers vindt het bestaan van zachte vaardigheden nu minstens </a:t>
            </a:r>
            <a:r>
              <a:rPr lang="nl" sz="1800">
                <a:latin typeface="Mali"/>
                <a:ea typeface="Mali"/>
                <a:cs typeface="Mali"/>
                <a:sym typeface="Mali"/>
              </a:rPr>
              <a:t>even </a:t>
            </a:r>
            <a:r>
              <a:rPr b="0" i="0" lang="nl" sz="1800" u="none" cap="none" strike="noStrike">
                <a:solidFill>
                  <a:srgbClr val="000000"/>
                </a:solidFill>
                <a:latin typeface="Mali"/>
                <a:ea typeface="Mali"/>
                <a:cs typeface="Mali"/>
                <a:sym typeface="Mali"/>
              </a:rPr>
              <a:t>belangrijk als harde vaardigheden.</a:t>
            </a:r>
            <a:endParaRPr b="0" i="0" sz="18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800"/>
              <a:buFont typeface="Arial"/>
              <a:buNone/>
            </a:pPr>
            <a:br>
              <a:rPr b="0" i="0" lang="nl" sz="1800" u="none" cap="none" strike="noStrike">
                <a:solidFill>
                  <a:srgbClr val="000000"/>
                </a:solidFill>
                <a:latin typeface="Mali"/>
                <a:ea typeface="Mali"/>
                <a:cs typeface="Mali"/>
                <a:sym typeface="Mali"/>
              </a:rPr>
            </a:br>
            <a:r>
              <a:rPr b="0" i="0" lang="nl" sz="1800" u="none" cap="none" strike="noStrike">
                <a:solidFill>
                  <a:srgbClr val="000000"/>
                </a:solidFill>
                <a:latin typeface="Mali"/>
                <a:ea typeface="Mali"/>
                <a:cs typeface="Mali"/>
                <a:sym typeface="Mali"/>
              </a:rPr>
              <a:t>Het is raadzaam om deze regelmatig te ontwikkelen met trainingen voor het opbouwen van vaardigheden.</a:t>
            </a:r>
            <a:endParaRPr b="0" i="0" sz="1800" u="none" cap="none" strike="noStrike">
              <a:solidFill>
                <a:srgbClr val="000000"/>
              </a:solidFill>
              <a:latin typeface="Mali"/>
              <a:ea typeface="Mali"/>
              <a:cs typeface="Mali"/>
              <a:sym typeface="Mali"/>
            </a:endParaRPr>
          </a:p>
        </p:txBody>
      </p:sp>
      <p:grpSp>
        <p:nvGrpSpPr>
          <p:cNvPr id="7391" name="Google Shape;7391;p45"/>
          <p:cNvGrpSpPr/>
          <p:nvPr/>
        </p:nvGrpSpPr>
        <p:grpSpPr>
          <a:xfrm rot="-148361">
            <a:off x="5770994" y="219267"/>
            <a:ext cx="2622550" cy="2647653"/>
            <a:chOff x="9685972" y="-864111"/>
            <a:chExt cx="8081765" cy="8159124"/>
          </a:xfrm>
        </p:grpSpPr>
        <p:sp>
          <p:nvSpPr>
            <p:cNvPr id="7392" name="Google Shape;7392;p45"/>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393" name="Google Shape;7393;p45"/>
            <p:cNvGrpSpPr/>
            <p:nvPr/>
          </p:nvGrpSpPr>
          <p:grpSpPr>
            <a:xfrm>
              <a:off x="9685972" y="-314528"/>
              <a:ext cx="8081765" cy="7148015"/>
              <a:chOff x="9685972" y="-314528"/>
              <a:chExt cx="8081765" cy="7148015"/>
            </a:xfrm>
          </p:grpSpPr>
          <p:sp>
            <p:nvSpPr>
              <p:cNvPr id="7394" name="Google Shape;7394;p45"/>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5" name="Google Shape;7395;p45"/>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6" name="Google Shape;7396;p45"/>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7" name="Google Shape;7397;p45"/>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8" name="Google Shape;7398;p45"/>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9" name="Google Shape;7399;p45"/>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0" name="Google Shape;7400;p45"/>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1" name="Google Shape;7401;p45"/>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2" name="Google Shape;7402;p45"/>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3" name="Google Shape;7403;p45"/>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4" name="Google Shape;7404;p45"/>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5" name="Google Shape;7405;p45"/>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7406" name="Google Shape;7406;p45"/>
          <p:cNvSpPr/>
          <p:nvPr/>
        </p:nvSpPr>
        <p:spPr>
          <a:xfrm rot="111935">
            <a:off x="6036393" y="1409842"/>
            <a:ext cx="2405175" cy="3341065"/>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45"/>
          <p:cNvSpPr txBox="1"/>
          <p:nvPr/>
        </p:nvSpPr>
        <p:spPr>
          <a:xfrm>
            <a:off x="486875" y="680083"/>
            <a:ext cx="4388400" cy="812700"/>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2400"/>
              <a:buFont typeface="Arial"/>
              <a:buNone/>
            </a:pPr>
            <a:r>
              <a:rPr b="0" i="0" lang="nl" sz="2400" u="none" cap="none" strike="noStrike">
                <a:solidFill>
                  <a:schemeClr val="dk1"/>
                </a:solidFill>
                <a:latin typeface="Mali Medium"/>
                <a:ea typeface="Mali Medium"/>
                <a:cs typeface="Mali Medium"/>
                <a:sym typeface="Mali Medium"/>
              </a:rPr>
              <a:t>Het belang van zachte vaardigheden</a:t>
            </a:r>
            <a:endParaRPr b="0" i="0" sz="2400" u="none" cap="none" strike="noStrike">
              <a:solidFill>
                <a:schemeClr val="dk1"/>
              </a:solidFill>
              <a:latin typeface="Mali Medium"/>
              <a:ea typeface="Mali Medium"/>
              <a:cs typeface="Mali Medium"/>
              <a:sym typeface="Mali Medium"/>
            </a:endParaRPr>
          </a:p>
        </p:txBody>
      </p:sp>
      <p:grpSp>
        <p:nvGrpSpPr>
          <p:cNvPr id="7408" name="Google Shape;7408;p45"/>
          <p:cNvGrpSpPr/>
          <p:nvPr/>
        </p:nvGrpSpPr>
        <p:grpSpPr>
          <a:xfrm rot="-490386">
            <a:off x="7772969" y="544744"/>
            <a:ext cx="1643935" cy="1043729"/>
            <a:chOff x="-277481" y="8830230"/>
            <a:chExt cx="4591529" cy="2915147"/>
          </a:xfrm>
        </p:grpSpPr>
        <p:sp>
          <p:nvSpPr>
            <p:cNvPr id="7409" name="Google Shape;7409;p45"/>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0" name="Google Shape;7410;p45"/>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1" name="Google Shape;7411;p45"/>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2" name="Google Shape;7412;p45"/>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3" name="Google Shape;7413;p45"/>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4" name="Google Shape;7414;p45"/>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7415" name="Google Shape;7415;p45"/>
          <p:cNvPicPr preferRelativeResize="0"/>
          <p:nvPr/>
        </p:nvPicPr>
        <p:blipFill rotWithShape="1">
          <a:blip r:embed="rId3">
            <a:alphaModFix/>
          </a:blip>
          <a:srcRect b="0" l="0" r="0" t="0"/>
          <a:stretch/>
        </p:blipFill>
        <p:spPr>
          <a:xfrm>
            <a:off x="6357987" y="1748275"/>
            <a:ext cx="1917425" cy="1917425"/>
          </a:xfrm>
          <a:prstGeom prst="rect">
            <a:avLst/>
          </a:prstGeom>
          <a:noFill/>
          <a:ln>
            <a:noFill/>
          </a:ln>
        </p:spPr>
      </p:pic>
      <p:sp>
        <p:nvSpPr>
          <p:cNvPr id="7416" name="Google Shape;7416;p4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7417" name="Google Shape;7417;p45"/>
          <p:cNvGrpSpPr/>
          <p:nvPr/>
        </p:nvGrpSpPr>
        <p:grpSpPr>
          <a:xfrm>
            <a:off x="4800983" y="527829"/>
            <a:ext cx="1556983" cy="478736"/>
            <a:chOff x="6312805" y="554242"/>
            <a:chExt cx="1063659" cy="357747"/>
          </a:xfrm>
        </p:grpSpPr>
        <p:sp>
          <p:nvSpPr>
            <p:cNvPr id="7418" name="Google Shape;7418;p45"/>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419" name="Google Shape;7419;p45"/>
            <p:cNvGrpSpPr/>
            <p:nvPr/>
          </p:nvGrpSpPr>
          <p:grpSpPr>
            <a:xfrm>
              <a:off x="6343339" y="556165"/>
              <a:ext cx="996290" cy="350024"/>
              <a:chOff x="12686678" y="1112329"/>
              <a:chExt cx="1992581" cy="700049"/>
            </a:xfrm>
          </p:grpSpPr>
          <p:sp>
            <p:nvSpPr>
              <p:cNvPr id="7420" name="Google Shape;7420;p45"/>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1" name="Google Shape;7421;p45"/>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2" name="Google Shape;7422;p45"/>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3" name="Google Shape;7423;p45"/>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4" name="Google Shape;7424;p45"/>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5" name="Google Shape;7425;p45"/>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6" name="Google Shape;7426;p45"/>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7" name="Google Shape;7427;p45"/>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8" name="Google Shape;7428;p45"/>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9" name="Google Shape;7429;p45"/>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0" name="Google Shape;7430;p45"/>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1" name="Google Shape;7431;p45"/>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2" name="Google Shape;7432;p45"/>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433" name="Google Shape;7433;p45"/>
          <p:cNvGrpSpPr/>
          <p:nvPr/>
        </p:nvGrpSpPr>
        <p:grpSpPr>
          <a:xfrm>
            <a:off x="7587008" y="3713954"/>
            <a:ext cx="1556983" cy="478736"/>
            <a:chOff x="6312805" y="554242"/>
            <a:chExt cx="1063659" cy="357747"/>
          </a:xfrm>
        </p:grpSpPr>
        <p:sp>
          <p:nvSpPr>
            <p:cNvPr id="7434" name="Google Shape;7434;p45"/>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435" name="Google Shape;7435;p45"/>
            <p:cNvGrpSpPr/>
            <p:nvPr/>
          </p:nvGrpSpPr>
          <p:grpSpPr>
            <a:xfrm>
              <a:off x="6343339" y="556165"/>
              <a:ext cx="996290" cy="350024"/>
              <a:chOff x="12686678" y="1112329"/>
              <a:chExt cx="1992581" cy="700049"/>
            </a:xfrm>
          </p:grpSpPr>
          <p:sp>
            <p:nvSpPr>
              <p:cNvPr id="7436" name="Google Shape;7436;p45"/>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7" name="Google Shape;7437;p45"/>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8" name="Google Shape;7438;p45"/>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9" name="Google Shape;7439;p45"/>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0" name="Google Shape;7440;p45"/>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1" name="Google Shape;7441;p45"/>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2" name="Google Shape;7442;p45"/>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3" name="Google Shape;7443;p45"/>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4" name="Google Shape;7444;p45"/>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5" name="Google Shape;7445;p45"/>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6" name="Google Shape;7446;p45"/>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7" name="Google Shape;7447;p45"/>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8" name="Google Shape;7448;p45"/>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449" name="Google Shape;7449;p45"/>
          <p:cNvGrpSpPr/>
          <p:nvPr/>
        </p:nvGrpSpPr>
        <p:grpSpPr>
          <a:xfrm rot="2524645">
            <a:off x="5914344" y="3649121"/>
            <a:ext cx="1233790" cy="1914459"/>
            <a:chOff x="16070406" y="6554499"/>
            <a:chExt cx="2936096" cy="4555909"/>
          </a:xfrm>
        </p:grpSpPr>
        <p:sp>
          <p:nvSpPr>
            <p:cNvPr id="7450" name="Google Shape;7450;p45"/>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1" name="Google Shape;7451;p45"/>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2" name="Google Shape;7452;p45"/>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3" name="Google Shape;7453;p45"/>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4" name="Google Shape;7454;p45"/>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5" name="Google Shape;7455;p45"/>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6" name="Google Shape;7456;p45"/>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7" name="Google Shape;7457;p45"/>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8" name="Google Shape;7458;p45"/>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9" name="Google Shape;7459;p45"/>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0" name="Google Shape;7460;p45"/>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1" name="Google Shape;7461;p45"/>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2" name="Google Shape;7462;p45"/>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7466" name="Shape 7466"/>
        <p:cNvGrpSpPr/>
        <p:nvPr/>
      </p:nvGrpSpPr>
      <p:grpSpPr>
        <a:xfrm>
          <a:off x="0" y="0"/>
          <a:ext cx="0" cy="0"/>
          <a:chOff x="0" y="0"/>
          <a:chExt cx="0" cy="0"/>
        </a:xfrm>
      </p:grpSpPr>
      <p:grpSp>
        <p:nvGrpSpPr>
          <p:cNvPr id="7467" name="Google Shape;7467;p46"/>
          <p:cNvGrpSpPr/>
          <p:nvPr/>
        </p:nvGrpSpPr>
        <p:grpSpPr>
          <a:xfrm>
            <a:off x="6572091" y="1223022"/>
            <a:ext cx="3251397" cy="4372277"/>
            <a:chOff x="16356381" y="-70256"/>
            <a:chExt cx="6502793" cy="8744553"/>
          </a:xfrm>
        </p:grpSpPr>
        <p:sp>
          <p:nvSpPr>
            <p:cNvPr id="7468" name="Google Shape;7468;p46"/>
            <p:cNvSpPr/>
            <p:nvPr/>
          </p:nvSpPr>
          <p:spPr>
            <a:xfrm>
              <a:off x="16363334" y="-70256"/>
              <a:ext cx="6495840" cy="8744553"/>
            </a:xfrm>
            <a:custGeom>
              <a:rect b="b" l="l" r="r" t="t"/>
              <a:pathLst>
                <a:path extrusionOk="0" h="8744553" w="6495840">
                  <a:moveTo>
                    <a:pt x="6459413" y="8427975"/>
                  </a:moveTo>
                  <a:cubicBezTo>
                    <a:pt x="6446949" y="8215991"/>
                    <a:pt x="6480581" y="7966788"/>
                    <a:pt x="6466719" y="7708562"/>
                  </a:cubicBezTo>
                  <a:cubicBezTo>
                    <a:pt x="6432685" y="7110593"/>
                    <a:pt x="6452106" y="7545004"/>
                    <a:pt x="6452106" y="6955622"/>
                  </a:cubicBezTo>
                  <a:cubicBezTo>
                    <a:pt x="6453417" y="6291702"/>
                    <a:pt x="6364458" y="5871282"/>
                    <a:pt x="6396010" y="4798152"/>
                  </a:cubicBezTo>
                  <a:cubicBezTo>
                    <a:pt x="6407792" y="4546676"/>
                    <a:pt x="6412442" y="4679576"/>
                    <a:pt x="6378425" y="4079875"/>
                  </a:cubicBezTo>
                  <a:cubicBezTo>
                    <a:pt x="6319446" y="3230168"/>
                    <a:pt x="6313730" y="10936"/>
                    <a:pt x="6250625" y="9379"/>
                  </a:cubicBezTo>
                  <a:cubicBezTo>
                    <a:pt x="5716857" y="-5312"/>
                    <a:pt x="5102434" y="20677"/>
                    <a:pt x="5105755" y="20677"/>
                  </a:cubicBezTo>
                  <a:cubicBezTo>
                    <a:pt x="4503638" y="20677"/>
                    <a:pt x="5061512" y="-38453"/>
                    <a:pt x="4327347" y="43273"/>
                  </a:cubicBezTo>
                  <a:cubicBezTo>
                    <a:pt x="4001038" y="79423"/>
                    <a:pt x="3196409" y="34616"/>
                    <a:pt x="3158563" y="32342"/>
                  </a:cubicBezTo>
                  <a:cubicBezTo>
                    <a:pt x="3128357" y="34598"/>
                    <a:pt x="2450200" y="87713"/>
                    <a:pt x="2379823" y="81679"/>
                  </a:cubicBezTo>
                  <a:cubicBezTo>
                    <a:pt x="1685654" y="22496"/>
                    <a:pt x="351050" y="113649"/>
                    <a:pt x="433943" y="107318"/>
                  </a:cubicBezTo>
                  <a:cubicBezTo>
                    <a:pt x="412372" y="107318"/>
                    <a:pt x="59842" y="100532"/>
                    <a:pt x="63163" y="100917"/>
                  </a:cubicBezTo>
                  <a:cubicBezTo>
                    <a:pt x="60926" y="100917"/>
                    <a:pt x="59178" y="1147079"/>
                    <a:pt x="59178" y="1916021"/>
                  </a:cubicBezTo>
                  <a:cubicBezTo>
                    <a:pt x="59108" y="1917315"/>
                    <a:pt x="17906" y="2541029"/>
                    <a:pt x="14358" y="2822620"/>
                  </a:cubicBezTo>
                  <a:cubicBezTo>
                    <a:pt x="14358" y="2858036"/>
                    <a:pt x="58181" y="3273384"/>
                    <a:pt x="52535" y="3328474"/>
                  </a:cubicBezTo>
                  <a:cubicBezTo>
                    <a:pt x="-21443" y="4062229"/>
                    <a:pt x="92933" y="4785945"/>
                    <a:pt x="24986" y="6249046"/>
                  </a:cubicBezTo>
                  <a:cubicBezTo>
                    <a:pt x="-1882" y="6773001"/>
                    <a:pt x="34215" y="6695035"/>
                    <a:pt x="25318" y="6967323"/>
                  </a:cubicBezTo>
                  <a:cubicBezTo>
                    <a:pt x="-19415" y="8203433"/>
                    <a:pt x="5408" y="7563298"/>
                    <a:pt x="21997" y="8360940"/>
                  </a:cubicBezTo>
                  <a:cubicBezTo>
                    <a:pt x="29268" y="8700962"/>
                    <a:pt x="15389" y="8715740"/>
                    <a:pt x="37257" y="8716125"/>
                  </a:cubicBezTo>
                  <a:cubicBezTo>
                    <a:pt x="1438025" y="8737514"/>
                    <a:pt x="2640021" y="8750666"/>
                    <a:pt x="4461091" y="8718381"/>
                  </a:cubicBezTo>
                  <a:cubicBezTo>
                    <a:pt x="5183736" y="8704443"/>
                    <a:pt x="5194032" y="8750019"/>
                    <a:pt x="5271366" y="8744003"/>
                  </a:cubicBezTo>
                  <a:cubicBezTo>
                    <a:pt x="6742230" y="8631740"/>
                    <a:pt x="6492940" y="8926292"/>
                    <a:pt x="6459413" y="8427975"/>
                  </a:cubicBezTo>
                  <a:close/>
                  <a:moveTo>
                    <a:pt x="351959" y="984535"/>
                  </a:moveTo>
                  <a:cubicBezTo>
                    <a:pt x="290550" y="959683"/>
                    <a:pt x="258019" y="876820"/>
                    <a:pt x="284572" y="809382"/>
                  </a:cubicBezTo>
                  <a:cubicBezTo>
                    <a:pt x="329060" y="695248"/>
                    <a:pt x="482084" y="707316"/>
                    <a:pt x="521905" y="817672"/>
                  </a:cubicBezTo>
                  <a:cubicBezTo>
                    <a:pt x="561079" y="911851"/>
                    <a:pt x="465146" y="1030864"/>
                    <a:pt x="351959" y="984535"/>
                  </a:cubicBezTo>
                  <a:close/>
                  <a:moveTo>
                    <a:pt x="340335" y="1700188"/>
                  </a:moveTo>
                  <a:cubicBezTo>
                    <a:pt x="291214" y="1673815"/>
                    <a:pt x="265640" y="1608283"/>
                    <a:pt x="279922" y="1549153"/>
                  </a:cubicBezTo>
                  <a:cubicBezTo>
                    <a:pt x="311457" y="1419961"/>
                    <a:pt x="480091" y="1419576"/>
                    <a:pt x="523233" y="1539359"/>
                  </a:cubicBezTo>
                  <a:cubicBezTo>
                    <a:pt x="565064" y="1639536"/>
                    <a:pt x="454867" y="1761960"/>
                    <a:pt x="340335" y="1700188"/>
                  </a:cubicBezTo>
                  <a:close/>
                  <a:moveTo>
                    <a:pt x="354616" y="2428259"/>
                  </a:moveTo>
                  <a:cubicBezTo>
                    <a:pt x="293207" y="2403407"/>
                    <a:pt x="260676" y="2321296"/>
                    <a:pt x="286897" y="2253491"/>
                  </a:cubicBezTo>
                  <a:cubicBezTo>
                    <a:pt x="331052" y="2138605"/>
                    <a:pt x="485073" y="2151040"/>
                    <a:pt x="524562" y="2261396"/>
                  </a:cubicBezTo>
                  <a:cubicBezTo>
                    <a:pt x="564068" y="2355942"/>
                    <a:pt x="467470" y="2474203"/>
                    <a:pt x="354616" y="2428259"/>
                  </a:cubicBezTo>
                  <a:close/>
                  <a:moveTo>
                    <a:pt x="356277" y="3150296"/>
                  </a:moveTo>
                  <a:cubicBezTo>
                    <a:pt x="294868" y="3125444"/>
                    <a:pt x="262336" y="3043332"/>
                    <a:pt x="288557" y="2975912"/>
                  </a:cubicBezTo>
                  <a:cubicBezTo>
                    <a:pt x="332713" y="2860659"/>
                    <a:pt x="486734" y="2873094"/>
                    <a:pt x="526223" y="2983450"/>
                  </a:cubicBezTo>
                  <a:cubicBezTo>
                    <a:pt x="566061" y="3078730"/>
                    <a:pt x="468135" y="3195872"/>
                    <a:pt x="356277" y="3150296"/>
                  </a:cubicBezTo>
                  <a:close/>
                  <a:moveTo>
                    <a:pt x="284240" y="3715280"/>
                  </a:moveTo>
                  <a:cubicBezTo>
                    <a:pt x="315774" y="3586088"/>
                    <a:pt x="484409" y="3585336"/>
                    <a:pt x="527551" y="3705486"/>
                  </a:cubicBezTo>
                  <a:cubicBezTo>
                    <a:pt x="614517" y="3913781"/>
                    <a:pt x="226484" y="3952957"/>
                    <a:pt x="284240" y="3715280"/>
                  </a:cubicBezTo>
                  <a:close/>
                  <a:moveTo>
                    <a:pt x="285900" y="4436950"/>
                  </a:moveTo>
                  <a:cubicBezTo>
                    <a:pt x="317435" y="4308143"/>
                    <a:pt x="485738" y="4306621"/>
                    <a:pt x="529212" y="4427156"/>
                  </a:cubicBezTo>
                  <a:cubicBezTo>
                    <a:pt x="616509" y="4636570"/>
                    <a:pt x="228477" y="4674626"/>
                    <a:pt x="285900" y="4436950"/>
                  </a:cubicBezTo>
                  <a:close/>
                  <a:moveTo>
                    <a:pt x="360594" y="5316056"/>
                  </a:moveTo>
                  <a:cubicBezTo>
                    <a:pt x="299185" y="5291204"/>
                    <a:pt x="266654" y="5209093"/>
                    <a:pt x="292875" y="5141673"/>
                  </a:cubicBezTo>
                  <a:cubicBezTo>
                    <a:pt x="337031" y="5026420"/>
                    <a:pt x="491052" y="5038854"/>
                    <a:pt x="530540" y="5149210"/>
                  </a:cubicBezTo>
                  <a:cubicBezTo>
                    <a:pt x="570046" y="5244124"/>
                    <a:pt x="472785" y="5361633"/>
                    <a:pt x="360594" y="5316056"/>
                  </a:cubicBezTo>
                  <a:close/>
                  <a:moveTo>
                    <a:pt x="288557" y="5881041"/>
                  </a:moveTo>
                  <a:cubicBezTo>
                    <a:pt x="320092" y="5751464"/>
                    <a:pt x="488727" y="5751464"/>
                    <a:pt x="531869" y="5871247"/>
                  </a:cubicBezTo>
                  <a:cubicBezTo>
                    <a:pt x="618834" y="6079542"/>
                    <a:pt x="230802" y="6118717"/>
                    <a:pt x="288557" y="5881041"/>
                  </a:cubicBezTo>
                  <a:close/>
                  <a:moveTo>
                    <a:pt x="350631" y="6753746"/>
                  </a:moveTo>
                  <a:cubicBezTo>
                    <a:pt x="301510" y="6727372"/>
                    <a:pt x="275936" y="6661841"/>
                    <a:pt x="290218" y="6602710"/>
                  </a:cubicBezTo>
                  <a:cubicBezTo>
                    <a:pt x="321753" y="6473518"/>
                    <a:pt x="490387" y="6473133"/>
                    <a:pt x="533529" y="6592916"/>
                  </a:cubicBezTo>
                  <a:cubicBezTo>
                    <a:pt x="575360" y="6693111"/>
                    <a:pt x="465478" y="6815517"/>
                    <a:pt x="350631" y="6753746"/>
                  </a:cubicBezTo>
                  <a:close/>
                  <a:moveTo>
                    <a:pt x="364895" y="7481816"/>
                  </a:moveTo>
                  <a:cubicBezTo>
                    <a:pt x="303486" y="7456964"/>
                    <a:pt x="270954" y="7374853"/>
                    <a:pt x="297175" y="7307433"/>
                  </a:cubicBezTo>
                  <a:cubicBezTo>
                    <a:pt x="341331" y="7192180"/>
                    <a:pt x="495352" y="7204614"/>
                    <a:pt x="534840" y="7314970"/>
                  </a:cubicBezTo>
                  <a:cubicBezTo>
                    <a:pt x="574364" y="7409884"/>
                    <a:pt x="477102" y="7527393"/>
                    <a:pt x="364895" y="7481816"/>
                  </a:cubicBezTo>
                  <a:close/>
                  <a:moveTo>
                    <a:pt x="366223" y="8203870"/>
                  </a:moveTo>
                  <a:cubicBezTo>
                    <a:pt x="236430" y="8151141"/>
                    <a:pt x="279922" y="7923258"/>
                    <a:pt x="435271" y="7949632"/>
                  </a:cubicBezTo>
                  <a:cubicBezTo>
                    <a:pt x="623484" y="7982388"/>
                    <a:pt x="543825" y="8276188"/>
                    <a:pt x="366223" y="820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469" name="Google Shape;7469;p46"/>
            <p:cNvGrpSpPr/>
            <p:nvPr/>
          </p:nvGrpSpPr>
          <p:grpSpPr>
            <a:xfrm>
              <a:off x="16356381" y="385515"/>
              <a:ext cx="6476858" cy="7972203"/>
              <a:chOff x="16356381" y="385515"/>
              <a:chExt cx="6476858" cy="7972203"/>
            </a:xfrm>
          </p:grpSpPr>
          <p:sp>
            <p:nvSpPr>
              <p:cNvPr id="7470" name="Google Shape;7470;p46"/>
              <p:cNvSpPr/>
              <p:nvPr/>
            </p:nvSpPr>
            <p:spPr>
              <a:xfrm>
                <a:off x="16415316" y="385515"/>
                <a:ext cx="6239801" cy="63222"/>
              </a:xfrm>
              <a:custGeom>
                <a:rect b="b" l="l" r="r" t="t"/>
                <a:pathLst>
                  <a:path extrusionOk="0" h="63222" w="6239801">
                    <a:moveTo>
                      <a:pt x="6236805" y="63222"/>
                    </a:moveTo>
                    <a:cubicBezTo>
                      <a:pt x="6235126" y="63240"/>
                      <a:pt x="11060" y="42148"/>
                      <a:pt x="8858" y="42130"/>
                    </a:cubicBezTo>
                    <a:cubicBezTo>
                      <a:pt x="8858" y="-22002"/>
                      <a:pt x="-440270" y="227"/>
                      <a:pt x="5057742" y="23295"/>
                    </a:cubicBezTo>
                    <a:cubicBezTo>
                      <a:pt x="6366160" y="28331"/>
                      <a:pt x="6235266" y="8954"/>
                      <a:pt x="6236805" y="6322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1" name="Google Shape;7471;p46"/>
              <p:cNvSpPr/>
              <p:nvPr/>
            </p:nvSpPr>
            <p:spPr>
              <a:xfrm>
                <a:off x="16415727" y="1101693"/>
                <a:ext cx="6257730" cy="66072"/>
              </a:xfrm>
              <a:custGeom>
                <a:rect b="b" l="l" r="r" t="t"/>
                <a:pathLst>
                  <a:path extrusionOk="0" h="66072" w="6257730">
                    <a:moveTo>
                      <a:pt x="6254328" y="66073"/>
                    </a:moveTo>
                    <a:cubicBezTo>
                      <a:pt x="6252335" y="66108"/>
                      <a:pt x="8393" y="44998"/>
                      <a:pt x="7117" y="44981"/>
                    </a:cubicBezTo>
                    <a:cubicBezTo>
                      <a:pt x="8603" y="-22195"/>
                      <a:pt x="-416366" y="-1505"/>
                      <a:pt x="5074252" y="26145"/>
                    </a:cubicBezTo>
                    <a:cubicBezTo>
                      <a:pt x="6381936" y="31165"/>
                      <a:pt x="6254328" y="11140"/>
                      <a:pt x="6254328" y="660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2" name="Google Shape;7472;p46"/>
              <p:cNvSpPr/>
              <p:nvPr/>
            </p:nvSpPr>
            <p:spPr>
              <a:xfrm>
                <a:off x="16417531" y="1820510"/>
                <a:ext cx="6299313" cy="52308"/>
              </a:xfrm>
              <a:custGeom>
                <a:rect b="b" l="l" r="r" t="t"/>
                <a:pathLst>
                  <a:path extrusionOk="0" h="52308" w="6299313">
                    <a:moveTo>
                      <a:pt x="836180" y="48217"/>
                    </a:moveTo>
                    <a:cubicBezTo>
                      <a:pt x="-116299" y="48217"/>
                      <a:pt x="4998" y="60827"/>
                      <a:pt x="4998" y="0"/>
                    </a:cubicBezTo>
                    <a:cubicBezTo>
                      <a:pt x="7673725" y="43653"/>
                      <a:pt x="8783914" y="60967"/>
                      <a:pt x="836180" y="4821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3" name="Google Shape;7473;p46"/>
              <p:cNvSpPr/>
              <p:nvPr/>
            </p:nvSpPr>
            <p:spPr>
              <a:xfrm>
                <a:off x="16376070" y="2541742"/>
                <a:ext cx="6324252" cy="64097"/>
              </a:xfrm>
              <a:custGeom>
                <a:rect b="b" l="l" r="r" t="t"/>
                <a:pathLst>
                  <a:path extrusionOk="0" h="64097" w="6324252">
                    <a:moveTo>
                      <a:pt x="6320870" y="64098"/>
                    </a:moveTo>
                    <a:cubicBezTo>
                      <a:pt x="6319506" y="64116"/>
                      <a:pt x="8509" y="42639"/>
                      <a:pt x="6604" y="42621"/>
                    </a:cubicBezTo>
                    <a:cubicBezTo>
                      <a:pt x="9698" y="-22526"/>
                      <a:pt x="-419886" y="438"/>
                      <a:pt x="5148101" y="23786"/>
                    </a:cubicBezTo>
                    <a:cubicBezTo>
                      <a:pt x="6447708" y="28805"/>
                      <a:pt x="6320870" y="9410"/>
                      <a:pt x="6320870" y="6409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4" name="Google Shape;7474;p46"/>
              <p:cNvSpPr/>
              <p:nvPr/>
            </p:nvSpPr>
            <p:spPr>
              <a:xfrm>
                <a:off x="16405181" y="3260871"/>
                <a:ext cx="6311351" cy="63630"/>
              </a:xfrm>
              <a:custGeom>
                <a:rect b="b" l="l" r="r" t="t"/>
                <a:pathLst>
                  <a:path extrusionOk="0" h="63630" w="6311351">
                    <a:moveTo>
                      <a:pt x="6308347" y="63631"/>
                    </a:moveTo>
                    <a:cubicBezTo>
                      <a:pt x="6306809" y="63648"/>
                      <a:pt x="6545" y="42172"/>
                      <a:pt x="4709" y="42154"/>
                    </a:cubicBezTo>
                    <a:cubicBezTo>
                      <a:pt x="14376" y="-22275"/>
                      <a:pt x="-422060" y="373"/>
                      <a:pt x="5136242" y="23703"/>
                    </a:cubicBezTo>
                    <a:cubicBezTo>
                      <a:pt x="6437546" y="28722"/>
                      <a:pt x="6306773" y="9782"/>
                      <a:pt x="6308347" y="6363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5" name="Google Shape;7475;p46"/>
              <p:cNvSpPr/>
              <p:nvPr/>
            </p:nvSpPr>
            <p:spPr>
              <a:xfrm>
                <a:off x="16382477" y="3979483"/>
                <a:ext cx="6363763" cy="64046"/>
              </a:xfrm>
              <a:custGeom>
                <a:rect b="b" l="l" r="r" t="t"/>
                <a:pathLst>
                  <a:path extrusionOk="0" h="64046" w="6363763">
                    <a:moveTo>
                      <a:pt x="6361923" y="64047"/>
                    </a:moveTo>
                    <a:cubicBezTo>
                      <a:pt x="6360647" y="64064"/>
                      <a:pt x="156089" y="43217"/>
                      <a:pt x="8501" y="42203"/>
                    </a:cubicBezTo>
                    <a:cubicBezTo>
                      <a:pt x="7068" y="-22629"/>
                      <a:pt x="-430837" y="596"/>
                      <a:pt x="5175886" y="24119"/>
                    </a:cubicBezTo>
                    <a:cubicBezTo>
                      <a:pt x="6491541" y="29156"/>
                      <a:pt x="6356993" y="9778"/>
                      <a:pt x="6361923" y="640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6" name="Google Shape;7476;p46"/>
              <p:cNvSpPr/>
              <p:nvPr/>
            </p:nvSpPr>
            <p:spPr>
              <a:xfrm>
                <a:off x="16401797" y="4696257"/>
                <a:ext cx="6376926" cy="58307"/>
              </a:xfrm>
              <a:custGeom>
                <a:rect b="b" l="l" r="r" t="t"/>
                <a:pathLst>
                  <a:path extrusionOk="0" h="58307" w="6376926">
                    <a:moveTo>
                      <a:pt x="2329736" y="50859"/>
                    </a:moveTo>
                    <a:cubicBezTo>
                      <a:pt x="-212912" y="41082"/>
                      <a:pt x="5664" y="69974"/>
                      <a:pt x="4126" y="0"/>
                    </a:cubicBezTo>
                    <a:cubicBezTo>
                      <a:pt x="6801746" y="18906"/>
                      <a:pt x="9045931" y="79191"/>
                      <a:pt x="2329736" y="5085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7" name="Google Shape;7477;p46"/>
              <p:cNvSpPr/>
              <p:nvPr/>
            </p:nvSpPr>
            <p:spPr>
              <a:xfrm>
                <a:off x="16400664" y="5416120"/>
                <a:ext cx="6363047" cy="65466"/>
              </a:xfrm>
              <a:custGeom>
                <a:rect b="b" l="l" r="r" t="t"/>
                <a:pathLst>
                  <a:path extrusionOk="0" h="65466" w="6363047">
                    <a:moveTo>
                      <a:pt x="6359678" y="65467"/>
                    </a:moveTo>
                    <a:cubicBezTo>
                      <a:pt x="6358402" y="65484"/>
                      <a:pt x="143793" y="44550"/>
                      <a:pt x="7567" y="43623"/>
                    </a:cubicBezTo>
                    <a:cubicBezTo>
                      <a:pt x="7567" y="-24392"/>
                      <a:pt x="-421999" y="1614"/>
                      <a:pt x="5191891" y="25172"/>
                    </a:cubicBezTo>
                    <a:cubicBezTo>
                      <a:pt x="6485993" y="31433"/>
                      <a:pt x="6359678" y="8487"/>
                      <a:pt x="6359678" y="654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8" name="Google Shape;7478;p46"/>
              <p:cNvSpPr/>
              <p:nvPr/>
            </p:nvSpPr>
            <p:spPr>
              <a:xfrm>
                <a:off x="16381786" y="6134162"/>
                <a:ext cx="6410866" cy="66453"/>
              </a:xfrm>
              <a:custGeom>
                <a:rect b="b" l="l" r="r" t="t"/>
                <a:pathLst>
                  <a:path extrusionOk="0" h="66453" w="6410866">
                    <a:moveTo>
                      <a:pt x="6409427" y="66453"/>
                    </a:moveTo>
                    <a:cubicBezTo>
                      <a:pt x="6408150" y="66471"/>
                      <a:pt x="119931" y="45344"/>
                      <a:pt x="6534" y="44610"/>
                    </a:cubicBezTo>
                    <a:cubicBezTo>
                      <a:pt x="9803" y="-25784"/>
                      <a:pt x="-423557" y="2443"/>
                      <a:pt x="5228022" y="26159"/>
                    </a:cubicBezTo>
                    <a:cubicBezTo>
                      <a:pt x="6538153" y="31196"/>
                      <a:pt x="6403396" y="11765"/>
                      <a:pt x="6409427" y="6645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9" name="Google Shape;7479;p46"/>
              <p:cNvSpPr/>
              <p:nvPr/>
            </p:nvSpPr>
            <p:spPr>
              <a:xfrm>
                <a:off x="16383053" y="6852608"/>
                <a:ext cx="6450186" cy="59439"/>
              </a:xfrm>
              <a:custGeom>
                <a:rect b="b" l="l" r="r" t="t"/>
                <a:pathLst>
                  <a:path extrusionOk="0" h="59439" w="6450186">
                    <a:moveTo>
                      <a:pt x="2399926" y="51226"/>
                    </a:moveTo>
                    <a:cubicBezTo>
                      <a:pt x="-252256" y="41047"/>
                      <a:pt x="6928" y="72335"/>
                      <a:pt x="6928" y="0"/>
                    </a:cubicBezTo>
                    <a:cubicBezTo>
                      <a:pt x="6763469" y="26041"/>
                      <a:pt x="9211827" y="79978"/>
                      <a:pt x="2399926" y="5122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0" name="Google Shape;7480;p46"/>
              <p:cNvSpPr/>
              <p:nvPr/>
            </p:nvSpPr>
            <p:spPr>
              <a:xfrm>
                <a:off x="16356381" y="7573287"/>
                <a:ext cx="6476103" cy="65018"/>
              </a:xfrm>
              <a:custGeom>
                <a:rect b="b" l="l" r="r" t="t"/>
                <a:pathLst>
                  <a:path extrusionOk="0" h="65018" w="6476103">
                    <a:moveTo>
                      <a:pt x="6473672" y="65019"/>
                    </a:moveTo>
                    <a:cubicBezTo>
                      <a:pt x="6472344" y="65036"/>
                      <a:pt x="274621" y="44679"/>
                      <a:pt x="8042" y="42423"/>
                    </a:cubicBezTo>
                    <a:cubicBezTo>
                      <a:pt x="8042" y="-23441"/>
                      <a:pt x="-436662" y="1079"/>
                      <a:pt x="5287635" y="25091"/>
                    </a:cubicBezTo>
                    <a:cubicBezTo>
                      <a:pt x="6602906" y="30128"/>
                      <a:pt x="6470578" y="10733"/>
                      <a:pt x="6473672" y="6501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1" name="Google Shape;7481;p46"/>
              <p:cNvSpPr/>
              <p:nvPr/>
            </p:nvSpPr>
            <p:spPr>
              <a:xfrm>
                <a:off x="16378053" y="8290512"/>
                <a:ext cx="6447020" cy="67206"/>
              </a:xfrm>
              <a:custGeom>
                <a:rect b="b" l="l" r="r" t="t"/>
                <a:pathLst>
                  <a:path extrusionOk="0" h="67206" w="6447020">
                    <a:moveTo>
                      <a:pt x="6444694" y="67206"/>
                    </a:moveTo>
                    <a:cubicBezTo>
                      <a:pt x="6443436" y="67224"/>
                      <a:pt x="177277" y="45642"/>
                      <a:pt x="8275" y="44226"/>
                    </a:cubicBezTo>
                    <a:cubicBezTo>
                      <a:pt x="6702" y="-21813"/>
                      <a:pt x="-430993" y="-1875"/>
                      <a:pt x="5282886" y="26894"/>
                    </a:cubicBezTo>
                    <a:cubicBezTo>
                      <a:pt x="6571865" y="31931"/>
                      <a:pt x="6441391" y="11066"/>
                      <a:pt x="6444694" y="6720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482" name="Google Shape;7482;p46"/>
            <p:cNvSpPr/>
            <p:nvPr/>
          </p:nvSpPr>
          <p:spPr>
            <a:xfrm>
              <a:off x="17209552" y="6541"/>
              <a:ext cx="173936" cy="8660419"/>
            </a:xfrm>
            <a:custGeom>
              <a:rect b="b" l="l" r="r" t="t"/>
              <a:pathLst>
                <a:path extrusionOk="0" h="8660419" w="173936">
                  <a:moveTo>
                    <a:pt x="173936" y="8660419"/>
                  </a:moveTo>
                  <a:cubicBezTo>
                    <a:pt x="77933" y="8660419"/>
                    <a:pt x="-73221" y="3657581"/>
                    <a:pt x="40822" y="2"/>
                  </a:cubicBezTo>
                  <a:cubicBezTo>
                    <a:pt x="138014" y="-2954"/>
                    <a:pt x="-96138" y="3374450"/>
                    <a:pt x="173936" y="8660419"/>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483" name="Google Shape;7483;p46"/>
          <p:cNvGrpSpPr/>
          <p:nvPr/>
        </p:nvGrpSpPr>
        <p:grpSpPr>
          <a:xfrm>
            <a:off x="3809241" y="4102153"/>
            <a:ext cx="4813629" cy="734680"/>
            <a:chOff x="8127905" y="568534"/>
            <a:chExt cx="2294061" cy="922617"/>
          </a:xfrm>
        </p:grpSpPr>
        <p:grpSp>
          <p:nvGrpSpPr>
            <p:cNvPr id="7484" name="Google Shape;7484;p46"/>
            <p:cNvGrpSpPr/>
            <p:nvPr/>
          </p:nvGrpSpPr>
          <p:grpSpPr>
            <a:xfrm>
              <a:off x="9829377" y="586983"/>
              <a:ext cx="71472" cy="4293"/>
              <a:chOff x="9829377" y="586983"/>
              <a:chExt cx="71472" cy="4293"/>
            </a:xfrm>
          </p:grpSpPr>
          <p:sp>
            <p:nvSpPr>
              <p:cNvPr id="7485" name="Google Shape;7485;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6" name="Google Shape;7486;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7" name="Google Shape;7487;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488" name="Google Shape;7488;p46"/>
            <p:cNvGrpSpPr/>
            <p:nvPr/>
          </p:nvGrpSpPr>
          <p:grpSpPr>
            <a:xfrm>
              <a:off x="8127905" y="568534"/>
              <a:ext cx="2294061" cy="922617"/>
              <a:chOff x="8127905" y="568534"/>
              <a:chExt cx="2294061" cy="922617"/>
            </a:xfrm>
          </p:grpSpPr>
          <p:sp>
            <p:nvSpPr>
              <p:cNvPr id="7489" name="Google Shape;7489;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0" name="Google Shape;7490;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1" name="Google Shape;7491;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2" name="Google Shape;7492;p46"/>
              <p:cNvSpPr/>
              <p:nvPr/>
            </p:nvSpPr>
            <p:spPr>
              <a:xfrm>
                <a:off x="8127905" y="568534"/>
                <a:ext cx="2294061"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493" name="Google Shape;7493;p46"/>
          <p:cNvGrpSpPr/>
          <p:nvPr/>
        </p:nvGrpSpPr>
        <p:grpSpPr>
          <a:xfrm>
            <a:off x="1411196" y="3221279"/>
            <a:ext cx="5454610" cy="752943"/>
            <a:chOff x="2328094" y="3902978"/>
            <a:chExt cx="2365399" cy="772012"/>
          </a:xfrm>
        </p:grpSpPr>
        <p:sp>
          <p:nvSpPr>
            <p:cNvPr id="7494" name="Google Shape;7494;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5" name="Google Shape;7495;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496" name="Google Shape;7496;p46"/>
          <p:cNvGrpSpPr/>
          <p:nvPr/>
        </p:nvGrpSpPr>
        <p:grpSpPr>
          <a:xfrm>
            <a:off x="2161855" y="2428504"/>
            <a:ext cx="6176777" cy="664838"/>
            <a:chOff x="8287055" y="568536"/>
            <a:chExt cx="2706857" cy="922617"/>
          </a:xfrm>
        </p:grpSpPr>
        <p:grpSp>
          <p:nvGrpSpPr>
            <p:cNvPr id="7497" name="Google Shape;7497;p46"/>
            <p:cNvGrpSpPr/>
            <p:nvPr/>
          </p:nvGrpSpPr>
          <p:grpSpPr>
            <a:xfrm>
              <a:off x="8287055" y="568536"/>
              <a:ext cx="2706857" cy="922617"/>
              <a:chOff x="8287055" y="568536"/>
              <a:chExt cx="2706857" cy="922617"/>
            </a:xfrm>
          </p:grpSpPr>
          <p:sp>
            <p:nvSpPr>
              <p:cNvPr id="7498" name="Google Shape;7498;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9" name="Google Shape;7499;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0" name="Google Shape;7500;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1" name="Google Shape;7501;p46"/>
              <p:cNvSpPr/>
              <p:nvPr/>
            </p:nvSpPr>
            <p:spPr>
              <a:xfrm>
                <a:off x="8287055" y="568536"/>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02" name="Google Shape;7502;p46"/>
            <p:cNvGrpSpPr/>
            <p:nvPr/>
          </p:nvGrpSpPr>
          <p:grpSpPr>
            <a:xfrm>
              <a:off x="8287055" y="568536"/>
              <a:ext cx="2706857" cy="922617"/>
              <a:chOff x="8287055" y="568536"/>
              <a:chExt cx="2706857" cy="922617"/>
            </a:xfrm>
          </p:grpSpPr>
          <p:sp>
            <p:nvSpPr>
              <p:cNvPr id="7503" name="Google Shape;7503;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4" name="Google Shape;7504;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5" name="Google Shape;7505;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6" name="Google Shape;7506;p46"/>
              <p:cNvSpPr/>
              <p:nvPr/>
            </p:nvSpPr>
            <p:spPr>
              <a:xfrm>
                <a:off x="8287055" y="568536"/>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507" name="Google Shape;7507;p46"/>
          <p:cNvGrpSpPr/>
          <p:nvPr/>
        </p:nvGrpSpPr>
        <p:grpSpPr>
          <a:xfrm>
            <a:off x="959068" y="1755774"/>
            <a:ext cx="7663802" cy="588505"/>
            <a:chOff x="2328094" y="3902978"/>
            <a:chExt cx="2365399" cy="772012"/>
          </a:xfrm>
        </p:grpSpPr>
        <p:sp>
          <p:nvSpPr>
            <p:cNvPr id="7508" name="Google Shape;7508;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9" name="Google Shape;7509;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10" name="Google Shape;7510;p46"/>
          <p:cNvGrpSpPr/>
          <p:nvPr/>
        </p:nvGrpSpPr>
        <p:grpSpPr>
          <a:xfrm>
            <a:off x="1668902" y="952881"/>
            <a:ext cx="6331259" cy="664875"/>
            <a:chOff x="8287055" y="568532"/>
            <a:chExt cx="2848967" cy="738094"/>
          </a:xfrm>
        </p:grpSpPr>
        <p:grpSp>
          <p:nvGrpSpPr>
            <p:cNvPr id="7511" name="Google Shape;7511;p46"/>
            <p:cNvGrpSpPr/>
            <p:nvPr/>
          </p:nvGrpSpPr>
          <p:grpSpPr>
            <a:xfrm>
              <a:off x="9829377" y="586983"/>
              <a:ext cx="71472" cy="4293"/>
              <a:chOff x="9829377" y="586983"/>
              <a:chExt cx="71472" cy="4293"/>
            </a:xfrm>
          </p:grpSpPr>
          <p:sp>
            <p:nvSpPr>
              <p:cNvPr id="7512" name="Google Shape;7512;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3" name="Google Shape;7513;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4" name="Google Shape;7514;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15" name="Google Shape;7515;p46"/>
            <p:cNvGrpSpPr/>
            <p:nvPr/>
          </p:nvGrpSpPr>
          <p:grpSpPr>
            <a:xfrm>
              <a:off x="8287055" y="568532"/>
              <a:ext cx="2848967" cy="738094"/>
              <a:chOff x="8287055" y="568532"/>
              <a:chExt cx="2848967" cy="738094"/>
            </a:xfrm>
          </p:grpSpPr>
          <p:sp>
            <p:nvSpPr>
              <p:cNvPr id="7516" name="Google Shape;7516;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7" name="Google Shape;7517;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8" name="Google Shape;7518;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9" name="Google Shape;7519;p46"/>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520" name="Google Shape;7520;p46"/>
          <p:cNvGrpSpPr/>
          <p:nvPr/>
        </p:nvGrpSpPr>
        <p:grpSpPr>
          <a:xfrm rot="1308261">
            <a:off x="6791318" y="7009"/>
            <a:ext cx="2745004" cy="1004664"/>
            <a:chOff x="11917437" y="249981"/>
            <a:chExt cx="7591957" cy="2778922"/>
          </a:xfrm>
        </p:grpSpPr>
        <p:sp>
          <p:nvSpPr>
            <p:cNvPr id="7521" name="Google Shape;7521;p46"/>
            <p:cNvSpPr/>
            <p:nvPr/>
          </p:nvSpPr>
          <p:spPr>
            <a:xfrm>
              <a:off x="16141855" y="400266"/>
              <a:ext cx="3062245" cy="2491046"/>
            </a:xfrm>
            <a:custGeom>
              <a:rect b="b" l="l" r="r" t="t"/>
              <a:pathLst>
                <a:path extrusionOk="0" h="2491046" w="3062245">
                  <a:moveTo>
                    <a:pt x="3034921" y="596972"/>
                  </a:moveTo>
                  <a:cubicBezTo>
                    <a:pt x="3061796" y="736835"/>
                    <a:pt x="3065015" y="882353"/>
                    <a:pt x="3060612" y="1023171"/>
                  </a:cubicBezTo>
                  <a:cubicBezTo>
                    <a:pt x="3052579" y="1279942"/>
                    <a:pt x="3020086" y="1540428"/>
                    <a:pt x="2915454" y="1775125"/>
                  </a:cubicBezTo>
                  <a:cubicBezTo>
                    <a:pt x="2672936" y="2319128"/>
                    <a:pt x="2055649" y="2486220"/>
                    <a:pt x="1506538" y="2490799"/>
                  </a:cubicBezTo>
                  <a:cubicBezTo>
                    <a:pt x="1213261" y="2493240"/>
                    <a:pt x="879791" y="2479777"/>
                    <a:pt x="610656" y="2351694"/>
                  </a:cubicBezTo>
                  <a:cubicBezTo>
                    <a:pt x="221918" y="2166681"/>
                    <a:pt x="140335" y="1757872"/>
                    <a:pt x="63382" y="1373533"/>
                  </a:cubicBezTo>
                  <a:cubicBezTo>
                    <a:pt x="34639" y="1230016"/>
                    <a:pt x="19015" y="1084180"/>
                    <a:pt x="11666" y="938101"/>
                  </a:cubicBezTo>
                  <a:cubicBezTo>
                    <a:pt x="10831" y="935053"/>
                    <a:pt x="10011" y="932264"/>
                    <a:pt x="9510" y="930247"/>
                  </a:cubicBezTo>
                  <a:cubicBezTo>
                    <a:pt x="-8620" y="865508"/>
                    <a:pt x="1964" y="795721"/>
                    <a:pt x="17998" y="731559"/>
                  </a:cubicBezTo>
                  <a:cubicBezTo>
                    <a:pt x="73328" y="546970"/>
                    <a:pt x="181028" y="398374"/>
                    <a:pt x="341476" y="290926"/>
                  </a:cubicBezTo>
                  <a:cubicBezTo>
                    <a:pt x="565287" y="141041"/>
                    <a:pt x="848847" y="75348"/>
                    <a:pt x="1112697" y="38111"/>
                  </a:cubicBezTo>
                  <a:cubicBezTo>
                    <a:pt x="1399901" y="-2430"/>
                    <a:pt x="1690947" y="-2445"/>
                    <a:pt x="1980367" y="1846"/>
                  </a:cubicBezTo>
                  <a:cubicBezTo>
                    <a:pt x="2137885" y="4180"/>
                    <a:pt x="2296178" y="7728"/>
                    <a:pt x="2451236" y="35579"/>
                  </a:cubicBezTo>
                  <a:cubicBezTo>
                    <a:pt x="2646698" y="70678"/>
                    <a:pt x="2851468" y="143740"/>
                    <a:pt x="2946581" y="331149"/>
                  </a:cubicBezTo>
                  <a:cubicBezTo>
                    <a:pt x="2989308" y="415324"/>
                    <a:pt x="3017231" y="504928"/>
                    <a:pt x="3034921" y="5969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2" name="Google Shape;7522;p46"/>
            <p:cNvSpPr/>
            <p:nvPr/>
          </p:nvSpPr>
          <p:spPr>
            <a:xfrm>
              <a:off x="12242590" y="482956"/>
              <a:ext cx="3059286" cy="2485670"/>
            </a:xfrm>
            <a:custGeom>
              <a:rect b="b" l="l" r="r" t="t"/>
              <a:pathLst>
                <a:path extrusionOk="0" h="2485670" w="3059286">
                  <a:moveTo>
                    <a:pt x="16075" y="653478"/>
                  </a:moveTo>
                  <a:cubicBezTo>
                    <a:pt x="-5137" y="794311"/>
                    <a:pt x="-2480" y="939829"/>
                    <a:pt x="7602" y="1080359"/>
                  </a:cubicBezTo>
                  <a:cubicBezTo>
                    <a:pt x="25990" y="1336600"/>
                    <a:pt x="68975" y="1595555"/>
                    <a:pt x="182976" y="1825855"/>
                  </a:cubicBezTo>
                  <a:cubicBezTo>
                    <a:pt x="447237" y="2359654"/>
                    <a:pt x="1070780" y="2501791"/>
                    <a:pt x="1619633" y="2484264"/>
                  </a:cubicBezTo>
                  <a:cubicBezTo>
                    <a:pt x="1912758" y="2474909"/>
                    <a:pt x="2245423" y="2448044"/>
                    <a:pt x="2509167" y="2309227"/>
                  </a:cubicBezTo>
                  <a:cubicBezTo>
                    <a:pt x="2890117" y="2108734"/>
                    <a:pt x="2955149" y="1696969"/>
                    <a:pt x="3016538" y="1309840"/>
                  </a:cubicBezTo>
                  <a:cubicBezTo>
                    <a:pt x="3039466" y="1165277"/>
                    <a:pt x="3049199" y="1018940"/>
                    <a:pt x="3050656" y="872680"/>
                  </a:cubicBezTo>
                  <a:cubicBezTo>
                    <a:pt x="3051370" y="869602"/>
                    <a:pt x="3052068" y="866782"/>
                    <a:pt x="3052494" y="864750"/>
                  </a:cubicBezTo>
                  <a:cubicBezTo>
                    <a:pt x="3067996" y="799329"/>
                    <a:pt x="3054604" y="730027"/>
                    <a:pt x="3035989" y="666577"/>
                  </a:cubicBezTo>
                  <a:cubicBezTo>
                    <a:pt x="2973264" y="484369"/>
                    <a:pt x="2859643" y="340230"/>
                    <a:pt x="2695003" y="239317"/>
                  </a:cubicBezTo>
                  <a:cubicBezTo>
                    <a:pt x="2465332" y="98559"/>
                    <a:pt x="2179342" y="44327"/>
                    <a:pt x="1914201" y="17719"/>
                  </a:cubicBezTo>
                  <a:cubicBezTo>
                    <a:pt x="1625600" y="-11239"/>
                    <a:pt x="1334783" y="451"/>
                    <a:pt x="1045772" y="16385"/>
                  </a:cubicBezTo>
                  <a:cubicBezTo>
                    <a:pt x="888467" y="25057"/>
                    <a:pt x="730463" y="34973"/>
                    <a:pt x="576650" y="69025"/>
                  </a:cubicBezTo>
                  <a:cubicBezTo>
                    <a:pt x="382766" y="111947"/>
                    <a:pt x="181093" y="193196"/>
                    <a:pt x="93634" y="384274"/>
                  </a:cubicBezTo>
                  <a:cubicBezTo>
                    <a:pt x="54323" y="470147"/>
                    <a:pt x="30029" y="560797"/>
                    <a:pt x="16075" y="65347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3" name="Google Shape;7523;p46"/>
            <p:cNvSpPr/>
            <p:nvPr/>
          </p:nvSpPr>
          <p:spPr>
            <a:xfrm>
              <a:off x="17217069" y="417259"/>
              <a:ext cx="1017415" cy="2155512"/>
            </a:xfrm>
            <a:custGeom>
              <a:rect b="b" l="l" r="r" t="t"/>
              <a:pathLst>
                <a:path extrusionOk="0" h="2155512" w="1017415">
                  <a:moveTo>
                    <a:pt x="893599" y="15615"/>
                  </a:moveTo>
                  <a:cubicBezTo>
                    <a:pt x="917847" y="-20712"/>
                    <a:pt x="976548" y="12522"/>
                    <a:pt x="956111" y="52305"/>
                  </a:cubicBezTo>
                  <a:cubicBezTo>
                    <a:pt x="934747" y="90117"/>
                    <a:pt x="914401" y="128278"/>
                    <a:pt x="896377" y="167789"/>
                  </a:cubicBezTo>
                  <a:cubicBezTo>
                    <a:pt x="844919" y="295932"/>
                    <a:pt x="803634" y="429518"/>
                    <a:pt x="779006" y="565454"/>
                  </a:cubicBezTo>
                  <a:cubicBezTo>
                    <a:pt x="740894" y="860296"/>
                    <a:pt x="922220" y="704893"/>
                    <a:pt x="1005337" y="865072"/>
                  </a:cubicBezTo>
                  <a:cubicBezTo>
                    <a:pt x="1047958" y="1007330"/>
                    <a:pt x="968091" y="1157700"/>
                    <a:pt x="916192" y="1287890"/>
                  </a:cubicBezTo>
                  <a:cubicBezTo>
                    <a:pt x="827473" y="1448736"/>
                    <a:pt x="554937" y="2239397"/>
                    <a:pt x="338323" y="2148217"/>
                  </a:cubicBezTo>
                  <a:cubicBezTo>
                    <a:pt x="258304" y="2109996"/>
                    <a:pt x="260141" y="2005185"/>
                    <a:pt x="256740" y="1928682"/>
                  </a:cubicBezTo>
                  <a:cubicBezTo>
                    <a:pt x="268583" y="1755206"/>
                    <a:pt x="334406" y="1589145"/>
                    <a:pt x="395065" y="1427601"/>
                  </a:cubicBezTo>
                  <a:cubicBezTo>
                    <a:pt x="425251" y="1344563"/>
                    <a:pt x="465974" y="1264693"/>
                    <a:pt x="486579" y="1178531"/>
                  </a:cubicBezTo>
                  <a:cubicBezTo>
                    <a:pt x="492015" y="1120069"/>
                    <a:pt x="392484" y="1154000"/>
                    <a:pt x="359080" y="1157017"/>
                  </a:cubicBezTo>
                  <a:cubicBezTo>
                    <a:pt x="290524" y="1165174"/>
                    <a:pt x="221969" y="1180184"/>
                    <a:pt x="152684" y="1178289"/>
                  </a:cubicBezTo>
                  <a:cubicBezTo>
                    <a:pt x="42252" y="1182868"/>
                    <a:pt x="-17193" y="1099480"/>
                    <a:pt x="4383" y="994701"/>
                  </a:cubicBezTo>
                  <a:cubicBezTo>
                    <a:pt x="74002" y="776939"/>
                    <a:pt x="174170" y="568820"/>
                    <a:pt x="254796" y="355288"/>
                  </a:cubicBezTo>
                  <a:cubicBezTo>
                    <a:pt x="291298" y="256452"/>
                    <a:pt x="334785" y="160163"/>
                    <a:pt x="373109" y="62160"/>
                  </a:cubicBezTo>
                  <a:cubicBezTo>
                    <a:pt x="389796" y="16161"/>
                    <a:pt x="448543" y="24560"/>
                    <a:pt x="462725" y="60144"/>
                  </a:cubicBezTo>
                  <a:cubicBezTo>
                    <a:pt x="469983" y="59492"/>
                    <a:pt x="477074" y="58597"/>
                    <a:pt x="483694" y="57187"/>
                  </a:cubicBezTo>
                  <a:cubicBezTo>
                    <a:pt x="612028" y="37811"/>
                    <a:pt x="742169" y="50031"/>
                    <a:pt x="871172" y="42769"/>
                  </a:cubicBezTo>
                  <a:cubicBezTo>
                    <a:pt x="871172" y="42829"/>
                    <a:pt x="871127" y="42905"/>
                    <a:pt x="871127" y="42966"/>
                  </a:cubicBezTo>
                  <a:lnTo>
                    <a:pt x="871066" y="42966"/>
                  </a:lnTo>
                  <a:cubicBezTo>
                    <a:pt x="871066" y="43027"/>
                    <a:pt x="871005" y="43027"/>
                    <a:pt x="871021" y="43102"/>
                  </a:cubicBezTo>
                  <a:cubicBezTo>
                    <a:pt x="872448" y="42966"/>
                    <a:pt x="873875" y="42905"/>
                    <a:pt x="875257" y="42966"/>
                  </a:cubicBezTo>
                  <a:cubicBezTo>
                    <a:pt x="881315" y="33824"/>
                    <a:pt x="887419" y="24666"/>
                    <a:pt x="893599" y="15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4" name="Google Shape;7524;p46"/>
            <p:cNvSpPr/>
            <p:nvPr/>
          </p:nvSpPr>
          <p:spPr>
            <a:xfrm>
              <a:off x="13569386" y="515155"/>
              <a:ext cx="1020482" cy="2131848"/>
            </a:xfrm>
            <a:custGeom>
              <a:rect b="b" l="l" r="r" t="t"/>
              <a:pathLst>
                <a:path extrusionOk="0" h="2131848" w="1020482">
                  <a:moveTo>
                    <a:pt x="934206" y="14494"/>
                  </a:moveTo>
                  <a:cubicBezTo>
                    <a:pt x="959912" y="-20832"/>
                    <a:pt x="1017216" y="14737"/>
                    <a:pt x="995184" y="53671"/>
                  </a:cubicBezTo>
                  <a:cubicBezTo>
                    <a:pt x="972302" y="90589"/>
                    <a:pt x="950453" y="127900"/>
                    <a:pt x="930835" y="166653"/>
                  </a:cubicBezTo>
                  <a:cubicBezTo>
                    <a:pt x="874245" y="292628"/>
                    <a:pt x="827615" y="424440"/>
                    <a:pt x="797520" y="559285"/>
                  </a:cubicBezTo>
                  <a:cubicBezTo>
                    <a:pt x="747550" y="852352"/>
                    <a:pt x="934995" y="704378"/>
                    <a:pt x="1011583" y="867771"/>
                  </a:cubicBezTo>
                  <a:cubicBezTo>
                    <a:pt x="1048434" y="1011637"/>
                    <a:pt x="962554" y="1158671"/>
                    <a:pt x="905447" y="1286663"/>
                  </a:cubicBezTo>
                  <a:cubicBezTo>
                    <a:pt x="810305" y="1443809"/>
                    <a:pt x="506111" y="2222857"/>
                    <a:pt x="293338" y="2123050"/>
                  </a:cubicBezTo>
                  <a:cubicBezTo>
                    <a:pt x="214928" y="2081630"/>
                    <a:pt x="220987" y="1976986"/>
                    <a:pt x="220683" y="1900422"/>
                  </a:cubicBezTo>
                  <a:cubicBezTo>
                    <a:pt x="239511" y="1727568"/>
                    <a:pt x="311984" y="1564281"/>
                    <a:pt x="379112" y="1405300"/>
                  </a:cubicBezTo>
                  <a:cubicBezTo>
                    <a:pt x="412623" y="1323550"/>
                    <a:pt x="456550" y="1245363"/>
                    <a:pt x="480601" y="1160111"/>
                  </a:cubicBezTo>
                  <a:cubicBezTo>
                    <a:pt x="488391" y="1101922"/>
                    <a:pt x="387585" y="1131805"/>
                    <a:pt x="354074" y="1133488"/>
                  </a:cubicBezTo>
                  <a:cubicBezTo>
                    <a:pt x="285245" y="1138870"/>
                    <a:pt x="216143" y="1151121"/>
                    <a:pt x="146980" y="1146436"/>
                  </a:cubicBezTo>
                  <a:cubicBezTo>
                    <a:pt x="36457" y="1146572"/>
                    <a:pt x="-19587" y="1060850"/>
                    <a:pt x="6210" y="957026"/>
                  </a:cubicBezTo>
                  <a:cubicBezTo>
                    <a:pt x="84559" y="742236"/>
                    <a:pt x="193048" y="538317"/>
                    <a:pt x="282208" y="328211"/>
                  </a:cubicBezTo>
                  <a:cubicBezTo>
                    <a:pt x="322674" y="230921"/>
                    <a:pt x="370002" y="136467"/>
                    <a:pt x="412243" y="40086"/>
                  </a:cubicBezTo>
                  <a:cubicBezTo>
                    <a:pt x="430768" y="-5201"/>
                    <a:pt x="489135" y="5549"/>
                    <a:pt x="501859" y="41678"/>
                  </a:cubicBezTo>
                  <a:cubicBezTo>
                    <a:pt x="509132" y="41314"/>
                    <a:pt x="516268" y="40708"/>
                    <a:pt x="522934" y="39556"/>
                  </a:cubicBezTo>
                  <a:cubicBezTo>
                    <a:pt x="651952" y="25365"/>
                    <a:pt x="781501" y="42800"/>
                    <a:pt x="910686" y="40738"/>
                  </a:cubicBezTo>
                  <a:cubicBezTo>
                    <a:pt x="910686" y="40799"/>
                    <a:pt x="910625" y="40859"/>
                    <a:pt x="910640" y="40920"/>
                  </a:cubicBezTo>
                  <a:lnTo>
                    <a:pt x="910580" y="40920"/>
                  </a:lnTo>
                  <a:cubicBezTo>
                    <a:pt x="910580" y="40981"/>
                    <a:pt x="910519" y="40981"/>
                    <a:pt x="910519" y="41041"/>
                  </a:cubicBezTo>
                  <a:cubicBezTo>
                    <a:pt x="911946" y="40966"/>
                    <a:pt x="913373" y="40966"/>
                    <a:pt x="914755" y="41072"/>
                  </a:cubicBezTo>
                  <a:cubicBezTo>
                    <a:pt x="921208" y="32202"/>
                    <a:pt x="927677" y="23288"/>
                    <a:pt x="934206" y="1449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5" name="Google Shape;7525;p46"/>
            <p:cNvSpPr/>
            <p:nvPr/>
          </p:nvSpPr>
          <p:spPr>
            <a:xfrm>
              <a:off x="16914545" y="1992100"/>
              <a:ext cx="440270" cy="876108"/>
            </a:xfrm>
            <a:custGeom>
              <a:rect b="b" l="l" r="r" t="t"/>
              <a:pathLst>
                <a:path extrusionOk="0" h="876108" w="440270">
                  <a:moveTo>
                    <a:pt x="172528" y="875101"/>
                  </a:moveTo>
                  <a:cubicBezTo>
                    <a:pt x="133490" y="868066"/>
                    <a:pt x="129163" y="825145"/>
                    <a:pt x="139913" y="793700"/>
                  </a:cubicBezTo>
                  <a:cubicBezTo>
                    <a:pt x="129132" y="799098"/>
                    <a:pt x="116590" y="800401"/>
                    <a:pt x="104246" y="796187"/>
                  </a:cubicBezTo>
                  <a:cubicBezTo>
                    <a:pt x="97641" y="793943"/>
                    <a:pt x="91977" y="790440"/>
                    <a:pt x="87362" y="786059"/>
                  </a:cubicBezTo>
                  <a:cubicBezTo>
                    <a:pt x="67227" y="818398"/>
                    <a:pt x="13993" y="811499"/>
                    <a:pt x="2787" y="775052"/>
                  </a:cubicBezTo>
                  <a:cubicBezTo>
                    <a:pt x="-4000" y="756752"/>
                    <a:pt x="3136" y="738376"/>
                    <a:pt x="8010" y="720547"/>
                  </a:cubicBezTo>
                  <a:cubicBezTo>
                    <a:pt x="61306" y="566205"/>
                    <a:pt x="111200" y="410347"/>
                    <a:pt x="167563" y="257036"/>
                  </a:cubicBezTo>
                  <a:cubicBezTo>
                    <a:pt x="202714" y="173391"/>
                    <a:pt x="234585" y="81104"/>
                    <a:pt x="305236" y="20186"/>
                  </a:cubicBezTo>
                  <a:cubicBezTo>
                    <a:pt x="342299" y="-12471"/>
                    <a:pt x="409898" y="-5815"/>
                    <a:pt x="430108" y="42428"/>
                  </a:cubicBezTo>
                  <a:cubicBezTo>
                    <a:pt x="446188" y="80013"/>
                    <a:pt x="438763" y="123404"/>
                    <a:pt x="437199" y="163081"/>
                  </a:cubicBezTo>
                  <a:cubicBezTo>
                    <a:pt x="429835" y="297259"/>
                    <a:pt x="392164" y="426797"/>
                    <a:pt x="350180" y="553697"/>
                  </a:cubicBezTo>
                  <a:cubicBezTo>
                    <a:pt x="330031" y="615600"/>
                    <a:pt x="309244" y="677201"/>
                    <a:pt x="285952" y="737907"/>
                  </a:cubicBezTo>
                  <a:cubicBezTo>
                    <a:pt x="269371" y="766789"/>
                    <a:pt x="267777" y="814153"/>
                    <a:pt x="231806" y="825342"/>
                  </a:cubicBezTo>
                  <a:cubicBezTo>
                    <a:pt x="227889" y="854876"/>
                    <a:pt x="204429" y="881696"/>
                    <a:pt x="172528" y="875101"/>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6" name="Google Shape;7526;p46"/>
            <p:cNvSpPr/>
            <p:nvPr/>
          </p:nvSpPr>
          <p:spPr>
            <a:xfrm>
              <a:off x="13144808" y="2135525"/>
              <a:ext cx="466691" cy="868317"/>
            </a:xfrm>
            <a:custGeom>
              <a:rect b="b" l="l" r="r" t="t"/>
              <a:pathLst>
                <a:path extrusionOk="0" h="868317" w="466691">
                  <a:moveTo>
                    <a:pt x="167757" y="866884"/>
                  </a:moveTo>
                  <a:cubicBezTo>
                    <a:pt x="129038" y="858288"/>
                    <a:pt x="126441" y="815230"/>
                    <a:pt x="138452" y="784240"/>
                  </a:cubicBezTo>
                  <a:cubicBezTo>
                    <a:pt x="127458" y="789198"/>
                    <a:pt x="114886" y="790001"/>
                    <a:pt x="102709" y="785286"/>
                  </a:cubicBezTo>
                  <a:cubicBezTo>
                    <a:pt x="96195" y="782769"/>
                    <a:pt x="90683" y="779055"/>
                    <a:pt x="86249" y="774491"/>
                  </a:cubicBezTo>
                  <a:cubicBezTo>
                    <a:pt x="64825" y="805981"/>
                    <a:pt x="11909" y="796945"/>
                    <a:pt x="2176" y="760103"/>
                  </a:cubicBezTo>
                  <a:cubicBezTo>
                    <a:pt x="-3867" y="741546"/>
                    <a:pt x="4013" y="723473"/>
                    <a:pt x="9586" y="705841"/>
                  </a:cubicBezTo>
                  <a:cubicBezTo>
                    <a:pt x="69061" y="553773"/>
                    <a:pt x="125211" y="400038"/>
                    <a:pt x="187723" y="249122"/>
                  </a:cubicBezTo>
                  <a:cubicBezTo>
                    <a:pt x="226215" y="166963"/>
                    <a:pt x="261791" y="76026"/>
                    <a:pt x="334840" y="18003"/>
                  </a:cubicBezTo>
                  <a:cubicBezTo>
                    <a:pt x="373195" y="-13138"/>
                    <a:pt x="440475" y="-3768"/>
                    <a:pt x="458711" y="45248"/>
                  </a:cubicBezTo>
                  <a:cubicBezTo>
                    <a:pt x="473257" y="83455"/>
                    <a:pt x="464086" y="126513"/>
                    <a:pt x="460928" y="166084"/>
                  </a:cubicBezTo>
                  <a:cubicBezTo>
                    <a:pt x="448158" y="299852"/>
                    <a:pt x="405294" y="427768"/>
                    <a:pt x="358224" y="552879"/>
                  </a:cubicBezTo>
                  <a:cubicBezTo>
                    <a:pt x="335600" y="613918"/>
                    <a:pt x="312338" y="674639"/>
                    <a:pt x="286616" y="734359"/>
                  </a:cubicBezTo>
                  <a:cubicBezTo>
                    <a:pt x="268882" y="762544"/>
                    <a:pt x="265389" y="809802"/>
                    <a:pt x="228978" y="819551"/>
                  </a:cubicBezTo>
                  <a:cubicBezTo>
                    <a:pt x="223892" y="848903"/>
                    <a:pt x="199370" y="874768"/>
                    <a:pt x="167757" y="8668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7" name="Google Shape;7527;p46"/>
            <p:cNvSpPr/>
            <p:nvPr/>
          </p:nvSpPr>
          <p:spPr>
            <a:xfrm>
              <a:off x="16133170" y="1311275"/>
              <a:ext cx="300583" cy="726688"/>
            </a:xfrm>
            <a:custGeom>
              <a:rect b="b" l="l" r="r" t="t"/>
              <a:pathLst>
                <a:path extrusionOk="0" h="726688" w="300583">
                  <a:moveTo>
                    <a:pt x="107947" y="2485"/>
                  </a:moveTo>
                  <a:cubicBezTo>
                    <a:pt x="134018" y="-3170"/>
                    <a:pt x="161774" y="514"/>
                    <a:pt x="185583" y="16752"/>
                  </a:cubicBezTo>
                  <a:cubicBezTo>
                    <a:pt x="257509" y="65784"/>
                    <a:pt x="277491" y="184830"/>
                    <a:pt x="289319" y="264942"/>
                  </a:cubicBezTo>
                  <a:cubicBezTo>
                    <a:pt x="304154" y="365386"/>
                    <a:pt x="301815" y="467543"/>
                    <a:pt x="296532" y="568623"/>
                  </a:cubicBezTo>
                  <a:cubicBezTo>
                    <a:pt x="294193" y="613288"/>
                    <a:pt x="289835" y="661744"/>
                    <a:pt x="259559" y="694720"/>
                  </a:cubicBezTo>
                  <a:cubicBezTo>
                    <a:pt x="237192" y="719084"/>
                    <a:pt x="202027" y="731000"/>
                    <a:pt x="169427" y="725270"/>
                  </a:cubicBezTo>
                  <a:cubicBezTo>
                    <a:pt x="106747" y="714247"/>
                    <a:pt x="78141" y="645294"/>
                    <a:pt x="60725" y="591820"/>
                  </a:cubicBezTo>
                  <a:cubicBezTo>
                    <a:pt x="21976" y="472849"/>
                    <a:pt x="3907" y="347890"/>
                    <a:pt x="323" y="223037"/>
                  </a:cubicBezTo>
                  <a:cubicBezTo>
                    <a:pt x="-1271" y="167895"/>
                    <a:pt x="2100" y="104582"/>
                    <a:pt x="31845" y="56293"/>
                  </a:cubicBezTo>
                  <a:cubicBezTo>
                    <a:pt x="48745" y="28851"/>
                    <a:pt x="77184" y="9156"/>
                    <a:pt x="107947" y="248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8" name="Google Shape;7528;p46"/>
            <p:cNvSpPr/>
            <p:nvPr/>
          </p:nvSpPr>
          <p:spPr>
            <a:xfrm>
              <a:off x="15028470" y="1332956"/>
              <a:ext cx="292793" cy="728471"/>
            </a:xfrm>
            <a:custGeom>
              <a:rect b="b" l="l" r="r" t="t"/>
              <a:pathLst>
                <a:path extrusionOk="0" h="728471" w="292793">
                  <a:moveTo>
                    <a:pt x="176239" y="1651"/>
                  </a:moveTo>
                  <a:cubicBezTo>
                    <a:pt x="149956" y="-2958"/>
                    <a:pt x="122382" y="1848"/>
                    <a:pt x="99242" y="19026"/>
                  </a:cubicBezTo>
                  <a:cubicBezTo>
                    <a:pt x="29365" y="70908"/>
                    <a:pt x="14196" y="190667"/>
                    <a:pt x="5602" y="271189"/>
                  </a:cubicBezTo>
                  <a:cubicBezTo>
                    <a:pt x="-5163" y="372148"/>
                    <a:pt x="1290" y="474122"/>
                    <a:pt x="10659" y="574915"/>
                  </a:cubicBezTo>
                  <a:cubicBezTo>
                    <a:pt x="14804" y="619459"/>
                    <a:pt x="21105" y="667687"/>
                    <a:pt x="52688" y="699419"/>
                  </a:cubicBezTo>
                  <a:cubicBezTo>
                    <a:pt x="76010" y="722859"/>
                    <a:pt x="111632" y="733350"/>
                    <a:pt x="143973" y="726315"/>
                  </a:cubicBezTo>
                  <a:cubicBezTo>
                    <a:pt x="206151" y="712776"/>
                    <a:pt x="231964" y="642731"/>
                    <a:pt x="247209" y="588605"/>
                  </a:cubicBezTo>
                  <a:cubicBezTo>
                    <a:pt x="281115" y="468164"/>
                    <a:pt x="294142" y="342583"/>
                    <a:pt x="292685" y="217684"/>
                  </a:cubicBezTo>
                  <a:cubicBezTo>
                    <a:pt x="292047" y="162528"/>
                    <a:pt x="286125" y="99396"/>
                    <a:pt x="254467" y="52351"/>
                  </a:cubicBezTo>
                  <a:cubicBezTo>
                    <a:pt x="236459" y="25621"/>
                    <a:pt x="207245" y="7094"/>
                    <a:pt x="176239" y="16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9" name="Google Shape;7529;p46"/>
            <p:cNvSpPr/>
            <p:nvPr/>
          </p:nvSpPr>
          <p:spPr>
            <a:xfrm>
              <a:off x="18262680" y="645634"/>
              <a:ext cx="971091" cy="1729316"/>
            </a:xfrm>
            <a:custGeom>
              <a:rect b="b" l="l" r="r" t="t"/>
              <a:pathLst>
                <a:path extrusionOk="0" h="1729316" w="971091">
                  <a:moveTo>
                    <a:pt x="969274" y="164893"/>
                  </a:moveTo>
                  <a:cubicBezTo>
                    <a:pt x="947835" y="329817"/>
                    <a:pt x="686869" y="375468"/>
                    <a:pt x="538993" y="607527"/>
                  </a:cubicBezTo>
                  <a:cubicBezTo>
                    <a:pt x="373139" y="867816"/>
                    <a:pt x="435529" y="1198468"/>
                    <a:pt x="381065" y="1499663"/>
                  </a:cubicBezTo>
                  <a:cubicBezTo>
                    <a:pt x="328027" y="1792927"/>
                    <a:pt x="69354" y="1761923"/>
                    <a:pt x="13690" y="1645484"/>
                  </a:cubicBezTo>
                  <a:cubicBezTo>
                    <a:pt x="-18105" y="1578971"/>
                    <a:pt x="-3058" y="1598757"/>
                    <a:pt x="151317" y="833748"/>
                  </a:cubicBezTo>
                  <a:cubicBezTo>
                    <a:pt x="171754" y="732456"/>
                    <a:pt x="143209" y="612030"/>
                    <a:pt x="293893" y="424409"/>
                  </a:cubicBezTo>
                  <a:cubicBezTo>
                    <a:pt x="408380" y="281862"/>
                    <a:pt x="574219" y="175172"/>
                    <a:pt x="767465" y="38114"/>
                  </a:cubicBezTo>
                  <a:cubicBezTo>
                    <a:pt x="906307" y="-60358"/>
                    <a:pt x="984200" y="50001"/>
                    <a:pt x="969274" y="1648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0" name="Google Shape;7530;p46"/>
            <p:cNvSpPr/>
            <p:nvPr/>
          </p:nvSpPr>
          <p:spPr>
            <a:xfrm>
              <a:off x="12192886" y="783119"/>
              <a:ext cx="1029362" cy="1699892"/>
            </a:xfrm>
            <a:custGeom>
              <a:rect b="b" l="l" r="r" t="t"/>
              <a:pathLst>
                <a:path extrusionOk="0" h="1699892" w="1029362">
                  <a:moveTo>
                    <a:pt x="3115" y="168969"/>
                  </a:moveTo>
                  <a:cubicBezTo>
                    <a:pt x="31190" y="332893"/>
                    <a:pt x="293795" y="368021"/>
                    <a:pt x="450903" y="593940"/>
                  </a:cubicBezTo>
                  <a:cubicBezTo>
                    <a:pt x="627128" y="847346"/>
                    <a:pt x="578114" y="1180242"/>
                    <a:pt x="644696" y="1478995"/>
                  </a:cubicBezTo>
                  <a:cubicBezTo>
                    <a:pt x="709531" y="1769895"/>
                    <a:pt x="966747" y="1728505"/>
                    <a:pt x="1017658" y="1609913"/>
                  </a:cubicBezTo>
                  <a:cubicBezTo>
                    <a:pt x="1046751" y="1542172"/>
                    <a:pt x="1032508" y="1562549"/>
                    <a:pt x="847386" y="804379"/>
                  </a:cubicBezTo>
                  <a:cubicBezTo>
                    <a:pt x="822879" y="703980"/>
                    <a:pt x="846551" y="582523"/>
                    <a:pt x="688410" y="401103"/>
                  </a:cubicBezTo>
                  <a:cubicBezTo>
                    <a:pt x="568260" y="263272"/>
                    <a:pt x="398261" y="163359"/>
                    <a:pt x="199625" y="34170"/>
                  </a:cubicBezTo>
                  <a:cubicBezTo>
                    <a:pt x="56942" y="-58617"/>
                    <a:pt x="-16442" y="54789"/>
                    <a:pt x="3115" y="16896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1" name="Google Shape;7531;p46"/>
            <p:cNvSpPr/>
            <p:nvPr/>
          </p:nvSpPr>
          <p:spPr>
            <a:xfrm>
              <a:off x="15281702" y="888362"/>
              <a:ext cx="872622" cy="333895"/>
            </a:xfrm>
            <a:custGeom>
              <a:rect b="b" l="l" r="r" t="t"/>
              <a:pathLst>
                <a:path extrusionOk="0" h="333895" w="872622">
                  <a:moveTo>
                    <a:pt x="365511" y="5112"/>
                  </a:moveTo>
                  <a:cubicBezTo>
                    <a:pt x="409423" y="-649"/>
                    <a:pt x="453927" y="-1544"/>
                    <a:pt x="498052" y="2444"/>
                  </a:cubicBezTo>
                  <a:cubicBezTo>
                    <a:pt x="498280" y="2459"/>
                    <a:pt x="498492" y="2489"/>
                    <a:pt x="498720" y="2504"/>
                  </a:cubicBezTo>
                  <a:cubicBezTo>
                    <a:pt x="588578" y="10767"/>
                    <a:pt x="678315" y="30598"/>
                    <a:pt x="758532" y="73035"/>
                  </a:cubicBezTo>
                  <a:cubicBezTo>
                    <a:pt x="791390" y="93730"/>
                    <a:pt x="881871" y="118337"/>
                    <a:pt x="842787" y="169839"/>
                  </a:cubicBezTo>
                  <a:cubicBezTo>
                    <a:pt x="843349" y="172568"/>
                    <a:pt x="843653" y="175313"/>
                    <a:pt x="843714" y="178102"/>
                  </a:cubicBezTo>
                  <a:cubicBezTo>
                    <a:pt x="844032" y="178224"/>
                    <a:pt x="844275" y="178406"/>
                    <a:pt x="844519" y="178542"/>
                  </a:cubicBezTo>
                  <a:cubicBezTo>
                    <a:pt x="845323" y="178845"/>
                    <a:pt x="846143" y="179164"/>
                    <a:pt x="846887" y="179543"/>
                  </a:cubicBezTo>
                  <a:cubicBezTo>
                    <a:pt x="846887" y="179603"/>
                    <a:pt x="846826" y="179664"/>
                    <a:pt x="846765" y="179725"/>
                  </a:cubicBezTo>
                  <a:cubicBezTo>
                    <a:pt x="866368" y="189610"/>
                    <a:pt x="877574" y="211472"/>
                    <a:pt x="870483" y="233593"/>
                  </a:cubicBezTo>
                  <a:cubicBezTo>
                    <a:pt x="867811" y="241977"/>
                    <a:pt x="862891" y="248936"/>
                    <a:pt x="856544" y="254167"/>
                  </a:cubicBezTo>
                  <a:cubicBezTo>
                    <a:pt x="882311" y="285611"/>
                    <a:pt x="846781" y="331898"/>
                    <a:pt x="809504" y="314448"/>
                  </a:cubicBezTo>
                  <a:cubicBezTo>
                    <a:pt x="743166" y="282882"/>
                    <a:pt x="673092" y="260140"/>
                    <a:pt x="601895" y="242553"/>
                  </a:cubicBezTo>
                  <a:cubicBezTo>
                    <a:pt x="601348" y="242417"/>
                    <a:pt x="600801" y="242295"/>
                    <a:pt x="600255" y="242159"/>
                  </a:cubicBezTo>
                  <a:cubicBezTo>
                    <a:pt x="492631" y="216294"/>
                    <a:pt x="379557" y="218568"/>
                    <a:pt x="273072" y="248739"/>
                  </a:cubicBezTo>
                  <a:cubicBezTo>
                    <a:pt x="272525" y="248890"/>
                    <a:pt x="271994" y="249042"/>
                    <a:pt x="271447" y="249194"/>
                  </a:cubicBezTo>
                  <a:cubicBezTo>
                    <a:pt x="201024" y="269631"/>
                    <a:pt x="131922" y="295178"/>
                    <a:pt x="66920" y="329382"/>
                  </a:cubicBezTo>
                  <a:cubicBezTo>
                    <a:pt x="30372" y="348333"/>
                    <a:pt x="-6996" y="303501"/>
                    <a:pt x="17481" y="271056"/>
                  </a:cubicBezTo>
                  <a:cubicBezTo>
                    <a:pt x="10921" y="266098"/>
                    <a:pt x="5729" y="259337"/>
                    <a:pt x="2722" y="251058"/>
                  </a:cubicBezTo>
                  <a:cubicBezTo>
                    <a:pt x="-5265" y="229241"/>
                    <a:pt x="5045" y="206939"/>
                    <a:pt x="24238" y="196281"/>
                  </a:cubicBezTo>
                  <a:cubicBezTo>
                    <a:pt x="24177" y="196220"/>
                    <a:pt x="24101" y="196159"/>
                    <a:pt x="24101" y="196099"/>
                  </a:cubicBezTo>
                  <a:cubicBezTo>
                    <a:pt x="24830" y="195689"/>
                    <a:pt x="25635" y="195356"/>
                    <a:pt x="26424" y="195007"/>
                  </a:cubicBezTo>
                  <a:cubicBezTo>
                    <a:pt x="26667" y="194871"/>
                    <a:pt x="26910" y="194674"/>
                    <a:pt x="27214" y="194537"/>
                  </a:cubicBezTo>
                  <a:cubicBezTo>
                    <a:pt x="27168" y="191747"/>
                    <a:pt x="27365" y="189003"/>
                    <a:pt x="27806" y="186244"/>
                  </a:cubicBezTo>
                  <a:cubicBezTo>
                    <a:pt x="-13327" y="136348"/>
                    <a:pt x="76091" y="108118"/>
                    <a:pt x="108098" y="86119"/>
                  </a:cubicBezTo>
                  <a:cubicBezTo>
                    <a:pt x="186538" y="40483"/>
                    <a:pt x="275395" y="17074"/>
                    <a:pt x="364858" y="5203"/>
                  </a:cubicBezTo>
                  <a:cubicBezTo>
                    <a:pt x="365071" y="5173"/>
                    <a:pt x="365284" y="5142"/>
                    <a:pt x="365511" y="511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2" name="Google Shape;7532;p46"/>
            <p:cNvSpPr/>
            <p:nvPr/>
          </p:nvSpPr>
          <p:spPr>
            <a:xfrm>
              <a:off x="19185256" y="1022045"/>
              <a:ext cx="66611" cy="602571"/>
            </a:xfrm>
            <a:custGeom>
              <a:rect b="b" l="l" r="r" t="t"/>
              <a:pathLst>
                <a:path extrusionOk="0" h="602571" w="66611">
                  <a:moveTo>
                    <a:pt x="7918" y="602355"/>
                  </a:moveTo>
                  <a:cubicBezTo>
                    <a:pt x="-11775" y="595259"/>
                    <a:pt x="11380" y="554824"/>
                    <a:pt x="12109" y="539041"/>
                  </a:cubicBezTo>
                  <a:cubicBezTo>
                    <a:pt x="17408" y="515738"/>
                    <a:pt x="20809" y="492102"/>
                    <a:pt x="24180" y="468450"/>
                  </a:cubicBezTo>
                  <a:cubicBezTo>
                    <a:pt x="41125" y="317868"/>
                    <a:pt x="47214" y="163481"/>
                    <a:pt x="25106" y="13233"/>
                  </a:cubicBezTo>
                  <a:cubicBezTo>
                    <a:pt x="21994" y="-640"/>
                    <a:pt x="43661" y="-5704"/>
                    <a:pt x="46698" y="8381"/>
                  </a:cubicBezTo>
                  <a:cubicBezTo>
                    <a:pt x="75395" y="156188"/>
                    <a:pt x="68821" y="309333"/>
                    <a:pt x="53545" y="458444"/>
                  </a:cubicBezTo>
                  <a:cubicBezTo>
                    <a:pt x="49810" y="482899"/>
                    <a:pt x="38164" y="608480"/>
                    <a:pt x="7918" y="60235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3" name="Google Shape;7533;p46"/>
            <p:cNvSpPr/>
            <p:nvPr/>
          </p:nvSpPr>
          <p:spPr>
            <a:xfrm>
              <a:off x="12192841" y="1163018"/>
              <a:ext cx="82128" cy="601039"/>
            </a:xfrm>
            <a:custGeom>
              <a:rect b="b" l="l" r="r" t="t"/>
              <a:pathLst>
                <a:path extrusionOk="0" h="601039" w="82128">
                  <a:moveTo>
                    <a:pt x="74736" y="600729"/>
                  </a:moveTo>
                  <a:cubicBezTo>
                    <a:pt x="94141" y="592845"/>
                    <a:pt x="69361" y="553381"/>
                    <a:pt x="67995" y="537643"/>
                  </a:cubicBezTo>
                  <a:cubicBezTo>
                    <a:pt x="61769" y="514568"/>
                    <a:pt x="57411" y="491083"/>
                    <a:pt x="53084" y="467583"/>
                  </a:cubicBezTo>
                  <a:cubicBezTo>
                    <a:pt x="30065" y="317804"/>
                    <a:pt x="17766" y="163796"/>
                    <a:pt x="33785" y="12774"/>
                  </a:cubicBezTo>
                  <a:cubicBezTo>
                    <a:pt x="36336" y="-1204"/>
                    <a:pt x="14486" y="-5404"/>
                    <a:pt x="12012" y="8802"/>
                  </a:cubicBezTo>
                  <a:cubicBezTo>
                    <a:pt x="-10704" y="157641"/>
                    <a:pt x="2051" y="310406"/>
                    <a:pt x="23339" y="458774"/>
                  </a:cubicBezTo>
                  <a:cubicBezTo>
                    <a:pt x="28061" y="483047"/>
                    <a:pt x="44763" y="608067"/>
                    <a:pt x="74736" y="600729"/>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4" name="Google Shape;7534;p46"/>
            <p:cNvSpPr/>
            <p:nvPr/>
          </p:nvSpPr>
          <p:spPr>
            <a:xfrm>
              <a:off x="16011613" y="249981"/>
              <a:ext cx="3497781" cy="2700780"/>
            </a:xfrm>
            <a:custGeom>
              <a:rect b="b" l="l" r="r" t="t"/>
              <a:pathLst>
                <a:path extrusionOk="0" h="2700780" w="3497781">
                  <a:moveTo>
                    <a:pt x="3465137" y="388571"/>
                  </a:moveTo>
                  <a:cubicBezTo>
                    <a:pt x="3344652" y="125796"/>
                    <a:pt x="2949294" y="95913"/>
                    <a:pt x="2704210" y="61391"/>
                  </a:cubicBezTo>
                  <a:cubicBezTo>
                    <a:pt x="1028558" y="-174610"/>
                    <a:pt x="-254361" y="294965"/>
                    <a:pt x="43015" y="1039263"/>
                  </a:cubicBezTo>
                  <a:cubicBezTo>
                    <a:pt x="178593" y="2090563"/>
                    <a:pt x="343718" y="2584669"/>
                    <a:pt x="1188885" y="2675970"/>
                  </a:cubicBezTo>
                  <a:cubicBezTo>
                    <a:pt x="2597087" y="2828084"/>
                    <a:pt x="3329347" y="2287386"/>
                    <a:pt x="3273318" y="869912"/>
                  </a:cubicBezTo>
                  <a:cubicBezTo>
                    <a:pt x="3401410" y="825216"/>
                    <a:pt x="3569495" y="616173"/>
                    <a:pt x="3465137" y="388571"/>
                  </a:cubicBezTo>
                  <a:close/>
                  <a:moveTo>
                    <a:pt x="3125897" y="1421631"/>
                  </a:moveTo>
                  <a:cubicBezTo>
                    <a:pt x="2972510" y="2406691"/>
                    <a:pt x="2349650" y="2642055"/>
                    <a:pt x="1355210" y="2582107"/>
                  </a:cubicBezTo>
                  <a:cubicBezTo>
                    <a:pt x="1008318" y="2561199"/>
                    <a:pt x="666604" y="2495233"/>
                    <a:pt x="456413" y="2190597"/>
                  </a:cubicBezTo>
                  <a:cubicBezTo>
                    <a:pt x="283727" y="1940329"/>
                    <a:pt x="213288" y="1601505"/>
                    <a:pt x="192851" y="1303313"/>
                  </a:cubicBezTo>
                  <a:cubicBezTo>
                    <a:pt x="168830" y="952950"/>
                    <a:pt x="246632" y="654682"/>
                    <a:pt x="572099" y="471367"/>
                  </a:cubicBezTo>
                  <a:cubicBezTo>
                    <a:pt x="714828" y="390982"/>
                    <a:pt x="874442" y="345316"/>
                    <a:pt x="1034480" y="310066"/>
                  </a:cubicBezTo>
                  <a:cubicBezTo>
                    <a:pt x="1412089" y="226906"/>
                    <a:pt x="1801678" y="198418"/>
                    <a:pt x="2187410" y="225057"/>
                  </a:cubicBezTo>
                  <a:cubicBezTo>
                    <a:pt x="2463955" y="244145"/>
                    <a:pt x="2909618" y="256880"/>
                    <a:pt x="3057479" y="542201"/>
                  </a:cubicBezTo>
                  <a:cubicBezTo>
                    <a:pt x="3197565" y="812542"/>
                    <a:pt x="3171312" y="1129958"/>
                    <a:pt x="3125897" y="1421631"/>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5" name="Google Shape;7535;p46"/>
            <p:cNvSpPr/>
            <p:nvPr/>
          </p:nvSpPr>
          <p:spPr>
            <a:xfrm>
              <a:off x="11917437" y="333025"/>
              <a:ext cx="3507534" cy="2695878"/>
            </a:xfrm>
            <a:custGeom>
              <a:rect b="b" l="l" r="r" t="t"/>
              <a:pathLst>
                <a:path extrusionOk="0" h="2695878" w="3507534">
                  <a:moveTo>
                    <a:pt x="27026" y="457079"/>
                  </a:moveTo>
                  <a:cubicBezTo>
                    <a:pt x="136806" y="189665"/>
                    <a:pt x="530647" y="143908"/>
                    <a:pt x="774136" y="99561"/>
                  </a:cubicBezTo>
                  <a:cubicBezTo>
                    <a:pt x="2438916" y="-203650"/>
                    <a:pt x="3739737" y="213923"/>
                    <a:pt x="3472621" y="969592"/>
                  </a:cubicBezTo>
                  <a:cubicBezTo>
                    <a:pt x="3379559" y="2025500"/>
                    <a:pt x="3234522" y="2525837"/>
                    <a:pt x="2393713" y="2651055"/>
                  </a:cubicBezTo>
                  <a:cubicBezTo>
                    <a:pt x="992784" y="2859704"/>
                    <a:pt x="239313" y="2348890"/>
                    <a:pt x="238113" y="930309"/>
                  </a:cubicBezTo>
                  <a:cubicBezTo>
                    <a:pt x="108321" y="890814"/>
                    <a:pt x="-68070" y="688698"/>
                    <a:pt x="27026" y="457079"/>
                  </a:cubicBezTo>
                  <a:close/>
                  <a:moveTo>
                    <a:pt x="407672" y="1475660"/>
                  </a:moveTo>
                  <a:cubicBezTo>
                    <a:pt x="600690" y="2453746"/>
                    <a:pt x="1232523" y="2663866"/>
                    <a:pt x="2223744" y="2563968"/>
                  </a:cubicBezTo>
                  <a:cubicBezTo>
                    <a:pt x="2569512" y="2529128"/>
                    <a:pt x="2908281" y="2449470"/>
                    <a:pt x="3106021" y="2136632"/>
                  </a:cubicBezTo>
                  <a:cubicBezTo>
                    <a:pt x="3268474" y="1879618"/>
                    <a:pt x="3325170" y="1538246"/>
                    <a:pt x="3333582" y="1239463"/>
                  </a:cubicBezTo>
                  <a:cubicBezTo>
                    <a:pt x="3343452" y="888418"/>
                    <a:pt x="3253669" y="593516"/>
                    <a:pt x="2921081" y="423452"/>
                  </a:cubicBezTo>
                  <a:cubicBezTo>
                    <a:pt x="2775224" y="348873"/>
                    <a:pt x="2613895" y="309666"/>
                    <a:pt x="2452581" y="280890"/>
                  </a:cubicBezTo>
                  <a:cubicBezTo>
                    <a:pt x="2071920" y="212983"/>
                    <a:pt x="1681511" y="200202"/>
                    <a:pt x="1297146" y="242320"/>
                  </a:cubicBezTo>
                  <a:cubicBezTo>
                    <a:pt x="1021603" y="272521"/>
                    <a:pt x="576821" y="303162"/>
                    <a:pt x="440576" y="594198"/>
                  </a:cubicBezTo>
                  <a:cubicBezTo>
                    <a:pt x="311482" y="869952"/>
                    <a:pt x="350520" y="1186049"/>
                    <a:pt x="407672" y="147566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36" name="Google Shape;7536;p46"/>
          <p:cNvGrpSpPr/>
          <p:nvPr/>
        </p:nvGrpSpPr>
        <p:grpSpPr>
          <a:xfrm rot="-490837">
            <a:off x="169534" y="4186491"/>
            <a:ext cx="2061916" cy="1309104"/>
            <a:chOff x="-277481" y="8830230"/>
            <a:chExt cx="4591529" cy="2915147"/>
          </a:xfrm>
        </p:grpSpPr>
        <p:sp>
          <p:nvSpPr>
            <p:cNvPr id="7537" name="Google Shape;7537;p46"/>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8" name="Google Shape;7538;p46"/>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9" name="Google Shape;7539;p46"/>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0" name="Google Shape;7540;p46"/>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1" name="Google Shape;7541;p46"/>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2" name="Google Shape;7542;p46"/>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543" name="Google Shape;7543;p46"/>
          <p:cNvSpPr txBox="1"/>
          <p:nvPr/>
        </p:nvSpPr>
        <p:spPr>
          <a:xfrm>
            <a:off x="2161934" y="1073702"/>
            <a:ext cx="56424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161616"/>
                </a:solidFill>
                <a:latin typeface="Mali"/>
                <a:ea typeface="Mali"/>
                <a:cs typeface="Mali"/>
                <a:sym typeface="Mali"/>
              </a:rPr>
              <a:t>Bereidheidhei</a:t>
            </a:r>
            <a:r>
              <a:rPr b="1" lang="nl" sz="1500">
                <a:solidFill>
                  <a:srgbClr val="161616"/>
                </a:solidFill>
                <a:latin typeface="Mali"/>
                <a:ea typeface="Mali"/>
                <a:cs typeface="Mali"/>
                <a:sym typeface="Mali"/>
              </a:rPr>
              <a:t>d</a:t>
            </a:r>
            <a:r>
              <a:rPr b="1" i="0" lang="nl" sz="1500" u="none" cap="none" strike="noStrike">
                <a:solidFill>
                  <a:srgbClr val="161616"/>
                </a:solidFill>
                <a:latin typeface="Mali"/>
                <a:ea typeface="Mali"/>
                <a:cs typeface="Mali"/>
                <a:sym typeface="Mali"/>
              </a:rPr>
              <a:t> om te leren: </a:t>
            </a:r>
            <a:r>
              <a:rPr b="0" i="0" lang="nl" sz="1500" u="none" cap="none" strike="noStrike">
                <a:solidFill>
                  <a:srgbClr val="161616"/>
                </a:solidFill>
                <a:latin typeface="Mali"/>
                <a:ea typeface="Mali"/>
                <a:cs typeface="Mali"/>
                <a:sym typeface="Mali"/>
              </a:rPr>
              <a:t>open</a:t>
            </a:r>
            <a:r>
              <a:rPr lang="nl" sz="1500">
                <a:solidFill>
                  <a:srgbClr val="161616"/>
                </a:solidFill>
                <a:latin typeface="Mali"/>
                <a:ea typeface="Mali"/>
                <a:cs typeface="Mali"/>
                <a:sym typeface="Mali"/>
              </a:rPr>
              <a:t>staan</a:t>
            </a:r>
            <a:r>
              <a:rPr b="0" i="0" lang="nl" sz="1500" u="none" cap="none" strike="noStrike">
                <a:solidFill>
                  <a:srgbClr val="161616"/>
                </a:solidFill>
                <a:latin typeface="Mali"/>
                <a:ea typeface="Mali"/>
                <a:cs typeface="Mali"/>
                <a:sym typeface="Mali"/>
              </a:rPr>
              <a:t> voor nieuwe kennis en vaardigheden, streven naar continue ontwikkeling.</a:t>
            </a:r>
            <a:endParaRPr b="0" i="0" sz="1500" u="none" cap="none" strike="noStrike">
              <a:solidFill>
                <a:srgbClr val="161616"/>
              </a:solidFill>
              <a:latin typeface="Mali"/>
              <a:ea typeface="Mali"/>
              <a:cs typeface="Mali"/>
              <a:sym typeface="Mali"/>
            </a:endParaRPr>
          </a:p>
        </p:txBody>
      </p:sp>
      <p:grpSp>
        <p:nvGrpSpPr>
          <p:cNvPr id="7544" name="Google Shape;7544;p46"/>
          <p:cNvGrpSpPr/>
          <p:nvPr/>
        </p:nvGrpSpPr>
        <p:grpSpPr>
          <a:xfrm>
            <a:off x="239266" y="1799475"/>
            <a:ext cx="604359" cy="588505"/>
            <a:chOff x="2328094" y="3902978"/>
            <a:chExt cx="2365399" cy="772012"/>
          </a:xfrm>
        </p:grpSpPr>
        <p:sp>
          <p:nvSpPr>
            <p:cNvPr id="7545" name="Google Shape;7545;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6" name="Google Shape;7546;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547" name="Google Shape;7547;p46"/>
          <p:cNvSpPr txBox="1"/>
          <p:nvPr/>
        </p:nvSpPr>
        <p:spPr>
          <a:xfrm>
            <a:off x="340306" y="1916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2.</a:t>
            </a:r>
            <a:endParaRPr b="0" i="0" sz="2300" u="none" cap="none" strike="noStrike">
              <a:solidFill>
                <a:srgbClr val="FDFBF0"/>
              </a:solidFill>
              <a:latin typeface="Nunito ExtraBold"/>
              <a:ea typeface="Nunito ExtraBold"/>
              <a:cs typeface="Nunito ExtraBold"/>
              <a:sym typeface="Nunito ExtraBold"/>
            </a:endParaRPr>
          </a:p>
        </p:txBody>
      </p:sp>
      <p:sp>
        <p:nvSpPr>
          <p:cNvPr id="7548" name="Google Shape;7548;p46"/>
          <p:cNvSpPr txBox="1"/>
          <p:nvPr/>
        </p:nvSpPr>
        <p:spPr>
          <a:xfrm>
            <a:off x="1305265" y="1928549"/>
            <a:ext cx="6897359" cy="265457"/>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chemeClr val="lt1"/>
                </a:solidFill>
                <a:latin typeface="Mali"/>
                <a:ea typeface="Mali"/>
                <a:cs typeface="Mali"/>
                <a:sym typeface="Mali"/>
              </a:rPr>
              <a:t>Communicatie: </a:t>
            </a:r>
            <a:r>
              <a:rPr b="0" i="0" lang="nl" sz="1500" u="none" cap="none" strike="noStrike">
                <a:solidFill>
                  <a:schemeClr val="lt1"/>
                </a:solidFill>
                <a:latin typeface="Mali"/>
                <a:ea typeface="Mali"/>
                <a:cs typeface="Mali"/>
                <a:sym typeface="Mali"/>
              </a:rPr>
              <a:t>effectieve en duidelijke communicatieve vaardigheden.</a:t>
            </a:r>
            <a:endParaRPr b="0" i="0" sz="1500" u="none" cap="none" strike="noStrike">
              <a:solidFill>
                <a:schemeClr val="lt1"/>
              </a:solidFill>
              <a:latin typeface="Mali"/>
              <a:ea typeface="Mali"/>
              <a:cs typeface="Mali"/>
              <a:sym typeface="Mali"/>
            </a:endParaRPr>
          </a:p>
        </p:txBody>
      </p:sp>
      <p:sp>
        <p:nvSpPr>
          <p:cNvPr id="7549" name="Google Shape;7549;p46"/>
          <p:cNvSpPr txBox="1"/>
          <p:nvPr/>
        </p:nvSpPr>
        <p:spPr>
          <a:xfrm>
            <a:off x="2634625" y="2523751"/>
            <a:ext cx="5568000" cy="530915"/>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161616"/>
                </a:solidFill>
                <a:latin typeface="Mali"/>
                <a:ea typeface="Mali"/>
                <a:cs typeface="Mali"/>
                <a:sym typeface="Mali"/>
              </a:rPr>
              <a:t>Teamwerk: </a:t>
            </a:r>
            <a:r>
              <a:rPr b="0" i="0" lang="nl" sz="1500" u="none" cap="none" strike="noStrike">
                <a:solidFill>
                  <a:srgbClr val="161616"/>
                </a:solidFill>
                <a:latin typeface="Mali"/>
                <a:ea typeface="Mali"/>
                <a:cs typeface="Mali"/>
                <a:sym typeface="Mali"/>
              </a:rPr>
              <a:t>samenwerkingsvaardigheden, conflictbeheersing en versterking van de teamgeest.</a:t>
            </a:r>
            <a:endParaRPr b="0" i="0" sz="1500" u="none" cap="none" strike="noStrike">
              <a:solidFill>
                <a:srgbClr val="161616"/>
              </a:solidFill>
              <a:latin typeface="Mali"/>
              <a:ea typeface="Mali"/>
              <a:cs typeface="Mali"/>
              <a:sym typeface="Mali"/>
            </a:endParaRPr>
          </a:p>
        </p:txBody>
      </p:sp>
      <p:sp>
        <p:nvSpPr>
          <p:cNvPr id="7550" name="Google Shape;7550;p46"/>
          <p:cNvSpPr txBox="1"/>
          <p:nvPr/>
        </p:nvSpPr>
        <p:spPr>
          <a:xfrm>
            <a:off x="1668900" y="3308026"/>
            <a:ext cx="49392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chemeClr val="lt1"/>
                </a:solidFill>
                <a:latin typeface="Mali"/>
                <a:ea typeface="Mali"/>
                <a:cs typeface="Mali"/>
                <a:sym typeface="Mali"/>
              </a:rPr>
              <a:t>Probleemoplossend vermogen: </a:t>
            </a:r>
            <a:r>
              <a:rPr b="0" i="0" lang="nl" sz="1500" u="none" cap="none" strike="noStrike">
                <a:solidFill>
                  <a:schemeClr val="lt1"/>
                </a:solidFill>
                <a:latin typeface="Mali"/>
                <a:ea typeface="Mali"/>
                <a:cs typeface="Mali"/>
                <a:sym typeface="Mali"/>
              </a:rPr>
              <a:t>creatief en analytisch denken. Effectief omgaan met problemen.</a:t>
            </a:r>
            <a:endParaRPr b="0" i="0" sz="1500" u="none" cap="none" strike="noStrike">
              <a:solidFill>
                <a:schemeClr val="lt1"/>
              </a:solidFill>
              <a:latin typeface="Mali"/>
              <a:ea typeface="Mali"/>
              <a:cs typeface="Mali"/>
              <a:sym typeface="Mali"/>
            </a:endParaRPr>
          </a:p>
        </p:txBody>
      </p:sp>
      <p:sp>
        <p:nvSpPr>
          <p:cNvPr id="7551" name="Google Shape;7551;p46"/>
          <p:cNvSpPr txBox="1"/>
          <p:nvPr/>
        </p:nvSpPr>
        <p:spPr>
          <a:xfrm>
            <a:off x="4193250" y="4221250"/>
            <a:ext cx="42981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161616"/>
                </a:solidFill>
                <a:latin typeface="Mali"/>
                <a:ea typeface="Mali"/>
                <a:cs typeface="Mali"/>
                <a:sym typeface="Mali"/>
              </a:rPr>
              <a:t>Tijds</a:t>
            </a:r>
            <a:r>
              <a:rPr b="1" lang="nl" sz="1500">
                <a:solidFill>
                  <a:srgbClr val="161616"/>
                </a:solidFill>
                <a:latin typeface="Mali"/>
                <a:ea typeface="Mali"/>
                <a:cs typeface="Mali"/>
                <a:sym typeface="Mali"/>
              </a:rPr>
              <a:t>beheer</a:t>
            </a:r>
            <a:r>
              <a:rPr b="1" i="0" lang="nl" sz="1500" u="none" cap="none" strike="noStrike">
                <a:solidFill>
                  <a:srgbClr val="161616"/>
                </a:solidFill>
                <a:latin typeface="Mali"/>
                <a:ea typeface="Mali"/>
                <a:cs typeface="Mali"/>
                <a:sym typeface="Mali"/>
              </a:rPr>
              <a:t>: </a:t>
            </a:r>
            <a:r>
              <a:rPr b="0" i="0" lang="nl" sz="1500" u="none" cap="none" strike="noStrike">
                <a:solidFill>
                  <a:srgbClr val="161616"/>
                </a:solidFill>
                <a:latin typeface="Mali"/>
                <a:ea typeface="Mali"/>
                <a:cs typeface="Mali"/>
                <a:sym typeface="Mali"/>
              </a:rPr>
              <a:t>effectieve tijdsbesteding, beheer van prioriteiten. Deadlines halen.</a:t>
            </a:r>
            <a:endParaRPr b="0" i="0" sz="1500" u="none" cap="none" strike="noStrike">
              <a:solidFill>
                <a:srgbClr val="161616"/>
              </a:solidFill>
              <a:latin typeface="Mali"/>
              <a:ea typeface="Mali"/>
              <a:cs typeface="Mali"/>
              <a:sym typeface="Mali"/>
            </a:endParaRPr>
          </a:p>
        </p:txBody>
      </p:sp>
      <p:grpSp>
        <p:nvGrpSpPr>
          <p:cNvPr id="7552" name="Google Shape;7552;p46"/>
          <p:cNvGrpSpPr/>
          <p:nvPr/>
        </p:nvGrpSpPr>
        <p:grpSpPr>
          <a:xfrm>
            <a:off x="742591" y="3319600"/>
            <a:ext cx="604359" cy="588505"/>
            <a:chOff x="2328094" y="3902978"/>
            <a:chExt cx="2365399" cy="772012"/>
          </a:xfrm>
        </p:grpSpPr>
        <p:sp>
          <p:nvSpPr>
            <p:cNvPr id="7553" name="Google Shape;7553;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54" name="Google Shape;7554;p4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555" name="Google Shape;7555;p46"/>
          <p:cNvSpPr txBox="1"/>
          <p:nvPr/>
        </p:nvSpPr>
        <p:spPr>
          <a:xfrm>
            <a:off x="843631" y="3436850"/>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4.</a:t>
            </a:r>
            <a:endParaRPr b="0" i="0" sz="2300" u="none" cap="none" strike="noStrike">
              <a:solidFill>
                <a:srgbClr val="FDFBF0"/>
              </a:solidFill>
              <a:latin typeface="Nunito ExtraBold"/>
              <a:ea typeface="Nunito ExtraBold"/>
              <a:cs typeface="Nunito ExtraBold"/>
              <a:sym typeface="Nunito ExtraBold"/>
            </a:endParaRPr>
          </a:p>
        </p:txBody>
      </p:sp>
      <p:grpSp>
        <p:nvGrpSpPr>
          <p:cNvPr id="7556" name="Google Shape;7556;p46"/>
          <p:cNvGrpSpPr/>
          <p:nvPr/>
        </p:nvGrpSpPr>
        <p:grpSpPr>
          <a:xfrm>
            <a:off x="639017" y="1064970"/>
            <a:ext cx="671217" cy="587744"/>
            <a:chOff x="8287055" y="568532"/>
            <a:chExt cx="2848967" cy="738094"/>
          </a:xfrm>
        </p:grpSpPr>
        <p:grpSp>
          <p:nvGrpSpPr>
            <p:cNvPr id="7557" name="Google Shape;7557;p46"/>
            <p:cNvGrpSpPr/>
            <p:nvPr/>
          </p:nvGrpSpPr>
          <p:grpSpPr>
            <a:xfrm>
              <a:off x="9829377" y="586983"/>
              <a:ext cx="71472" cy="4293"/>
              <a:chOff x="9829377" y="586983"/>
              <a:chExt cx="71472" cy="4293"/>
            </a:xfrm>
          </p:grpSpPr>
          <p:sp>
            <p:nvSpPr>
              <p:cNvPr id="7558" name="Google Shape;7558;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59" name="Google Shape;7559;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0" name="Google Shape;7560;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61" name="Google Shape;7561;p46"/>
            <p:cNvGrpSpPr/>
            <p:nvPr/>
          </p:nvGrpSpPr>
          <p:grpSpPr>
            <a:xfrm>
              <a:off x="8287055" y="568532"/>
              <a:ext cx="2848967" cy="738094"/>
              <a:chOff x="8287055" y="568532"/>
              <a:chExt cx="2848967" cy="738094"/>
            </a:xfrm>
          </p:grpSpPr>
          <p:sp>
            <p:nvSpPr>
              <p:cNvPr id="7562" name="Google Shape;7562;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3" name="Google Shape;7563;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4" name="Google Shape;7564;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5" name="Google Shape;7565;p46"/>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7566" name="Google Shape;7566;p46"/>
          <p:cNvSpPr txBox="1"/>
          <p:nvPr/>
        </p:nvSpPr>
        <p:spPr>
          <a:xfrm>
            <a:off x="809042" y="1170418"/>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1.</a:t>
            </a:r>
            <a:endParaRPr b="0" i="0" sz="2300" u="none" cap="none" strike="noStrike">
              <a:solidFill>
                <a:srgbClr val="161616"/>
              </a:solidFill>
              <a:latin typeface="Nunito ExtraBold"/>
              <a:ea typeface="Nunito ExtraBold"/>
              <a:cs typeface="Nunito ExtraBold"/>
              <a:sym typeface="Nunito ExtraBold"/>
            </a:endParaRPr>
          </a:p>
        </p:txBody>
      </p:sp>
      <p:grpSp>
        <p:nvGrpSpPr>
          <p:cNvPr id="7567" name="Google Shape;7567;p46"/>
          <p:cNvGrpSpPr/>
          <p:nvPr/>
        </p:nvGrpSpPr>
        <p:grpSpPr>
          <a:xfrm>
            <a:off x="1310217" y="2499920"/>
            <a:ext cx="671217" cy="587744"/>
            <a:chOff x="8287055" y="568532"/>
            <a:chExt cx="2848967" cy="738094"/>
          </a:xfrm>
        </p:grpSpPr>
        <p:grpSp>
          <p:nvGrpSpPr>
            <p:cNvPr id="7568" name="Google Shape;7568;p46"/>
            <p:cNvGrpSpPr/>
            <p:nvPr/>
          </p:nvGrpSpPr>
          <p:grpSpPr>
            <a:xfrm>
              <a:off x="9829377" y="586983"/>
              <a:ext cx="71472" cy="4293"/>
              <a:chOff x="9829377" y="586983"/>
              <a:chExt cx="71472" cy="4293"/>
            </a:xfrm>
          </p:grpSpPr>
          <p:sp>
            <p:nvSpPr>
              <p:cNvPr id="7569" name="Google Shape;7569;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0" name="Google Shape;7570;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1" name="Google Shape;7571;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72" name="Google Shape;7572;p46"/>
            <p:cNvGrpSpPr/>
            <p:nvPr/>
          </p:nvGrpSpPr>
          <p:grpSpPr>
            <a:xfrm>
              <a:off x="8287055" y="568532"/>
              <a:ext cx="2848967" cy="738094"/>
              <a:chOff x="8287055" y="568532"/>
              <a:chExt cx="2848967" cy="738094"/>
            </a:xfrm>
          </p:grpSpPr>
          <p:sp>
            <p:nvSpPr>
              <p:cNvPr id="7573" name="Google Shape;7573;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4" name="Google Shape;7574;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5" name="Google Shape;7575;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6" name="Google Shape;7576;p46"/>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7577" name="Google Shape;7577;p46"/>
          <p:cNvSpPr txBox="1"/>
          <p:nvPr/>
        </p:nvSpPr>
        <p:spPr>
          <a:xfrm>
            <a:off x="1480242" y="2605368"/>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3.</a:t>
            </a:r>
            <a:endParaRPr b="0" i="0" sz="2300" u="none" cap="none" strike="noStrike">
              <a:solidFill>
                <a:srgbClr val="161616"/>
              </a:solidFill>
              <a:latin typeface="Nunito ExtraBold"/>
              <a:ea typeface="Nunito ExtraBold"/>
              <a:cs typeface="Nunito ExtraBold"/>
              <a:sym typeface="Nunito ExtraBold"/>
            </a:endParaRPr>
          </a:p>
        </p:txBody>
      </p:sp>
      <p:grpSp>
        <p:nvGrpSpPr>
          <p:cNvPr id="7578" name="Google Shape;7578;p46"/>
          <p:cNvGrpSpPr/>
          <p:nvPr/>
        </p:nvGrpSpPr>
        <p:grpSpPr>
          <a:xfrm>
            <a:off x="2937167" y="4235695"/>
            <a:ext cx="671217" cy="587744"/>
            <a:chOff x="8287055" y="568532"/>
            <a:chExt cx="2848967" cy="738094"/>
          </a:xfrm>
        </p:grpSpPr>
        <p:grpSp>
          <p:nvGrpSpPr>
            <p:cNvPr id="7579" name="Google Shape;7579;p46"/>
            <p:cNvGrpSpPr/>
            <p:nvPr/>
          </p:nvGrpSpPr>
          <p:grpSpPr>
            <a:xfrm>
              <a:off x="9829377" y="586983"/>
              <a:ext cx="71472" cy="4293"/>
              <a:chOff x="9829377" y="586983"/>
              <a:chExt cx="71472" cy="4293"/>
            </a:xfrm>
          </p:grpSpPr>
          <p:sp>
            <p:nvSpPr>
              <p:cNvPr id="7580" name="Google Shape;7580;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1" name="Google Shape;7581;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2" name="Google Shape;7582;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83" name="Google Shape;7583;p46"/>
            <p:cNvGrpSpPr/>
            <p:nvPr/>
          </p:nvGrpSpPr>
          <p:grpSpPr>
            <a:xfrm>
              <a:off x="8287055" y="568532"/>
              <a:ext cx="2848967" cy="738094"/>
              <a:chOff x="8287055" y="568532"/>
              <a:chExt cx="2848967" cy="738094"/>
            </a:xfrm>
          </p:grpSpPr>
          <p:sp>
            <p:nvSpPr>
              <p:cNvPr id="7584" name="Google Shape;7584;p46"/>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5" name="Google Shape;7585;p46"/>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6" name="Google Shape;7586;p46"/>
              <p:cNvSpPr/>
              <p:nvPr/>
            </p:nvSpPr>
            <p:spPr>
              <a:xfrm>
                <a:off x="9900839" y="586983"/>
                <a:ext cx="10" cy="5"/>
              </a:xfrm>
              <a:custGeom>
                <a:rect b="b" l="l" r="r" t="t"/>
                <a:pathLst>
                  <a:path extrusionOk="0" h="5" w="10">
                    <a:moveTo>
                      <a:pt x="11" y="0"/>
                    </a:moveTo>
                    <a:lnTo>
                      <a:pt x="0" y="5"/>
                    </a:lnTo>
                    <a:lnTo>
                      <a:pt x="11" y="0"/>
                    </a:ln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7" name="Google Shape;7587;p46"/>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7588" name="Google Shape;7588;p46"/>
          <p:cNvSpPr txBox="1"/>
          <p:nvPr/>
        </p:nvSpPr>
        <p:spPr>
          <a:xfrm>
            <a:off x="3107192" y="4341143"/>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5.</a:t>
            </a:r>
            <a:endParaRPr b="0" i="0" sz="2300" u="none" cap="none" strike="noStrike">
              <a:solidFill>
                <a:srgbClr val="161616"/>
              </a:solidFill>
              <a:latin typeface="Nunito ExtraBold"/>
              <a:ea typeface="Nunito ExtraBold"/>
              <a:cs typeface="Nunito ExtraBold"/>
              <a:sym typeface="Nunito ExtraBold"/>
            </a:endParaRPr>
          </a:p>
        </p:txBody>
      </p:sp>
      <p:sp>
        <p:nvSpPr>
          <p:cNvPr id="7589" name="Google Shape;7589;p46"/>
          <p:cNvSpPr txBox="1"/>
          <p:nvPr/>
        </p:nvSpPr>
        <p:spPr>
          <a:xfrm>
            <a:off x="843625" y="411050"/>
            <a:ext cx="5642400" cy="3693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2000"/>
              <a:buFont typeface="Arial"/>
              <a:buNone/>
            </a:pPr>
            <a:r>
              <a:rPr b="0" i="0" lang="nl" sz="2000" u="none" cap="none" strike="noStrike">
                <a:solidFill>
                  <a:schemeClr val="dk1"/>
                </a:solidFill>
                <a:latin typeface="Mali Medium"/>
                <a:ea typeface="Mali Medium"/>
                <a:cs typeface="Mali Medium"/>
                <a:sym typeface="Mali Medium"/>
              </a:rPr>
              <a:t>De vijf belangrijkste sociale vaardigheden</a:t>
            </a:r>
            <a:endParaRPr b="0" i="0" sz="2000" u="none" cap="none" strike="noStrike">
              <a:solidFill>
                <a:schemeClr val="dk1"/>
              </a:solidFill>
              <a:latin typeface="Mali Medium"/>
              <a:ea typeface="Mali Medium"/>
              <a:cs typeface="Mali Medium"/>
              <a:sym typeface="Mali Medium"/>
            </a:endParaRPr>
          </a:p>
        </p:txBody>
      </p:sp>
      <p:sp>
        <p:nvSpPr>
          <p:cNvPr id="7590" name="Google Shape;7590;p4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7594" name="Shape 7594"/>
        <p:cNvGrpSpPr/>
        <p:nvPr/>
      </p:nvGrpSpPr>
      <p:grpSpPr>
        <a:xfrm>
          <a:off x="0" y="0"/>
          <a:ext cx="0" cy="0"/>
          <a:chOff x="0" y="0"/>
          <a:chExt cx="0" cy="0"/>
        </a:xfrm>
      </p:grpSpPr>
      <p:grpSp>
        <p:nvGrpSpPr>
          <p:cNvPr id="7595" name="Google Shape;7595;p47"/>
          <p:cNvGrpSpPr/>
          <p:nvPr/>
        </p:nvGrpSpPr>
        <p:grpSpPr>
          <a:xfrm>
            <a:off x="2493730" y="1276638"/>
            <a:ext cx="2306412" cy="3504912"/>
            <a:chOff x="2265130" y="1124238"/>
            <a:chExt cx="2306412" cy="3504912"/>
          </a:xfrm>
        </p:grpSpPr>
        <p:sp>
          <p:nvSpPr>
            <p:cNvPr id="7596" name="Google Shape;7596;p47"/>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97" name="Google Shape;7597;p47"/>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98" name="Google Shape;7598;p47"/>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99" name="Google Shape;7599;p47"/>
          <p:cNvGrpSpPr/>
          <p:nvPr/>
        </p:nvGrpSpPr>
        <p:grpSpPr>
          <a:xfrm rot="-121031">
            <a:off x="504716" y="509218"/>
            <a:ext cx="3771305" cy="3821699"/>
            <a:chOff x="1161237" y="1475147"/>
            <a:chExt cx="7542461" cy="7643193"/>
          </a:xfrm>
        </p:grpSpPr>
        <p:sp>
          <p:nvSpPr>
            <p:cNvPr id="7600" name="Google Shape;7600;p47"/>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1" name="Google Shape;7601;p47"/>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2" name="Google Shape;7602;p47"/>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03" name="Google Shape;7603;p47"/>
          <p:cNvGrpSpPr/>
          <p:nvPr/>
        </p:nvGrpSpPr>
        <p:grpSpPr>
          <a:xfrm rot="-333387">
            <a:off x="414026" y="3278982"/>
            <a:ext cx="1155627" cy="1527576"/>
            <a:chOff x="164586" y="7085840"/>
            <a:chExt cx="2670529" cy="3530062"/>
          </a:xfrm>
        </p:grpSpPr>
        <p:sp>
          <p:nvSpPr>
            <p:cNvPr id="7604" name="Google Shape;7604;p47"/>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5" name="Google Shape;7605;p47"/>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6" name="Google Shape;7606;p47"/>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7" name="Google Shape;7607;p47"/>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8" name="Google Shape;7608;p47"/>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9" name="Google Shape;7609;p47"/>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0" name="Google Shape;7610;p47"/>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1" name="Google Shape;7611;p47"/>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2" name="Google Shape;7612;p47"/>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3" name="Google Shape;7613;p47"/>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4" name="Google Shape;7614;p47"/>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5" name="Google Shape;7615;p47"/>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6" name="Google Shape;7616;p47"/>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7" name="Google Shape;7617;p47"/>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8" name="Google Shape;7618;p47"/>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9" name="Google Shape;7619;p47"/>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20" name="Google Shape;7620;p47"/>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21" name="Google Shape;7621;p47"/>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622" name="Google Shape;7622;p47"/>
          <p:cNvSpPr txBox="1"/>
          <p:nvPr/>
        </p:nvSpPr>
        <p:spPr>
          <a:xfrm>
            <a:off x="895475" y="1677150"/>
            <a:ext cx="2989800" cy="4002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600"/>
              <a:buFont typeface="Arial"/>
              <a:buNone/>
            </a:pPr>
            <a:r>
              <a:rPr b="0" i="0" lang="nl" sz="2600" u="none" cap="none" strike="noStrike">
                <a:solidFill>
                  <a:schemeClr val="dk1"/>
                </a:solidFill>
                <a:latin typeface="Mali Medium"/>
                <a:ea typeface="Mali Medium"/>
                <a:cs typeface="Mali Medium"/>
                <a:sym typeface="Mali Medium"/>
              </a:rPr>
              <a:t>Reflectie</a:t>
            </a:r>
            <a:endParaRPr b="0" i="0" sz="100" u="none" cap="none" strike="noStrike">
              <a:solidFill>
                <a:schemeClr val="dk1"/>
              </a:solidFill>
              <a:latin typeface="Mali Medium"/>
              <a:ea typeface="Mali Medium"/>
              <a:cs typeface="Mali Medium"/>
              <a:sym typeface="Mali Medium"/>
            </a:endParaRPr>
          </a:p>
        </p:txBody>
      </p:sp>
      <p:sp>
        <p:nvSpPr>
          <p:cNvPr id="7623" name="Google Shape;7623;p47"/>
          <p:cNvSpPr txBox="1"/>
          <p:nvPr/>
        </p:nvSpPr>
        <p:spPr>
          <a:xfrm>
            <a:off x="5029834" y="802035"/>
            <a:ext cx="3801300" cy="3494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a:ea typeface="Nunito"/>
                <a:cs typeface="Nunito"/>
                <a:sym typeface="Nunito"/>
              </a:rPr>
              <a:t>Welke sociale vaardigheden zijn jouw sterke punten?</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br>
              <a:rPr b="0" i="0" lang="nl" sz="2000" u="none" cap="none" strike="noStrike">
                <a:solidFill>
                  <a:srgbClr val="000000"/>
                </a:solidFill>
                <a:latin typeface="Nunito"/>
                <a:ea typeface="Nunito"/>
                <a:cs typeface="Nunito"/>
                <a:sym typeface="Nunito"/>
              </a:rPr>
            </a:br>
            <a:r>
              <a:rPr b="0" i="0" lang="nl" sz="2000" u="none" cap="none" strike="noStrike">
                <a:solidFill>
                  <a:srgbClr val="000000"/>
                </a:solidFill>
                <a:latin typeface="Nunito"/>
                <a:ea typeface="Nunito"/>
                <a:cs typeface="Nunito"/>
                <a:sym typeface="Nunito"/>
              </a:rPr>
              <a:t>Heb jij een superkracht? :)</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a:ea typeface="Nunito"/>
                <a:cs typeface="Nunito"/>
                <a:sym typeface="Nunito"/>
              </a:rPr>
              <a:t>Is er een gebied waarin</a:t>
            </a:r>
            <a:r>
              <a:rPr lang="nl" sz="2000">
                <a:latin typeface="Nunito"/>
                <a:ea typeface="Nunito"/>
                <a:cs typeface="Nunito"/>
                <a:sym typeface="Nunito"/>
              </a:rPr>
              <a:t> je zou</a:t>
            </a:r>
            <a:r>
              <a:rPr b="0" i="0" lang="nl" sz="2000" u="none" cap="none" strike="noStrike">
                <a:solidFill>
                  <a:srgbClr val="000000"/>
                </a:solidFill>
                <a:latin typeface="Nunito"/>
                <a:ea typeface="Nunito"/>
                <a:cs typeface="Nunito"/>
                <a:sym typeface="Nunito"/>
              </a:rPr>
              <a:t> </a:t>
            </a:r>
            <a:r>
              <a:rPr lang="nl" sz="2000">
                <a:latin typeface="Nunito"/>
                <a:ea typeface="Nunito"/>
                <a:cs typeface="Nunito"/>
                <a:sym typeface="Nunito"/>
              </a:rPr>
              <a:t>willen </a:t>
            </a:r>
            <a:r>
              <a:rPr b="0" i="0" lang="nl" sz="2000" u="none" cap="none" strike="noStrike">
                <a:solidFill>
                  <a:srgbClr val="000000"/>
                </a:solidFill>
                <a:latin typeface="Nunito"/>
                <a:ea typeface="Nunito"/>
                <a:cs typeface="Nunito"/>
                <a:sym typeface="Nunito"/>
              </a:rPr>
              <a:t>ontwikkelen?</a:t>
            </a:r>
            <a:endParaRPr b="0" i="0" sz="2000" u="none" cap="none" strike="noStrike">
              <a:solidFill>
                <a:srgbClr val="000000"/>
              </a:solidFill>
              <a:latin typeface="Nunito"/>
              <a:ea typeface="Nunito"/>
              <a:cs typeface="Nunito"/>
              <a:sym typeface="Nunito"/>
            </a:endParaRPr>
          </a:p>
        </p:txBody>
      </p:sp>
      <p:pic>
        <p:nvPicPr>
          <p:cNvPr id="7624" name="Google Shape;7624;p47"/>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
        <p:nvSpPr>
          <p:cNvPr id="7625" name="Google Shape;7625;p4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pic>
        <p:nvPicPr>
          <p:cNvPr id="7626" name="Google Shape;7626;p47"/>
          <p:cNvPicPr preferRelativeResize="0"/>
          <p:nvPr/>
        </p:nvPicPr>
        <p:blipFill rotWithShape="1">
          <a:blip r:embed="rId4">
            <a:alphaModFix/>
          </a:blip>
          <a:srcRect b="0" l="0" r="0" t="0"/>
          <a:stretch/>
        </p:blipFill>
        <p:spPr>
          <a:xfrm>
            <a:off x="6101944" y="2352510"/>
            <a:ext cx="1153038" cy="1153038"/>
          </a:xfrm>
          <a:prstGeom prst="rect">
            <a:avLst/>
          </a:prstGeom>
          <a:noFill/>
          <a:ln>
            <a:noFill/>
          </a:ln>
        </p:spPr>
      </p:pic>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7630" name="Shape 7630"/>
        <p:cNvGrpSpPr/>
        <p:nvPr/>
      </p:nvGrpSpPr>
      <p:grpSpPr>
        <a:xfrm>
          <a:off x="0" y="0"/>
          <a:ext cx="0" cy="0"/>
          <a:chOff x="0" y="0"/>
          <a:chExt cx="0" cy="0"/>
        </a:xfrm>
      </p:grpSpPr>
      <p:sp>
        <p:nvSpPr>
          <p:cNvPr id="7631" name="Google Shape;7631;p48"/>
          <p:cNvSpPr txBox="1"/>
          <p:nvPr/>
        </p:nvSpPr>
        <p:spPr>
          <a:xfrm>
            <a:off x="2598849" y="438109"/>
            <a:ext cx="3946200" cy="23889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2800"/>
              <a:buFont typeface="Arial"/>
              <a:buNone/>
            </a:pPr>
            <a:r>
              <a:rPr b="0" i="0" lang="nl" sz="2800" u="none" cap="none" strike="noStrike">
                <a:solidFill>
                  <a:schemeClr val="dk1"/>
                </a:solidFill>
                <a:latin typeface="Mali Medium"/>
                <a:ea typeface="Mali Medium"/>
                <a:cs typeface="Mali Medium"/>
                <a:sym typeface="Mali Medium"/>
              </a:rPr>
              <a:t>Toegankelijkheid en ondersteunende technologieën</a:t>
            </a:r>
            <a:endParaRPr b="0" i="0" sz="2800" u="none" cap="none" strike="noStrike">
              <a:solidFill>
                <a:schemeClr val="dk1"/>
              </a:solidFill>
              <a:latin typeface="Mali Medium"/>
              <a:ea typeface="Mali Medium"/>
              <a:cs typeface="Mali Medium"/>
              <a:sym typeface="Mali Medium"/>
            </a:endParaRPr>
          </a:p>
          <a:p>
            <a:pPr indent="0" lvl="0" marL="0" marR="0" rtl="0" algn="ctr">
              <a:lnSpc>
                <a:spcPct val="120000"/>
              </a:lnSpc>
              <a:spcBef>
                <a:spcPts val="0"/>
              </a:spcBef>
              <a:spcAft>
                <a:spcPts val="0"/>
              </a:spcAft>
              <a:buClr>
                <a:srgbClr val="000000"/>
              </a:buClr>
              <a:buSzPts val="1400"/>
              <a:buFont typeface="Arial"/>
              <a:buNone/>
            </a:pPr>
            <a:r>
              <a:rPr b="0" i="0" lang="nl" sz="1600" u="none" cap="none" strike="noStrike">
                <a:solidFill>
                  <a:schemeClr val="dk1"/>
                </a:solidFill>
                <a:latin typeface="Mali"/>
                <a:ea typeface="Mali"/>
                <a:cs typeface="Mali"/>
                <a:sym typeface="Mali"/>
              </a:rPr>
              <a:t>Hulpmiddelen en technologieën voor ondersteuning op de werkplek voor mensen met een handicap</a:t>
            </a:r>
            <a:endParaRPr b="0" i="0" sz="1600" u="none" cap="none" strike="noStrike">
              <a:solidFill>
                <a:schemeClr val="dk1"/>
              </a:solidFill>
              <a:latin typeface="Mali"/>
              <a:ea typeface="Mali"/>
              <a:cs typeface="Mali"/>
              <a:sym typeface="Mali"/>
            </a:endParaRPr>
          </a:p>
        </p:txBody>
      </p:sp>
      <p:grpSp>
        <p:nvGrpSpPr>
          <p:cNvPr id="7632" name="Google Shape;7632;p48"/>
          <p:cNvGrpSpPr/>
          <p:nvPr/>
        </p:nvGrpSpPr>
        <p:grpSpPr>
          <a:xfrm rot="830578">
            <a:off x="-712590" y="291494"/>
            <a:ext cx="2667061" cy="3872466"/>
            <a:chOff x="-746953" y="5172954"/>
            <a:chExt cx="4168030" cy="6051812"/>
          </a:xfrm>
        </p:grpSpPr>
        <p:sp>
          <p:nvSpPr>
            <p:cNvPr id="7633" name="Google Shape;7633;p48"/>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34" name="Google Shape;7634;p48"/>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35" name="Google Shape;7635;p48"/>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636" name="Google Shape;7636;p48"/>
            <p:cNvGrpSpPr/>
            <p:nvPr/>
          </p:nvGrpSpPr>
          <p:grpSpPr>
            <a:xfrm>
              <a:off x="1023177" y="8737691"/>
              <a:ext cx="1449319" cy="124286"/>
              <a:chOff x="1023177" y="8737691"/>
              <a:chExt cx="1449319" cy="124286"/>
            </a:xfrm>
          </p:grpSpPr>
          <p:sp>
            <p:nvSpPr>
              <p:cNvPr id="7637" name="Google Shape;7637;p48"/>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38" name="Google Shape;7638;p48"/>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39" name="Google Shape;7639;p48"/>
            <p:cNvGrpSpPr/>
            <p:nvPr/>
          </p:nvGrpSpPr>
          <p:grpSpPr>
            <a:xfrm>
              <a:off x="1508066" y="9750325"/>
              <a:ext cx="366096" cy="16550"/>
              <a:chOff x="1508066" y="9750325"/>
              <a:chExt cx="366096" cy="16550"/>
            </a:xfrm>
          </p:grpSpPr>
          <p:sp>
            <p:nvSpPr>
              <p:cNvPr id="7640" name="Google Shape;7640;p48"/>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1" name="Google Shape;7641;p48"/>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42" name="Google Shape;7642;p48"/>
            <p:cNvGrpSpPr/>
            <p:nvPr/>
          </p:nvGrpSpPr>
          <p:grpSpPr>
            <a:xfrm>
              <a:off x="-490768" y="5562563"/>
              <a:ext cx="3494680" cy="231400"/>
              <a:chOff x="-490768" y="5562563"/>
              <a:chExt cx="3494680" cy="231400"/>
            </a:xfrm>
          </p:grpSpPr>
          <p:sp>
            <p:nvSpPr>
              <p:cNvPr id="7643" name="Google Shape;7643;p48"/>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4" name="Google Shape;7644;p48"/>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5" name="Google Shape;7645;p48"/>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6" name="Google Shape;7646;p48"/>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7" name="Google Shape;7647;p48"/>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8" name="Google Shape;7648;p48"/>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9" name="Google Shape;7649;p48"/>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0" name="Google Shape;7650;p48"/>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1" name="Google Shape;7651;p48"/>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2" name="Google Shape;7652;p48"/>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3" name="Google Shape;7653;p48"/>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4" name="Google Shape;7654;p48"/>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5" name="Google Shape;7655;p48"/>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56" name="Google Shape;7656;p48"/>
            <p:cNvGrpSpPr/>
            <p:nvPr/>
          </p:nvGrpSpPr>
          <p:grpSpPr>
            <a:xfrm>
              <a:off x="-649942" y="5172954"/>
              <a:ext cx="3748255" cy="572900"/>
              <a:chOff x="-649942" y="5172954"/>
              <a:chExt cx="3748255" cy="572900"/>
            </a:xfrm>
          </p:grpSpPr>
          <p:sp>
            <p:nvSpPr>
              <p:cNvPr id="7657" name="Google Shape;7657;p48"/>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8" name="Google Shape;7658;p48"/>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9" name="Google Shape;7659;p48"/>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0" name="Google Shape;7660;p48"/>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1" name="Google Shape;7661;p48"/>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2" name="Google Shape;7662;p48"/>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3" name="Google Shape;7663;p48"/>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4" name="Google Shape;7664;p48"/>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5" name="Google Shape;7665;p48"/>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6" name="Google Shape;7666;p48"/>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7" name="Google Shape;7667;p48"/>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8" name="Google Shape;7668;p48"/>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9" name="Google Shape;7669;p48"/>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670" name="Google Shape;7670;p48"/>
          <p:cNvGrpSpPr/>
          <p:nvPr/>
        </p:nvGrpSpPr>
        <p:grpSpPr>
          <a:xfrm rot="1736932">
            <a:off x="6523469" y="3045419"/>
            <a:ext cx="1467961" cy="2277819"/>
            <a:chOff x="16070406" y="6554499"/>
            <a:chExt cx="2936096" cy="4555909"/>
          </a:xfrm>
        </p:grpSpPr>
        <p:sp>
          <p:nvSpPr>
            <p:cNvPr id="7671" name="Google Shape;7671;p48"/>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2" name="Google Shape;7672;p48"/>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3" name="Google Shape;7673;p48"/>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4" name="Google Shape;7674;p48"/>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5" name="Google Shape;7675;p48"/>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6" name="Google Shape;7676;p48"/>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7" name="Google Shape;7677;p4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8" name="Google Shape;7678;p4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9" name="Google Shape;7679;p48"/>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0" name="Google Shape;7680;p48"/>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1" name="Google Shape;7681;p48"/>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2" name="Google Shape;7682;p48"/>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3" name="Google Shape;7683;p48"/>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84" name="Google Shape;7684;p48"/>
          <p:cNvGrpSpPr/>
          <p:nvPr/>
        </p:nvGrpSpPr>
        <p:grpSpPr>
          <a:xfrm rot="-1029449">
            <a:off x="7539816" y="-485661"/>
            <a:ext cx="2171034" cy="3135206"/>
            <a:chOff x="8058081" y="-444706"/>
            <a:chExt cx="2171029" cy="3135198"/>
          </a:xfrm>
        </p:grpSpPr>
        <p:sp>
          <p:nvSpPr>
            <p:cNvPr id="7685" name="Google Shape;7685;p48"/>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686" name="Google Shape;7686;p48"/>
            <p:cNvGrpSpPr/>
            <p:nvPr/>
          </p:nvGrpSpPr>
          <p:grpSpPr>
            <a:xfrm>
              <a:off x="8217727" y="-222758"/>
              <a:ext cx="1788690" cy="2649462"/>
              <a:chOff x="16435453" y="-445516"/>
              <a:chExt cx="3577381" cy="5298924"/>
            </a:xfrm>
          </p:grpSpPr>
          <p:grpSp>
            <p:nvGrpSpPr>
              <p:cNvPr id="7687" name="Google Shape;7687;p48"/>
              <p:cNvGrpSpPr/>
              <p:nvPr/>
            </p:nvGrpSpPr>
            <p:grpSpPr>
              <a:xfrm>
                <a:off x="16435495" y="-445516"/>
                <a:ext cx="3577334" cy="72027"/>
                <a:chOff x="16435495" y="-445516"/>
                <a:chExt cx="3577334" cy="72027"/>
              </a:xfrm>
            </p:grpSpPr>
            <p:grpSp>
              <p:nvGrpSpPr>
                <p:cNvPr id="7688" name="Google Shape;7688;p48"/>
                <p:cNvGrpSpPr/>
                <p:nvPr/>
              </p:nvGrpSpPr>
              <p:grpSpPr>
                <a:xfrm>
                  <a:off x="16435495" y="-445516"/>
                  <a:ext cx="64084" cy="71994"/>
                  <a:chOff x="16435495" y="-445516"/>
                  <a:chExt cx="64084" cy="71994"/>
                </a:xfrm>
              </p:grpSpPr>
              <p:sp>
                <p:nvSpPr>
                  <p:cNvPr id="7689" name="Google Shape;7689;p48"/>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0" name="Google Shape;7690;p48"/>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91" name="Google Shape;7691;p48"/>
                <p:cNvGrpSpPr/>
                <p:nvPr/>
              </p:nvGrpSpPr>
              <p:grpSpPr>
                <a:xfrm>
                  <a:off x="16874681" y="-445494"/>
                  <a:ext cx="64064" cy="72005"/>
                  <a:chOff x="16874681" y="-445494"/>
                  <a:chExt cx="64064" cy="72005"/>
                </a:xfrm>
              </p:grpSpPr>
              <p:sp>
                <p:nvSpPr>
                  <p:cNvPr id="7692" name="Google Shape;7692;p48"/>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3" name="Google Shape;7693;p48"/>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94" name="Google Shape;7694;p48"/>
                <p:cNvGrpSpPr/>
                <p:nvPr/>
              </p:nvGrpSpPr>
              <p:grpSpPr>
                <a:xfrm>
                  <a:off x="17313845" y="-445494"/>
                  <a:ext cx="64064" cy="72005"/>
                  <a:chOff x="17313845" y="-445494"/>
                  <a:chExt cx="64064" cy="72005"/>
                </a:xfrm>
              </p:grpSpPr>
              <p:sp>
                <p:nvSpPr>
                  <p:cNvPr id="7695" name="Google Shape;7695;p48"/>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6" name="Google Shape;7696;p48"/>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97" name="Google Shape;7697;p48"/>
                <p:cNvGrpSpPr/>
                <p:nvPr/>
              </p:nvGrpSpPr>
              <p:grpSpPr>
                <a:xfrm>
                  <a:off x="17752995" y="-445494"/>
                  <a:ext cx="64064" cy="72005"/>
                  <a:chOff x="17752995" y="-445494"/>
                  <a:chExt cx="64064" cy="72005"/>
                </a:xfrm>
              </p:grpSpPr>
              <p:sp>
                <p:nvSpPr>
                  <p:cNvPr id="7698" name="Google Shape;7698;p48"/>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9" name="Google Shape;7699;p48"/>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00" name="Google Shape;7700;p48"/>
                <p:cNvGrpSpPr/>
                <p:nvPr/>
              </p:nvGrpSpPr>
              <p:grpSpPr>
                <a:xfrm>
                  <a:off x="18192158" y="-445494"/>
                  <a:ext cx="64064" cy="72005"/>
                  <a:chOff x="18192158" y="-445494"/>
                  <a:chExt cx="64064" cy="72005"/>
                </a:xfrm>
              </p:grpSpPr>
              <p:sp>
                <p:nvSpPr>
                  <p:cNvPr id="7701" name="Google Shape;7701;p48"/>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2" name="Google Shape;7702;p48"/>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03" name="Google Shape;7703;p48"/>
                <p:cNvGrpSpPr/>
                <p:nvPr/>
              </p:nvGrpSpPr>
              <p:grpSpPr>
                <a:xfrm>
                  <a:off x="18631308" y="-445494"/>
                  <a:ext cx="64064" cy="72005"/>
                  <a:chOff x="18631308" y="-445494"/>
                  <a:chExt cx="64064" cy="72005"/>
                </a:xfrm>
              </p:grpSpPr>
              <p:sp>
                <p:nvSpPr>
                  <p:cNvPr id="7704" name="Google Shape;7704;p48"/>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5" name="Google Shape;7705;p48"/>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06" name="Google Shape;7706;p48"/>
                <p:cNvGrpSpPr/>
                <p:nvPr/>
              </p:nvGrpSpPr>
              <p:grpSpPr>
                <a:xfrm>
                  <a:off x="19070470" y="-445494"/>
                  <a:ext cx="64064" cy="72005"/>
                  <a:chOff x="19070470" y="-445494"/>
                  <a:chExt cx="64064" cy="72005"/>
                </a:xfrm>
              </p:grpSpPr>
              <p:sp>
                <p:nvSpPr>
                  <p:cNvPr id="7707" name="Google Shape;7707;p48"/>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8" name="Google Shape;7708;p48"/>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09" name="Google Shape;7709;p48"/>
                <p:cNvGrpSpPr/>
                <p:nvPr/>
              </p:nvGrpSpPr>
              <p:grpSpPr>
                <a:xfrm>
                  <a:off x="19509620" y="-445494"/>
                  <a:ext cx="64064" cy="72005"/>
                  <a:chOff x="19509620" y="-445494"/>
                  <a:chExt cx="64064" cy="72005"/>
                </a:xfrm>
              </p:grpSpPr>
              <p:sp>
                <p:nvSpPr>
                  <p:cNvPr id="7710" name="Google Shape;7710;p48"/>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1" name="Google Shape;7711;p48"/>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12" name="Google Shape;7712;p48"/>
                <p:cNvGrpSpPr/>
                <p:nvPr/>
              </p:nvGrpSpPr>
              <p:grpSpPr>
                <a:xfrm>
                  <a:off x="19948745" y="-445516"/>
                  <a:ext cx="64084" cy="71994"/>
                  <a:chOff x="19948745" y="-445516"/>
                  <a:chExt cx="64084" cy="71994"/>
                </a:xfrm>
              </p:grpSpPr>
              <p:sp>
                <p:nvSpPr>
                  <p:cNvPr id="7713" name="Google Shape;7713;p48"/>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4" name="Google Shape;7714;p48"/>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15" name="Google Shape;7715;p48"/>
              <p:cNvGrpSpPr/>
              <p:nvPr/>
            </p:nvGrpSpPr>
            <p:grpSpPr>
              <a:xfrm>
                <a:off x="16435453" y="29641"/>
                <a:ext cx="3577381" cy="72039"/>
                <a:chOff x="16435453" y="29641"/>
                <a:chExt cx="3577381" cy="72039"/>
              </a:xfrm>
            </p:grpSpPr>
            <p:grpSp>
              <p:nvGrpSpPr>
                <p:cNvPr id="7716" name="Google Shape;7716;p48"/>
                <p:cNvGrpSpPr/>
                <p:nvPr/>
              </p:nvGrpSpPr>
              <p:grpSpPr>
                <a:xfrm>
                  <a:off x="16435453" y="29641"/>
                  <a:ext cx="64131" cy="72022"/>
                  <a:chOff x="16435453" y="29641"/>
                  <a:chExt cx="64131" cy="72022"/>
                </a:xfrm>
              </p:grpSpPr>
              <p:sp>
                <p:nvSpPr>
                  <p:cNvPr id="7717" name="Google Shape;7717;p48"/>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8" name="Google Shape;7718;p48"/>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19" name="Google Shape;7719;p48"/>
                <p:cNvGrpSpPr/>
                <p:nvPr/>
              </p:nvGrpSpPr>
              <p:grpSpPr>
                <a:xfrm>
                  <a:off x="16874681" y="29675"/>
                  <a:ext cx="64064" cy="72005"/>
                  <a:chOff x="16874681" y="29675"/>
                  <a:chExt cx="64064" cy="72005"/>
                </a:xfrm>
              </p:grpSpPr>
              <p:sp>
                <p:nvSpPr>
                  <p:cNvPr id="7720" name="Google Shape;7720;p48"/>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1" name="Google Shape;7721;p48"/>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22" name="Google Shape;7722;p48"/>
                <p:cNvGrpSpPr/>
                <p:nvPr/>
              </p:nvGrpSpPr>
              <p:grpSpPr>
                <a:xfrm>
                  <a:off x="17313845" y="29675"/>
                  <a:ext cx="64064" cy="72005"/>
                  <a:chOff x="17313845" y="29675"/>
                  <a:chExt cx="64064" cy="72005"/>
                </a:xfrm>
              </p:grpSpPr>
              <p:sp>
                <p:nvSpPr>
                  <p:cNvPr id="7723" name="Google Shape;7723;p48"/>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4" name="Google Shape;7724;p48"/>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25" name="Google Shape;7725;p48"/>
                <p:cNvGrpSpPr/>
                <p:nvPr/>
              </p:nvGrpSpPr>
              <p:grpSpPr>
                <a:xfrm>
                  <a:off x="17752995" y="29675"/>
                  <a:ext cx="64064" cy="72005"/>
                  <a:chOff x="17752995" y="29675"/>
                  <a:chExt cx="64064" cy="72005"/>
                </a:xfrm>
              </p:grpSpPr>
              <p:sp>
                <p:nvSpPr>
                  <p:cNvPr id="7726" name="Google Shape;7726;p48"/>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7" name="Google Shape;7727;p48"/>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28" name="Google Shape;7728;p48"/>
                <p:cNvGrpSpPr/>
                <p:nvPr/>
              </p:nvGrpSpPr>
              <p:grpSpPr>
                <a:xfrm>
                  <a:off x="18192158" y="29675"/>
                  <a:ext cx="64064" cy="72005"/>
                  <a:chOff x="18192158" y="29675"/>
                  <a:chExt cx="64064" cy="72005"/>
                </a:xfrm>
              </p:grpSpPr>
              <p:sp>
                <p:nvSpPr>
                  <p:cNvPr id="7729" name="Google Shape;7729;p48"/>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0" name="Google Shape;7730;p48"/>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31" name="Google Shape;7731;p48"/>
                <p:cNvGrpSpPr/>
                <p:nvPr/>
              </p:nvGrpSpPr>
              <p:grpSpPr>
                <a:xfrm>
                  <a:off x="18631308" y="29675"/>
                  <a:ext cx="64064" cy="72005"/>
                  <a:chOff x="18631308" y="29675"/>
                  <a:chExt cx="64064" cy="72005"/>
                </a:xfrm>
              </p:grpSpPr>
              <p:sp>
                <p:nvSpPr>
                  <p:cNvPr id="7732" name="Google Shape;7732;p48"/>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3" name="Google Shape;7733;p48"/>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34" name="Google Shape;7734;p48"/>
                <p:cNvGrpSpPr/>
                <p:nvPr/>
              </p:nvGrpSpPr>
              <p:grpSpPr>
                <a:xfrm>
                  <a:off x="19070470" y="29675"/>
                  <a:ext cx="64064" cy="72005"/>
                  <a:chOff x="19070470" y="29675"/>
                  <a:chExt cx="64064" cy="72005"/>
                </a:xfrm>
              </p:grpSpPr>
              <p:sp>
                <p:nvSpPr>
                  <p:cNvPr id="7735" name="Google Shape;7735;p48"/>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6" name="Google Shape;7736;p48"/>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37" name="Google Shape;7737;p48"/>
                <p:cNvGrpSpPr/>
                <p:nvPr/>
              </p:nvGrpSpPr>
              <p:grpSpPr>
                <a:xfrm>
                  <a:off x="19509620" y="29675"/>
                  <a:ext cx="64064" cy="72005"/>
                  <a:chOff x="19509620" y="29675"/>
                  <a:chExt cx="64064" cy="72005"/>
                </a:xfrm>
              </p:grpSpPr>
              <p:sp>
                <p:nvSpPr>
                  <p:cNvPr id="7738" name="Google Shape;7738;p48"/>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9" name="Google Shape;7739;p48"/>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40" name="Google Shape;7740;p48"/>
                <p:cNvGrpSpPr/>
                <p:nvPr/>
              </p:nvGrpSpPr>
              <p:grpSpPr>
                <a:xfrm>
                  <a:off x="19948705" y="29641"/>
                  <a:ext cx="64129" cy="72022"/>
                  <a:chOff x="19948705" y="29641"/>
                  <a:chExt cx="64129" cy="72022"/>
                </a:xfrm>
              </p:grpSpPr>
              <p:sp>
                <p:nvSpPr>
                  <p:cNvPr id="7741" name="Google Shape;7741;p48"/>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2" name="Google Shape;7742;p48"/>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43" name="Google Shape;7743;p48"/>
              <p:cNvGrpSpPr/>
              <p:nvPr/>
            </p:nvGrpSpPr>
            <p:grpSpPr>
              <a:xfrm>
                <a:off x="16435453" y="504811"/>
                <a:ext cx="3577381" cy="72039"/>
                <a:chOff x="16435453" y="504811"/>
                <a:chExt cx="3577381" cy="72039"/>
              </a:xfrm>
            </p:grpSpPr>
            <p:grpSp>
              <p:nvGrpSpPr>
                <p:cNvPr id="7744" name="Google Shape;7744;p48"/>
                <p:cNvGrpSpPr/>
                <p:nvPr/>
              </p:nvGrpSpPr>
              <p:grpSpPr>
                <a:xfrm>
                  <a:off x="16435453" y="504811"/>
                  <a:ext cx="64131" cy="72022"/>
                  <a:chOff x="16435453" y="504811"/>
                  <a:chExt cx="64131" cy="72022"/>
                </a:xfrm>
              </p:grpSpPr>
              <p:sp>
                <p:nvSpPr>
                  <p:cNvPr id="7745" name="Google Shape;7745;p48"/>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6" name="Google Shape;7746;p48"/>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47" name="Google Shape;7747;p48"/>
                <p:cNvGrpSpPr/>
                <p:nvPr/>
              </p:nvGrpSpPr>
              <p:grpSpPr>
                <a:xfrm>
                  <a:off x="16874681" y="504845"/>
                  <a:ext cx="64064" cy="72005"/>
                  <a:chOff x="16874681" y="504845"/>
                  <a:chExt cx="64064" cy="72005"/>
                </a:xfrm>
              </p:grpSpPr>
              <p:sp>
                <p:nvSpPr>
                  <p:cNvPr id="7748" name="Google Shape;7748;p48"/>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9" name="Google Shape;7749;p48"/>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50" name="Google Shape;7750;p48"/>
                <p:cNvGrpSpPr/>
                <p:nvPr/>
              </p:nvGrpSpPr>
              <p:grpSpPr>
                <a:xfrm>
                  <a:off x="17313845" y="504845"/>
                  <a:ext cx="64064" cy="72005"/>
                  <a:chOff x="17313845" y="504845"/>
                  <a:chExt cx="64064" cy="72005"/>
                </a:xfrm>
              </p:grpSpPr>
              <p:sp>
                <p:nvSpPr>
                  <p:cNvPr id="7751" name="Google Shape;7751;p48"/>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2" name="Google Shape;7752;p48"/>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53" name="Google Shape;7753;p48"/>
                <p:cNvGrpSpPr/>
                <p:nvPr/>
              </p:nvGrpSpPr>
              <p:grpSpPr>
                <a:xfrm>
                  <a:off x="17752995" y="504845"/>
                  <a:ext cx="64064" cy="72005"/>
                  <a:chOff x="17752995" y="504845"/>
                  <a:chExt cx="64064" cy="72005"/>
                </a:xfrm>
              </p:grpSpPr>
              <p:sp>
                <p:nvSpPr>
                  <p:cNvPr id="7754" name="Google Shape;7754;p48"/>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5" name="Google Shape;7755;p48"/>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56" name="Google Shape;7756;p48"/>
                <p:cNvGrpSpPr/>
                <p:nvPr/>
              </p:nvGrpSpPr>
              <p:grpSpPr>
                <a:xfrm>
                  <a:off x="18192158" y="504845"/>
                  <a:ext cx="64064" cy="72005"/>
                  <a:chOff x="18192158" y="504845"/>
                  <a:chExt cx="64064" cy="72005"/>
                </a:xfrm>
              </p:grpSpPr>
              <p:sp>
                <p:nvSpPr>
                  <p:cNvPr id="7757" name="Google Shape;7757;p48"/>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8" name="Google Shape;7758;p48"/>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59" name="Google Shape;7759;p48"/>
                <p:cNvGrpSpPr/>
                <p:nvPr/>
              </p:nvGrpSpPr>
              <p:grpSpPr>
                <a:xfrm>
                  <a:off x="18631308" y="504845"/>
                  <a:ext cx="64064" cy="72005"/>
                  <a:chOff x="18631308" y="504845"/>
                  <a:chExt cx="64064" cy="72005"/>
                </a:xfrm>
              </p:grpSpPr>
              <p:sp>
                <p:nvSpPr>
                  <p:cNvPr id="7760" name="Google Shape;7760;p48"/>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1" name="Google Shape;7761;p48"/>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62" name="Google Shape;7762;p48"/>
                <p:cNvGrpSpPr/>
                <p:nvPr/>
              </p:nvGrpSpPr>
              <p:grpSpPr>
                <a:xfrm>
                  <a:off x="19070470" y="504845"/>
                  <a:ext cx="64064" cy="72005"/>
                  <a:chOff x="19070470" y="504845"/>
                  <a:chExt cx="64064" cy="72005"/>
                </a:xfrm>
              </p:grpSpPr>
              <p:sp>
                <p:nvSpPr>
                  <p:cNvPr id="7763" name="Google Shape;7763;p48"/>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4" name="Google Shape;7764;p48"/>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65" name="Google Shape;7765;p48"/>
                <p:cNvGrpSpPr/>
                <p:nvPr/>
              </p:nvGrpSpPr>
              <p:grpSpPr>
                <a:xfrm>
                  <a:off x="19509620" y="504845"/>
                  <a:ext cx="64064" cy="72005"/>
                  <a:chOff x="19509620" y="504845"/>
                  <a:chExt cx="64064" cy="72005"/>
                </a:xfrm>
              </p:grpSpPr>
              <p:sp>
                <p:nvSpPr>
                  <p:cNvPr id="7766" name="Google Shape;7766;p48"/>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7" name="Google Shape;7767;p48"/>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68" name="Google Shape;7768;p48"/>
                <p:cNvGrpSpPr/>
                <p:nvPr/>
              </p:nvGrpSpPr>
              <p:grpSpPr>
                <a:xfrm>
                  <a:off x="19948705" y="504811"/>
                  <a:ext cx="64129" cy="72022"/>
                  <a:chOff x="19948705" y="504811"/>
                  <a:chExt cx="64129" cy="72022"/>
                </a:xfrm>
              </p:grpSpPr>
              <p:sp>
                <p:nvSpPr>
                  <p:cNvPr id="7769" name="Google Shape;7769;p48"/>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0" name="Google Shape;7770;p48"/>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71" name="Google Shape;7771;p48"/>
              <p:cNvGrpSpPr/>
              <p:nvPr/>
            </p:nvGrpSpPr>
            <p:grpSpPr>
              <a:xfrm>
                <a:off x="16435453" y="979994"/>
                <a:ext cx="3577381" cy="72039"/>
                <a:chOff x="16435453" y="979994"/>
                <a:chExt cx="3577381" cy="72039"/>
              </a:xfrm>
            </p:grpSpPr>
            <p:grpSp>
              <p:nvGrpSpPr>
                <p:cNvPr id="7772" name="Google Shape;7772;p48"/>
                <p:cNvGrpSpPr/>
                <p:nvPr/>
              </p:nvGrpSpPr>
              <p:grpSpPr>
                <a:xfrm>
                  <a:off x="16435453" y="979994"/>
                  <a:ext cx="64131" cy="72022"/>
                  <a:chOff x="16435453" y="979994"/>
                  <a:chExt cx="64131" cy="72022"/>
                </a:xfrm>
              </p:grpSpPr>
              <p:sp>
                <p:nvSpPr>
                  <p:cNvPr id="7773" name="Google Shape;7773;p48"/>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4" name="Google Shape;7774;p48"/>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75" name="Google Shape;7775;p48"/>
                <p:cNvGrpSpPr/>
                <p:nvPr/>
              </p:nvGrpSpPr>
              <p:grpSpPr>
                <a:xfrm>
                  <a:off x="16874681" y="980028"/>
                  <a:ext cx="64064" cy="72005"/>
                  <a:chOff x="16874681" y="980028"/>
                  <a:chExt cx="64064" cy="72005"/>
                </a:xfrm>
              </p:grpSpPr>
              <p:sp>
                <p:nvSpPr>
                  <p:cNvPr id="7776" name="Google Shape;7776;p48"/>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7" name="Google Shape;7777;p48"/>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78" name="Google Shape;7778;p48"/>
                <p:cNvGrpSpPr/>
                <p:nvPr/>
              </p:nvGrpSpPr>
              <p:grpSpPr>
                <a:xfrm>
                  <a:off x="17313845" y="980028"/>
                  <a:ext cx="64064" cy="72005"/>
                  <a:chOff x="17313845" y="980028"/>
                  <a:chExt cx="64064" cy="72005"/>
                </a:xfrm>
              </p:grpSpPr>
              <p:sp>
                <p:nvSpPr>
                  <p:cNvPr id="7779" name="Google Shape;7779;p48"/>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0" name="Google Shape;7780;p48"/>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81" name="Google Shape;7781;p48"/>
                <p:cNvGrpSpPr/>
                <p:nvPr/>
              </p:nvGrpSpPr>
              <p:grpSpPr>
                <a:xfrm>
                  <a:off x="17752995" y="980028"/>
                  <a:ext cx="64064" cy="72005"/>
                  <a:chOff x="17752995" y="980028"/>
                  <a:chExt cx="64064" cy="72005"/>
                </a:xfrm>
              </p:grpSpPr>
              <p:sp>
                <p:nvSpPr>
                  <p:cNvPr id="7782" name="Google Shape;7782;p48"/>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3" name="Google Shape;7783;p48"/>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84" name="Google Shape;7784;p48"/>
                <p:cNvGrpSpPr/>
                <p:nvPr/>
              </p:nvGrpSpPr>
              <p:grpSpPr>
                <a:xfrm>
                  <a:off x="18192158" y="980028"/>
                  <a:ext cx="64064" cy="72005"/>
                  <a:chOff x="18192158" y="980028"/>
                  <a:chExt cx="64064" cy="72005"/>
                </a:xfrm>
              </p:grpSpPr>
              <p:sp>
                <p:nvSpPr>
                  <p:cNvPr id="7785" name="Google Shape;7785;p48"/>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6" name="Google Shape;7786;p48"/>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87" name="Google Shape;7787;p48"/>
                <p:cNvGrpSpPr/>
                <p:nvPr/>
              </p:nvGrpSpPr>
              <p:grpSpPr>
                <a:xfrm>
                  <a:off x="18631308" y="980028"/>
                  <a:ext cx="64064" cy="72005"/>
                  <a:chOff x="18631308" y="980028"/>
                  <a:chExt cx="64064" cy="72005"/>
                </a:xfrm>
              </p:grpSpPr>
              <p:sp>
                <p:nvSpPr>
                  <p:cNvPr id="7788" name="Google Shape;7788;p48"/>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9" name="Google Shape;7789;p48"/>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90" name="Google Shape;7790;p48"/>
                <p:cNvGrpSpPr/>
                <p:nvPr/>
              </p:nvGrpSpPr>
              <p:grpSpPr>
                <a:xfrm>
                  <a:off x="19070470" y="980028"/>
                  <a:ext cx="64064" cy="72005"/>
                  <a:chOff x="19070470" y="980028"/>
                  <a:chExt cx="64064" cy="72005"/>
                </a:xfrm>
              </p:grpSpPr>
              <p:sp>
                <p:nvSpPr>
                  <p:cNvPr id="7791" name="Google Shape;7791;p48"/>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2" name="Google Shape;7792;p48"/>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93" name="Google Shape;7793;p48"/>
                <p:cNvGrpSpPr/>
                <p:nvPr/>
              </p:nvGrpSpPr>
              <p:grpSpPr>
                <a:xfrm>
                  <a:off x="19509620" y="980028"/>
                  <a:ext cx="64064" cy="72005"/>
                  <a:chOff x="19509620" y="980028"/>
                  <a:chExt cx="64064" cy="72005"/>
                </a:xfrm>
              </p:grpSpPr>
              <p:sp>
                <p:nvSpPr>
                  <p:cNvPr id="7794" name="Google Shape;7794;p48"/>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5" name="Google Shape;7795;p48"/>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96" name="Google Shape;7796;p48"/>
                <p:cNvGrpSpPr/>
                <p:nvPr/>
              </p:nvGrpSpPr>
              <p:grpSpPr>
                <a:xfrm>
                  <a:off x="19948705" y="979994"/>
                  <a:ext cx="64129" cy="72022"/>
                  <a:chOff x="19948705" y="979994"/>
                  <a:chExt cx="64129" cy="72022"/>
                </a:xfrm>
              </p:grpSpPr>
              <p:sp>
                <p:nvSpPr>
                  <p:cNvPr id="7797" name="Google Shape;7797;p48"/>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8" name="Google Shape;7798;p48"/>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99" name="Google Shape;7799;p48"/>
              <p:cNvGrpSpPr/>
              <p:nvPr/>
            </p:nvGrpSpPr>
            <p:grpSpPr>
              <a:xfrm>
                <a:off x="16435453" y="1455164"/>
                <a:ext cx="3577381" cy="72039"/>
                <a:chOff x="16435453" y="1455164"/>
                <a:chExt cx="3577381" cy="72039"/>
              </a:xfrm>
            </p:grpSpPr>
            <p:grpSp>
              <p:nvGrpSpPr>
                <p:cNvPr id="7800" name="Google Shape;7800;p48"/>
                <p:cNvGrpSpPr/>
                <p:nvPr/>
              </p:nvGrpSpPr>
              <p:grpSpPr>
                <a:xfrm>
                  <a:off x="16435453" y="1455164"/>
                  <a:ext cx="64131" cy="72022"/>
                  <a:chOff x="16435453" y="1455164"/>
                  <a:chExt cx="64131" cy="72022"/>
                </a:xfrm>
              </p:grpSpPr>
              <p:sp>
                <p:nvSpPr>
                  <p:cNvPr id="7801" name="Google Shape;7801;p48"/>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2" name="Google Shape;7802;p48"/>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03" name="Google Shape;7803;p48"/>
                <p:cNvGrpSpPr/>
                <p:nvPr/>
              </p:nvGrpSpPr>
              <p:grpSpPr>
                <a:xfrm>
                  <a:off x="16874681" y="1455198"/>
                  <a:ext cx="64064" cy="72005"/>
                  <a:chOff x="16874681" y="1455198"/>
                  <a:chExt cx="64064" cy="72005"/>
                </a:xfrm>
              </p:grpSpPr>
              <p:sp>
                <p:nvSpPr>
                  <p:cNvPr id="7804" name="Google Shape;7804;p48"/>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5" name="Google Shape;7805;p48"/>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06" name="Google Shape;7806;p48"/>
                <p:cNvGrpSpPr/>
                <p:nvPr/>
              </p:nvGrpSpPr>
              <p:grpSpPr>
                <a:xfrm>
                  <a:off x="17313845" y="1455198"/>
                  <a:ext cx="64064" cy="72005"/>
                  <a:chOff x="17313845" y="1455198"/>
                  <a:chExt cx="64064" cy="72005"/>
                </a:xfrm>
              </p:grpSpPr>
              <p:sp>
                <p:nvSpPr>
                  <p:cNvPr id="7807" name="Google Shape;7807;p48"/>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8" name="Google Shape;7808;p48"/>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09" name="Google Shape;7809;p48"/>
                <p:cNvGrpSpPr/>
                <p:nvPr/>
              </p:nvGrpSpPr>
              <p:grpSpPr>
                <a:xfrm>
                  <a:off x="17752995" y="1455198"/>
                  <a:ext cx="64064" cy="72005"/>
                  <a:chOff x="17752995" y="1455198"/>
                  <a:chExt cx="64064" cy="72005"/>
                </a:xfrm>
              </p:grpSpPr>
              <p:sp>
                <p:nvSpPr>
                  <p:cNvPr id="7810" name="Google Shape;7810;p48"/>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1" name="Google Shape;7811;p48"/>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12" name="Google Shape;7812;p48"/>
                <p:cNvGrpSpPr/>
                <p:nvPr/>
              </p:nvGrpSpPr>
              <p:grpSpPr>
                <a:xfrm>
                  <a:off x="18192158" y="1455198"/>
                  <a:ext cx="64064" cy="72005"/>
                  <a:chOff x="18192158" y="1455198"/>
                  <a:chExt cx="64064" cy="72005"/>
                </a:xfrm>
              </p:grpSpPr>
              <p:sp>
                <p:nvSpPr>
                  <p:cNvPr id="7813" name="Google Shape;7813;p48"/>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4" name="Google Shape;7814;p48"/>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15" name="Google Shape;7815;p48"/>
                <p:cNvGrpSpPr/>
                <p:nvPr/>
              </p:nvGrpSpPr>
              <p:grpSpPr>
                <a:xfrm>
                  <a:off x="18631308" y="1455198"/>
                  <a:ext cx="64064" cy="72005"/>
                  <a:chOff x="18631308" y="1455198"/>
                  <a:chExt cx="64064" cy="72005"/>
                </a:xfrm>
              </p:grpSpPr>
              <p:sp>
                <p:nvSpPr>
                  <p:cNvPr id="7816" name="Google Shape;7816;p48"/>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7" name="Google Shape;7817;p48"/>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18" name="Google Shape;7818;p48"/>
                <p:cNvGrpSpPr/>
                <p:nvPr/>
              </p:nvGrpSpPr>
              <p:grpSpPr>
                <a:xfrm>
                  <a:off x="19070470" y="1455198"/>
                  <a:ext cx="64064" cy="72005"/>
                  <a:chOff x="19070470" y="1455198"/>
                  <a:chExt cx="64064" cy="72005"/>
                </a:xfrm>
              </p:grpSpPr>
              <p:sp>
                <p:nvSpPr>
                  <p:cNvPr id="7819" name="Google Shape;7819;p48"/>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0" name="Google Shape;7820;p48"/>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21" name="Google Shape;7821;p48"/>
                <p:cNvGrpSpPr/>
                <p:nvPr/>
              </p:nvGrpSpPr>
              <p:grpSpPr>
                <a:xfrm>
                  <a:off x="19509620" y="1455198"/>
                  <a:ext cx="64064" cy="72005"/>
                  <a:chOff x="19509620" y="1455198"/>
                  <a:chExt cx="64064" cy="72005"/>
                </a:xfrm>
              </p:grpSpPr>
              <p:sp>
                <p:nvSpPr>
                  <p:cNvPr id="7822" name="Google Shape;7822;p48"/>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3" name="Google Shape;7823;p48"/>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24" name="Google Shape;7824;p48"/>
                <p:cNvGrpSpPr/>
                <p:nvPr/>
              </p:nvGrpSpPr>
              <p:grpSpPr>
                <a:xfrm>
                  <a:off x="19948705" y="1455164"/>
                  <a:ext cx="64129" cy="72022"/>
                  <a:chOff x="19948705" y="1455164"/>
                  <a:chExt cx="64129" cy="72022"/>
                </a:xfrm>
              </p:grpSpPr>
              <p:sp>
                <p:nvSpPr>
                  <p:cNvPr id="7825" name="Google Shape;7825;p48"/>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6" name="Google Shape;7826;p48"/>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827" name="Google Shape;7827;p48"/>
              <p:cNvGrpSpPr/>
              <p:nvPr/>
            </p:nvGrpSpPr>
            <p:grpSpPr>
              <a:xfrm>
                <a:off x="16435453" y="1930335"/>
                <a:ext cx="3577381" cy="72039"/>
                <a:chOff x="16435453" y="1930335"/>
                <a:chExt cx="3577381" cy="72039"/>
              </a:xfrm>
            </p:grpSpPr>
            <p:grpSp>
              <p:nvGrpSpPr>
                <p:cNvPr id="7828" name="Google Shape;7828;p48"/>
                <p:cNvGrpSpPr/>
                <p:nvPr/>
              </p:nvGrpSpPr>
              <p:grpSpPr>
                <a:xfrm>
                  <a:off x="16435453" y="1930335"/>
                  <a:ext cx="64131" cy="72022"/>
                  <a:chOff x="16435453" y="1930335"/>
                  <a:chExt cx="64131" cy="72022"/>
                </a:xfrm>
              </p:grpSpPr>
              <p:sp>
                <p:nvSpPr>
                  <p:cNvPr id="7829" name="Google Shape;7829;p48"/>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0" name="Google Shape;7830;p48"/>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31" name="Google Shape;7831;p48"/>
                <p:cNvGrpSpPr/>
                <p:nvPr/>
              </p:nvGrpSpPr>
              <p:grpSpPr>
                <a:xfrm>
                  <a:off x="16874681" y="1930369"/>
                  <a:ext cx="64064" cy="72005"/>
                  <a:chOff x="16874681" y="1930369"/>
                  <a:chExt cx="64064" cy="72005"/>
                </a:xfrm>
              </p:grpSpPr>
              <p:sp>
                <p:nvSpPr>
                  <p:cNvPr id="7832" name="Google Shape;7832;p48"/>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3" name="Google Shape;7833;p48"/>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34" name="Google Shape;7834;p48"/>
                <p:cNvGrpSpPr/>
                <p:nvPr/>
              </p:nvGrpSpPr>
              <p:grpSpPr>
                <a:xfrm>
                  <a:off x="17313845" y="1930369"/>
                  <a:ext cx="64064" cy="72005"/>
                  <a:chOff x="17313845" y="1930369"/>
                  <a:chExt cx="64064" cy="72005"/>
                </a:xfrm>
              </p:grpSpPr>
              <p:sp>
                <p:nvSpPr>
                  <p:cNvPr id="7835" name="Google Shape;7835;p48"/>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6" name="Google Shape;7836;p48"/>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37" name="Google Shape;7837;p48"/>
                <p:cNvGrpSpPr/>
                <p:nvPr/>
              </p:nvGrpSpPr>
              <p:grpSpPr>
                <a:xfrm>
                  <a:off x="17752995" y="1930369"/>
                  <a:ext cx="64064" cy="72005"/>
                  <a:chOff x="17752995" y="1930369"/>
                  <a:chExt cx="64064" cy="72005"/>
                </a:xfrm>
              </p:grpSpPr>
              <p:sp>
                <p:nvSpPr>
                  <p:cNvPr id="7838" name="Google Shape;7838;p48"/>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9" name="Google Shape;7839;p48"/>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40" name="Google Shape;7840;p48"/>
                <p:cNvGrpSpPr/>
                <p:nvPr/>
              </p:nvGrpSpPr>
              <p:grpSpPr>
                <a:xfrm>
                  <a:off x="18192158" y="1930369"/>
                  <a:ext cx="64064" cy="72005"/>
                  <a:chOff x="18192158" y="1930369"/>
                  <a:chExt cx="64064" cy="72005"/>
                </a:xfrm>
              </p:grpSpPr>
              <p:sp>
                <p:nvSpPr>
                  <p:cNvPr id="7841" name="Google Shape;7841;p48"/>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2" name="Google Shape;7842;p48"/>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43" name="Google Shape;7843;p48"/>
                <p:cNvGrpSpPr/>
                <p:nvPr/>
              </p:nvGrpSpPr>
              <p:grpSpPr>
                <a:xfrm>
                  <a:off x="18631308" y="1930369"/>
                  <a:ext cx="64064" cy="72005"/>
                  <a:chOff x="18631308" y="1930369"/>
                  <a:chExt cx="64064" cy="72005"/>
                </a:xfrm>
              </p:grpSpPr>
              <p:sp>
                <p:nvSpPr>
                  <p:cNvPr id="7844" name="Google Shape;7844;p48"/>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5" name="Google Shape;7845;p48"/>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46" name="Google Shape;7846;p48"/>
                <p:cNvGrpSpPr/>
                <p:nvPr/>
              </p:nvGrpSpPr>
              <p:grpSpPr>
                <a:xfrm>
                  <a:off x="19070470" y="1930369"/>
                  <a:ext cx="64064" cy="72005"/>
                  <a:chOff x="19070470" y="1930369"/>
                  <a:chExt cx="64064" cy="72005"/>
                </a:xfrm>
              </p:grpSpPr>
              <p:sp>
                <p:nvSpPr>
                  <p:cNvPr id="7847" name="Google Shape;7847;p48"/>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8" name="Google Shape;7848;p48"/>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49" name="Google Shape;7849;p48"/>
                <p:cNvGrpSpPr/>
                <p:nvPr/>
              </p:nvGrpSpPr>
              <p:grpSpPr>
                <a:xfrm>
                  <a:off x="19509620" y="1930369"/>
                  <a:ext cx="64064" cy="72005"/>
                  <a:chOff x="19509620" y="1930369"/>
                  <a:chExt cx="64064" cy="72005"/>
                </a:xfrm>
              </p:grpSpPr>
              <p:sp>
                <p:nvSpPr>
                  <p:cNvPr id="7850" name="Google Shape;7850;p48"/>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1" name="Google Shape;7851;p48"/>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52" name="Google Shape;7852;p48"/>
                <p:cNvGrpSpPr/>
                <p:nvPr/>
              </p:nvGrpSpPr>
              <p:grpSpPr>
                <a:xfrm>
                  <a:off x="19948705" y="1930335"/>
                  <a:ext cx="64129" cy="72022"/>
                  <a:chOff x="19948705" y="1930335"/>
                  <a:chExt cx="64129" cy="72022"/>
                </a:xfrm>
              </p:grpSpPr>
              <p:sp>
                <p:nvSpPr>
                  <p:cNvPr id="7853" name="Google Shape;7853;p48"/>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4" name="Google Shape;7854;p48"/>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855" name="Google Shape;7855;p48"/>
              <p:cNvGrpSpPr/>
              <p:nvPr/>
            </p:nvGrpSpPr>
            <p:grpSpPr>
              <a:xfrm>
                <a:off x="16435453" y="2405505"/>
                <a:ext cx="3577381" cy="72039"/>
                <a:chOff x="16435453" y="2405505"/>
                <a:chExt cx="3577381" cy="72039"/>
              </a:xfrm>
            </p:grpSpPr>
            <p:grpSp>
              <p:nvGrpSpPr>
                <p:cNvPr id="7856" name="Google Shape;7856;p48"/>
                <p:cNvGrpSpPr/>
                <p:nvPr/>
              </p:nvGrpSpPr>
              <p:grpSpPr>
                <a:xfrm>
                  <a:off x="16435453" y="2405505"/>
                  <a:ext cx="64131" cy="72022"/>
                  <a:chOff x="16435453" y="2405505"/>
                  <a:chExt cx="64131" cy="72022"/>
                </a:xfrm>
              </p:grpSpPr>
              <p:sp>
                <p:nvSpPr>
                  <p:cNvPr id="7857" name="Google Shape;7857;p48"/>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8" name="Google Shape;7858;p48"/>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59" name="Google Shape;7859;p48"/>
                <p:cNvGrpSpPr/>
                <p:nvPr/>
              </p:nvGrpSpPr>
              <p:grpSpPr>
                <a:xfrm>
                  <a:off x="16874681" y="2405539"/>
                  <a:ext cx="64064" cy="72005"/>
                  <a:chOff x="16874681" y="2405539"/>
                  <a:chExt cx="64064" cy="72005"/>
                </a:xfrm>
              </p:grpSpPr>
              <p:sp>
                <p:nvSpPr>
                  <p:cNvPr id="7860" name="Google Shape;7860;p48"/>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1" name="Google Shape;7861;p48"/>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62" name="Google Shape;7862;p48"/>
                <p:cNvGrpSpPr/>
                <p:nvPr/>
              </p:nvGrpSpPr>
              <p:grpSpPr>
                <a:xfrm>
                  <a:off x="17313845" y="2405539"/>
                  <a:ext cx="64064" cy="72005"/>
                  <a:chOff x="17313845" y="2405539"/>
                  <a:chExt cx="64064" cy="72005"/>
                </a:xfrm>
              </p:grpSpPr>
              <p:sp>
                <p:nvSpPr>
                  <p:cNvPr id="7863" name="Google Shape;7863;p48"/>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4" name="Google Shape;7864;p48"/>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65" name="Google Shape;7865;p48"/>
                <p:cNvGrpSpPr/>
                <p:nvPr/>
              </p:nvGrpSpPr>
              <p:grpSpPr>
                <a:xfrm>
                  <a:off x="17752995" y="2405539"/>
                  <a:ext cx="64064" cy="72005"/>
                  <a:chOff x="17752995" y="2405539"/>
                  <a:chExt cx="64064" cy="72005"/>
                </a:xfrm>
              </p:grpSpPr>
              <p:sp>
                <p:nvSpPr>
                  <p:cNvPr id="7866" name="Google Shape;7866;p48"/>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7" name="Google Shape;7867;p48"/>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68" name="Google Shape;7868;p48"/>
                <p:cNvGrpSpPr/>
                <p:nvPr/>
              </p:nvGrpSpPr>
              <p:grpSpPr>
                <a:xfrm>
                  <a:off x="18192158" y="2405539"/>
                  <a:ext cx="64064" cy="72005"/>
                  <a:chOff x="18192158" y="2405539"/>
                  <a:chExt cx="64064" cy="72005"/>
                </a:xfrm>
              </p:grpSpPr>
              <p:sp>
                <p:nvSpPr>
                  <p:cNvPr id="7869" name="Google Shape;7869;p48"/>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0" name="Google Shape;7870;p48"/>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71" name="Google Shape;7871;p48"/>
                <p:cNvGrpSpPr/>
                <p:nvPr/>
              </p:nvGrpSpPr>
              <p:grpSpPr>
                <a:xfrm>
                  <a:off x="18631308" y="2405539"/>
                  <a:ext cx="64064" cy="72005"/>
                  <a:chOff x="18631308" y="2405539"/>
                  <a:chExt cx="64064" cy="72005"/>
                </a:xfrm>
              </p:grpSpPr>
              <p:sp>
                <p:nvSpPr>
                  <p:cNvPr id="7872" name="Google Shape;7872;p48"/>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3" name="Google Shape;7873;p48"/>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74" name="Google Shape;7874;p48"/>
                <p:cNvGrpSpPr/>
                <p:nvPr/>
              </p:nvGrpSpPr>
              <p:grpSpPr>
                <a:xfrm>
                  <a:off x="19070470" y="2405539"/>
                  <a:ext cx="64064" cy="72005"/>
                  <a:chOff x="19070470" y="2405539"/>
                  <a:chExt cx="64064" cy="72005"/>
                </a:xfrm>
              </p:grpSpPr>
              <p:sp>
                <p:nvSpPr>
                  <p:cNvPr id="7875" name="Google Shape;7875;p48"/>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6" name="Google Shape;7876;p48"/>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77" name="Google Shape;7877;p48"/>
                <p:cNvGrpSpPr/>
                <p:nvPr/>
              </p:nvGrpSpPr>
              <p:grpSpPr>
                <a:xfrm>
                  <a:off x="19509620" y="2405539"/>
                  <a:ext cx="64064" cy="72005"/>
                  <a:chOff x="19509620" y="2405539"/>
                  <a:chExt cx="64064" cy="72005"/>
                </a:xfrm>
              </p:grpSpPr>
              <p:sp>
                <p:nvSpPr>
                  <p:cNvPr id="7878" name="Google Shape;7878;p48"/>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9" name="Google Shape;7879;p48"/>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80" name="Google Shape;7880;p48"/>
                <p:cNvGrpSpPr/>
                <p:nvPr/>
              </p:nvGrpSpPr>
              <p:grpSpPr>
                <a:xfrm>
                  <a:off x="19948705" y="2405505"/>
                  <a:ext cx="64129" cy="72022"/>
                  <a:chOff x="19948705" y="2405505"/>
                  <a:chExt cx="64129" cy="72022"/>
                </a:xfrm>
              </p:grpSpPr>
              <p:sp>
                <p:nvSpPr>
                  <p:cNvPr id="7881" name="Google Shape;7881;p48"/>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82" name="Google Shape;7882;p48"/>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883" name="Google Shape;7883;p48"/>
              <p:cNvGrpSpPr/>
              <p:nvPr/>
            </p:nvGrpSpPr>
            <p:grpSpPr>
              <a:xfrm>
                <a:off x="16435453" y="2880675"/>
                <a:ext cx="3577381" cy="72039"/>
                <a:chOff x="16435453" y="2880675"/>
                <a:chExt cx="3577381" cy="72039"/>
              </a:xfrm>
            </p:grpSpPr>
            <p:grpSp>
              <p:nvGrpSpPr>
                <p:cNvPr id="7884" name="Google Shape;7884;p48"/>
                <p:cNvGrpSpPr/>
                <p:nvPr/>
              </p:nvGrpSpPr>
              <p:grpSpPr>
                <a:xfrm>
                  <a:off x="16435453" y="2880675"/>
                  <a:ext cx="64131" cy="72022"/>
                  <a:chOff x="16435453" y="2880675"/>
                  <a:chExt cx="64131" cy="72022"/>
                </a:xfrm>
              </p:grpSpPr>
              <p:sp>
                <p:nvSpPr>
                  <p:cNvPr id="7885" name="Google Shape;7885;p48"/>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86" name="Google Shape;7886;p48"/>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87" name="Google Shape;7887;p48"/>
                <p:cNvGrpSpPr/>
                <p:nvPr/>
              </p:nvGrpSpPr>
              <p:grpSpPr>
                <a:xfrm>
                  <a:off x="16874681" y="2880709"/>
                  <a:ext cx="64064" cy="72005"/>
                  <a:chOff x="16874681" y="2880709"/>
                  <a:chExt cx="64064" cy="72005"/>
                </a:xfrm>
              </p:grpSpPr>
              <p:sp>
                <p:nvSpPr>
                  <p:cNvPr id="7888" name="Google Shape;7888;p48"/>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89" name="Google Shape;7889;p48"/>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90" name="Google Shape;7890;p48"/>
                <p:cNvGrpSpPr/>
                <p:nvPr/>
              </p:nvGrpSpPr>
              <p:grpSpPr>
                <a:xfrm>
                  <a:off x="17313845" y="2880709"/>
                  <a:ext cx="64064" cy="72005"/>
                  <a:chOff x="17313845" y="2880709"/>
                  <a:chExt cx="64064" cy="72005"/>
                </a:xfrm>
              </p:grpSpPr>
              <p:sp>
                <p:nvSpPr>
                  <p:cNvPr id="7891" name="Google Shape;7891;p48"/>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92" name="Google Shape;7892;p48"/>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93" name="Google Shape;7893;p48"/>
                <p:cNvGrpSpPr/>
                <p:nvPr/>
              </p:nvGrpSpPr>
              <p:grpSpPr>
                <a:xfrm>
                  <a:off x="17752995" y="2880709"/>
                  <a:ext cx="64064" cy="72005"/>
                  <a:chOff x="17752995" y="2880709"/>
                  <a:chExt cx="64064" cy="72005"/>
                </a:xfrm>
              </p:grpSpPr>
              <p:sp>
                <p:nvSpPr>
                  <p:cNvPr id="7894" name="Google Shape;7894;p48"/>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95" name="Google Shape;7895;p48"/>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96" name="Google Shape;7896;p48"/>
                <p:cNvGrpSpPr/>
                <p:nvPr/>
              </p:nvGrpSpPr>
              <p:grpSpPr>
                <a:xfrm>
                  <a:off x="18192158" y="2880709"/>
                  <a:ext cx="64064" cy="72005"/>
                  <a:chOff x="18192158" y="2880709"/>
                  <a:chExt cx="64064" cy="72005"/>
                </a:xfrm>
              </p:grpSpPr>
              <p:sp>
                <p:nvSpPr>
                  <p:cNvPr id="7897" name="Google Shape;7897;p48"/>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98" name="Google Shape;7898;p48"/>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99" name="Google Shape;7899;p48"/>
                <p:cNvGrpSpPr/>
                <p:nvPr/>
              </p:nvGrpSpPr>
              <p:grpSpPr>
                <a:xfrm>
                  <a:off x="18631308" y="2880709"/>
                  <a:ext cx="64064" cy="72005"/>
                  <a:chOff x="18631308" y="2880709"/>
                  <a:chExt cx="64064" cy="72005"/>
                </a:xfrm>
              </p:grpSpPr>
              <p:sp>
                <p:nvSpPr>
                  <p:cNvPr id="7900" name="Google Shape;7900;p48"/>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01" name="Google Shape;7901;p48"/>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02" name="Google Shape;7902;p48"/>
                <p:cNvGrpSpPr/>
                <p:nvPr/>
              </p:nvGrpSpPr>
              <p:grpSpPr>
                <a:xfrm>
                  <a:off x="19070470" y="2880709"/>
                  <a:ext cx="64064" cy="72005"/>
                  <a:chOff x="19070470" y="2880709"/>
                  <a:chExt cx="64064" cy="72005"/>
                </a:xfrm>
              </p:grpSpPr>
              <p:sp>
                <p:nvSpPr>
                  <p:cNvPr id="7903" name="Google Shape;7903;p48"/>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04" name="Google Shape;7904;p48"/>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05" name="Google Shape;7905;p48"/>
                <p:cNvGrpSpPr/>
                <p:nvPr/>
              </p:nvGrpSpPr>
              <p:grpSpPr>
                <a:xfrm>
                  <a:off x="19509620" y="2880709"/>
                  <a:ext cx="64064" cy="72005"/>
                  <a:chOff x="19509620" y="2880709"/>
                  <a:chExt cx="64064" cy="72005"/>
                </a:xfrm>
              </p:grpSpPr>
              <p:sp>
                <p:nvSpPr>
                  <p:cNvPr id="7906" name="Google Shape;7906;p48"/>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07" name="Google Shape;7907;p48"/>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08" name="Google Shape;7908;p48"/>
                <p:cNvGrpSpPr/>
                <p:nvPr/>
              </p:nvGrpSpPr>
              <p:grpSpPr>
                <a:xfrm>
                  <a:off x="19948705" y="2880675"/>
                  <a:ext cx="64129" cy="72022"/>
                  <a:chOff x="19948705" y="2880675"/>
                  <a:chExt cx="64129" cy="72022"/>
                </a:xfrm>
              </p:grpSpPr>
              <p:sp>
                <p:nvSpPr>
                  <p:cNvPr id="7909" name="Google Shape;7909;p48"/>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10" name="Google Shape;7910;p48"/>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911" name="Google Shape;7911;p48"/>
              <p:cNvGrpSpPr/>
              <p:nvPr/>
            </p:nvGrpSpPr>
            <p:grpSpPr>
              <a:xfrm>
                <a:off x="16435453" y="3355858"/>
                <a:ext cx="3577381" cy="72039"/>
                <a:chOff x="16435453" y="3355858"/>
                <a:chExt cx="3577381" cy="72039"/>
              </a:xfrm>
            </p:grpSpPr>
            <p:grpSp>
              <p:nvGrpSpPr>
                <p:cNvPr id="7912" name="Google Shape;7912;p48"/>
                <p:cNvGrpSpPr/>
                <p:nvPr/>
              </p:nvGrpSpPr>
              <p:grpSpPr>
                <a:xfrm>
                  <a:off x="16435453" y="3355858"/>
                  <a:ext cx="64131" cy="72022"/>
                  <a:chOff x="16435453" y="3355858"/>
                  <a:chExt cx="64131" cy="72022"/>
                </a:xfrm>
              </p:grpSpPr>
              <p:sp>
                <p:nvSpPr>
                  <p:cNvPr id="7913" name="Google Shape;7913;p48"/>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14" name="Google Shape;7914;p48"/>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15" name="Google Shape;7915;p48"/>
                <p:cNvGrpSpPr/>
                <p:nvPr/>
              </p:nvGrpSpPr>
              <p:grpSpPr>
                <a:xfrm>
                  <a:off x="16874681" y="3355892"/>
                  <a:ext cx="64064" cy="72005"/>
                  <a:chOff x="16874681" y="3355892"/>
                  <a:chExt cx="64064" cy="72005"/>
                </a:xfrm>
              </p:grpSpPr>
              <p:sp>
                <p:nvSpPr>
                  <p:cNvPr id="7916" name="Google Shape;7916;p48"/>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17" name="Google Shape;7917;p48"/>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18" name="Google Shape;7918;p48"/>
                <p:cNvGrpSpPr/>
                <p:nvPr/>
              </p:nvGrpSpPr>
              <p:grpSpPr>
                <a:xfrm>
                  <a:off x="17313845" y="3355892"/>
                  <a:ext cx="64064" cy="72005"/>
                  <a:chOff x="17313845" y="3355892"/>
                  <a:chExt cx="64064" cy="72005"/>
                </a:xfrm>
              </p:grpSpPr>
              <p:sp>
                <p:nvSpPr>
                  <p:cNvPr id="7919" name="Google Shape;7919;p48"/>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20" name="Google Shape;7920;p48"/>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21" name="Google Shape;7921;p48"/>
                <p:cNvGrpSpPr/>
                <p:nvPr/>
              </p:nvGrpSpPr>
              <p:grpSpPr>
                <a:xfrm>
                  <a:off x="17752995" y="3355892"/>
                  <a:ext cx="64064" cy="72005"/>
                  <a:chOff x="17752995" y="3355892"/>
                  <a:chExt cx="64064" cy="72005"/>
                </a:xfrm>
              </p:grpSpPr>
              <p:sp>
                <p:nvSpPr>
                  <p:cNvPr id="7922" name="Google Shape;7922;p48"/>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23" name="Google Shape;7923;p48"/>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24" name="Google Shape;7924;p48"/>
                <p:cNvGrpSpPr/>
                <p:nvPr/>
              </p:nvGrpSpPr>
              <p:grpSpPr>
                <a:xfrm>
                  <a:off x="18192158" y="3355892"/>
                  <a:ext cx="64064" cy="72005"/>
                  <a:chOff x="18192158" y="3355892"/>
                  <a:chExt cx="64064" cy="72005"/>
                </a:xfrm>
              </p:grpSpPr>
              <p:sp>
                <p:nvSpPr>
                  <p:cNvPr id="7925" name="Google Shape;7925;p48"/>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26" name="Google Shape;7926;p48"/>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27" name="Google Shape;7927;p48"/>
                <p:cNvGrpSpPr/>
                <p:nvPr/>
              </p:nvGrpSpPr>
              <p:grpSpPr>
                <a:xfrm>
                  <a:off x="18631308" y="3355892"/>
                  <a:ext cx="64064" cy="72005"/>
                  <a:chOff x="18631308" y="3355892"/>
                  <a:chExt cx="64064" cy="72005"/>
                </a:xfrm>
              </p:grpSpPr>
              <p:sp>
                <p:nvSpPr>
                  <p:cNvPr id="7928" name="Google Shape;7928;p48"/>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29" name="Google Shape;7929;p48"/>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30" name="Google Shape;7930;p48"/>
                <p:cNvGrpSpPr/>
                <p:nvPr/>
              </p:nvGrpSpPr>
              <p:grpSpPr>
                <a:xfrm>
                  <a:off x="19070470" y="3355892"/>
                  <a:ext cx="64064" cy="72005"/>
                  <a:chOff x="19070470" y="3355892"/>
                  <a:chExt cx="64064" cy="72005"/>
                </a:xfrm>
              </p:grpSpPr>
              <p:sp>
                <p:nvSpPr>
                  <p:cNvPr id="7931" name="Google Shape;7931;p48"/>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32" name="Google Shape;7932;p48"/>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33" name="Google Shape;7933;p48"/>
                <p:cNvGrpSpPr/>
                <p:nvPr/>
              </p:nvGrpSpPr>
              <p:grpSpPr>
                <a:xfrm>
                  <a:off x="19509620" y="3355892"/>
                  <a:ext cx="64064" cy="72005"/>
                  <a:chOff x="19509620" y="3355892"/>
                  <a:chExt cx="64064" cy="72005"/>
                </a:xfrm>
              </p:grpSpPr>
              <p:sp>
                <p:nvSpPr>
                  <p:cNvPr id="7934" name="Google Shape;7934;p48"/>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35" name="Google Shape;7935;p48"/>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36" name="Google Shape;7936;p48"/>
                <p:cNvGrpSpPr/>
                <p:nvPr/>
              </p:nvGrpSpPr>
              <p:grpSpPr>
                <a:xfrm>
                  <a:off x="19948705" y="3355858"/>
                  <a:ext cx="64129" cy="72022"/>
                  <a:chOff x="19948705" y="3355858"/>
                  <a:chExt cx="64129" cy="72022"/>
                </a:xfrm>
              </p:grpSpPr>
              <p:sp>
                <p:nvSpPr>
                  <p:cNvPr id="7937" name="Google Shape;7937;p48"/>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38" name="Google Shape;7938;p48"/>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939" name="Google Shape;7939;p48"/>
              <p:cNvGrpSpPr/>
              <p:nvPr/>
            </p:nvGrpSpPr>
            <p:grpSpPr>
              <a:xfrm>
                <a:off x="16435453" y="3831029"/>
                <a:ext cx="3577381" cy="72039"/>
                <a:chOff x="16435453" y="3831029"/>
                <a:chExt cx="3577381" cy="72039"/>
              </a:xfrm>
            </p:grpSpPr>
            <p:grpSp>
              <p:nvGrpSpPr>
                <p:cNvPr id="7940" name="Google Shape;7940;p48"/>
                <p:cNvGrpSpPr/>
                <p:nvPr/>
              </p:nvGrpSpPr>
              <p:grpSpPr>
                <a:xfrm>
                  <a:off x="16435453" y="3831029"/>
                  <a:ext cx="64131" cy="72022"/>
                  <a:chOff x="16435453" y="3831029"/>
                  <a:chExt cx="64131" cy="72022"/>
                </a:xfrm>
              </p:grpSpPr>
              <p:sp>
                <p:nvSpPr>
                  <p:cNvPr id="7941" name="Google Shape;7941;p48"/>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42" name="Google Shape;7942;p48"/>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43" name="Google Shape;7943;p48"/>
                <p:cNvGrpSpPr/>
                <p:nvPr/>
              </p:nvGrpSpPr>
              <p:grpSpPr>
                <a:xfrm>
                  <a:off x="16874681" y="3831063"/>
                  <a:ext cx="64064" cy="72005"/>
                  <a:chOff x="16874681" y="3831063"/>
                  <a:chExt cx="64064" cy="72005"/>
                </a:xfrm>
              </p:grpSpPr>
              <p:sp>
                <p:nvSpPr>
                  <p:cNvPr id="7944" name="Google Shape;7944;p48"/>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45" name="Google Shape;7945;p48"/>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46" name="Google Shape;7946;p48"/>
                <p:cNvGrpSpPr/>
                <p:nvPr/>
              </p:nvGrpSpPr>
              <p:grpSpPr>
                <a:xfrm>
                  <a:off x="17313845" y="3831063"/>
                  <a:ext cx="64064" cy="72005"/>
                  <a:chOff x="17313845" y="3831063"/>
                  <a:chExt cx="64064" cy="72005"/>
                </a:xfrm>
              </p:grpSpPr>
              <p:sp>
                <p:nvSpPr>
                  <p:cNvPr id="7947" name="Google Shape;7947;p48"/>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48" name="Google Shape;7948;p48"/>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49" name="Google Shape;7949;p48"/>
                <p:cNvGrpSpPr/>
                <p:nvPr/>
              </p:nvGrpSpPr>
              <p:grpSpPr>
                <a:xfrm>
                  <a:off x="17752995" y="3831063"/>
                  <a:ext cx="64064" cy="72005"/>
                  <a:chOff x="17752995" y="3831063"/>
                  <a:chExt cx="64064" cy="72005"/>
                </a:xfrm>
              </p:grpSpPr>
              <p:sp>
                <p:nvSpPr>
                  <p:cNvPr id="7950" name="Google Shape;7950;p48"/>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51" name="Google Shape;7951;p48"/>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52" name="Google Shape;7952;p48"/>
                <p:cNvGrpSpPr/>
                <p:nvPr/>
              </p:nvGrpSpPr>
              <p:grpSpPr>
                <a:xfrm>
                  <a:off x="18192158" y="3831063"/>
                  <a:ext cx="64064" cy="72005"/>
                  <a:chOff x="18192158" y="3831063"/>
                  <a:chExt cx="64064" cy="72005"/>
                </a:xfrm>
              </p:grpSpPr>
              <p:sp>
                <p:nvSpPr>
                  <p:cNvPr id="7953" name="Google Shape;7953;p48"/>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54" name="Google Shape;7954;p48"/>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55" name="Google Shape;7955;p48"/>
                <p:cNvGrpSpPr/>
                <p:nvPr/>
              </p:nvGrpSpPr>
              <p:grpSpPr>
                <a:xfrm>
                  <a:off x="18631308" y="3831063"/>
                  <a:ext cx="64064" cy="72005"/>
                  <a:chOff x="18631308" y="3831063"/>
                  <a:chExt cx="64064" cy="72005"/>
                </a:xfrm>
              </p:grpSpPr>
              <p:sp>
                <p:nvSpPr>
                  <p:cNvPr id="7956" name="Google Shape;7956;p48"/>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57" name="Google Shape;7957;p48"/>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58" name="Google Shape;7958;p48"/>
                <p:cNvGrpSpPr/>
                <p:nvPr/>
              </p:nvGrpSpPr>
              <p:grpSpPr>
                <a:xfrm>
                  <a:off x="19070470" y="3831063"/>
                  <a:ext cx="64064" cy="72005"/>
                  <a:chOff x="19070470" y="3831063"/>
                  <a:chExt cx="64064" cy="72005"/>
                </a:xfrm>
              </p:grpSpPr>
              <p:sp>
                <p:nvSpPr>
                  <p:cNvPr id="7959" name="Google Shape;7959;p48"/>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60" name="Google Shape;7960;p48"/>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61" name="Google Shape;7961;p48"/>
                <p:cNvGrpSpPr/>
                <p:nvPr/>
              </p:nvGrpSpPr>
              <p:grpSpPr>
                <a:xfrm>
                  <a:off x="19509620" y="3831063"/>
                  <a:ext cx="64064" cy="72005"/>
                  <a:chOff x="19509620" y="3831063"/>
                  <a:chExt cx="64064" cy="72005"/>
                </a:xfrm>
              </p:grpSpPr>
              <p:sp>
                <p:nvSpPr>
                  <p:cNvPr id="7962" name="Google Shape;7962;p48"/>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63" name="Google Shape;7963;p48"/>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64" name="Google Shape;7964;p48"/>
                <p:cNvGrpSpPr/>
                <p:nvPr/>
              </p:nvGrpSpPr>
              <p:grpSpPr>
                <a:xfrm>
                  <a:off x="19948705" y="3831029"/>
                  <a:ext cx="64129" cy="72022"/>
                  <a:chOff x="19948705" y="3831029"/>
                  <a:chExt cx="64129" cy="72022"/>
                </a:xfrm>
              </p:grpSpPr>
              <p:sp>
                <p:nvSpPr>
                  <p:cNvPr id="7965" name="Google Shape;7965;p48"/>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66" name="Google Shape;7966;p48"/>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967" name="Google Shape;7967;p48"/>
              <p:cNvGrpSpPr/>
              <p:nvPr/>
            </p:nvGrpSpPr>
            <p:grpSpPr>
              <a:xfrm>
                <a:off x="16874681" y="4306199"/>
                <a:ext cx="3138153" cy="72039"/>
                <a:chOff x="16874681" y="4306199"/>
                <a:chExt cx="3138153" cy="72039"/>
              </a:xfrm>
            </p:grpSpPr>
            <p:grpSp>
              <p:nvGrpSpPr>
                <p:cNvPr id="7968" name="Google Shape;7968;p48"/>
                <p:cNvGrpSpPr/>
                <p:nvPr/>
              </p:nvGrpSpPr>
              <p:grpSpPr>
                <a:xfrm>
                  <a:off x="16874681" y="4306233"/>
                  <a:ext cx="64064" cy="72005"/>
                  <a:chOff x="16874681" y="4306233"/>
                  <a:chExt cx="64064" cy="72005"/>
                </a:xfrm>
              </p:grpSpPr>
              <p:sp>
                <p:nvSpPr>
                  <p:cNvPr id="7969" name="Google Shape;7969;p48"/>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70" name="Google Shape;7970;p48"/>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71" name="Google Shape;7971;p48"/>
                <p:cNvGrpSpPr/>
                <p:nvPr/>
              </p:nvGrpSpPr>
              <p:grpSpPr>
                <a:xfrm>
                  <a:off x="17313845" y="4306233"/>
                  <a:ext cx="64064" cy="72005"/>
                  <a:chOff x="17313845" y="4306233"/>
                  <a:chExt cx="64064" cy="72005"/>
                </a:xfrm>
              </p:grpSpPr>
              <p:sp>
                <p:nvSpPr>
                  <p:cNvPr id="7972" name="Google Shape;7972;p48"/>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73" name="Google Shape;7973;p48"/>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74" name="Google Shape;7974;p48"/>
                <p:cNvGrpSpPr/>
                <p:nvPr/>
              </p:nvGrpSpPr>
              <p:grpSpPr>
                <a:xfrm>
                  <a:off x="17752995" y="4306233"/>
                  <a:ext cx="64064" cy="72005"/>
                  <a:chOff x="17752995" y="4306233"/>
                  <a:chExt cx="64064" cy="72005"/>
                </a:xfrm>
              </p:grpSpPr>
              <p:sp>
                <p:nvSpPr>
                  <p:cNvPr id="7975" name="Google Shape;7975;p48"/>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76" name="Google Shape;7976;p48"/>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77" name="Google Shape;7977;p48"/>
                <p:cNvGrpSpPr/>
                <p:nvPr/>
              </p:nvGrpSpPr>
              <p:grpSpPr>
                <a:xfrm>
                  <a:off x="18192158" y="4306233"/>
                  <a:ext cx="64064" cy="72005"/>
                  <a:chOff x="18192158" y="4306233"/>
                  <a:chExt cx="64064" cy="72005"/>
                </a:xfrm>
              </p:grpSpPr>
              <p:sp>
                <p:nvSpPr>
                  <p:cNvPr id="7978" name="Google Shape;7978;p48"/>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79" name="Google Shape;7979;p48"/>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80" name="Google Shape;7980;p48"/>
                <p:cNvGrpSpPr/>
                <p:nvPr/>
              </p:nvGrpSpPr>
              <p:grpSpPr>
                <a:xfrm>
                  <a:off x="18631308" y="4306233"/>
                  <a:ext cx="64064" cy="72005"/>
                  <a:chOff x="18631308" y="4306233"/>
                  <a:chExt cx="64064" cy="72005"/>
                </a:xfrm>
              </p:grpSpPr>
              <p:sp>
                <p:nvSpPr>
                  <p:cNvPr id="7981" name="Google Shape;7981;p48"/>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82" name="Google Shape;7982;p48"/>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83" name="Google Shape;7983;p48"/>
                <p:cNvGrpSpPr/>
                <p:nvPr/>
              </p:nvGrpSpPr>
              <p:grpSpPr>
                <a:xfrm>
                  <a:off x="19070470" y="4306233"/>
                  <a:ext cx="64064" cy="72005"/>
                  <a:chOff x="19070470" y="4306233"/>
                  <a:chExt cx="64064" cy="72005"/>
                </a:xfrm>
              </p:grpSpPr>
              <p:sp>
                <p:nvSpPr>
                  <p:cNvPr id="7984" name="Google Shape;7984;p48"/>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85" name="Google Shape;7985;p48"/>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86" name="Google Shape;7986;p48"/>
                <p:cNvGrpSpPr/>
                <p:nvPr/>
              </p:nvGrpSpPr>
              <p:grpSpPr>
                <a:xfrm>
                  <a:off x="19509620" y="4306233"/>
                  <a:ext cx="64064" cy="72005"/>
                  <a:chOff x="19509620" y="4306233"/>
                  <a:chExt cx="64064" cy="72005"/>
                </a:xfrm>
              </p:grpSpPr>
              <p:sp>
                <p:nvSpPr>
                  <p:cNvPr id="7987" name="Google Shape;7987;p48"/>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88" name="Google Shape;7988;p48"/>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89" name="Google Shape;7989;p48"/>
                <p:cNvGrpSpPr/>
                <p:nvPr/>
              </p:nvGrpSpPr>
              <p:grpSpPr>
                <a:xfrm>
                  <a:off x="19948705" y="4306199"/>
                  <a:ext cx="64129" cy="72022"/>
                  <a:chOff x="19948705" y="4306199"/>
                  <a:chExt cx="64129" cy="72022"/>
                </a:xfrm>
              </p:grpSpPr>
              <p:sp>
                <p:nvSpPr>
                  <p:cNvPr id="7990" name="Google Shape;7990;p48"/>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91" name="Google Shape;7991;p48"/>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992" name="Google Shape;7992;p48"/>
              <p:cNvGrpSpPr/>
              <p:nvPr/>
            </p:nvGrpSpPr>
            <p:grpSpPr>
              <a:xfrm>
                <a:off x="17313845" y="4781382"/>
                <a:ext cx="2698984" cy="72026"/>
                <a:chOff x="17313845" y="4781382"/>
                <a:chExt cx="2698984" cy="72026"/>
              </a:xfrm>
            </p:grpSpPr>
            <p:grpSp>
              <p:nvGrpSpPr>
                <p:cNvPr id="7993" name="Google Shape;7993;p48"/>
                <p:cNvGrpSpPr/>
                <p:nvPr/>
              </p:nvGrpSpPr>
              <p:grpSpPr>
                <a:xfrm>
                  <a:off x="17313845" y="4781403"/>
                  <a:ext cx="64064" cy="72005"/>
                  <a:chOff x="17313845" y="4781403"/>
                  <a:chExt cx="64064" cy="72005"/>
                </a:xfrm>
              </p:grpSpPr>
              <p:sp>
                <p:nvSpPr>
                  <p:cNvPr id="7994" name="Google Shape;7994;p48"/>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95" name="Google Shape;7995;p48"/>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96" name="Google Shape;7996;p48"/>
                <p:cNvGrpSpPr/>
                <p:nvPr/>
              </p:nvGrpSpPr>
              <p:grpSpPr>
                <a:xfrm>
                  <a:off x="17752995" y="4781403"/>
                  <a:ext cx="64064" cy="72005"/>
                  <a:chOff x="17752995" y="4781403"/>
                  <a:chExt cx="64064" cy="72005"/>
                </a:xfrm>
              </p:grpSpPr>
              <p:sp>
                <p:nvSpPr>
                  <p:cNvPr id="7997" name="Google Shape;7997;p48"/>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98" name="Google Shape;7998;p48"/>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999" name="Google Shape;7999;p48"/>
                <p:cNvGrpSpPr/>
                <p:nvPr/>
              </p:nvGrpSpPr>
              <p:grpSpPr>
                <a:xfrm>
                  <a:off x="18192158" y="4781403"/>
                  <a:ext cx="64064" cy="72005"/>
                  <a:chOff x="18192158" y="4781403"/>
                  <a:chExt cx="64064" cy="72005"/>
                </a:xfrm>
              </p:grpSpPr>
              <p:sp>
                <p:nvSpPr>
                  <p:cNvPr id="8000" name="Google Shape;8000;p48"/>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01" name="Google Shape;8001;p48"/>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002" name="Google Shape;8002;p48"/>
                <p:cNvGrpSpPr/>
                <p:nvPr/>
              </p:nvGrpSpPr>
              <p:grpSpPr>
                <a:xfrm>
                  <a:off x="18631308" y="4781403"/>
                  <a:ext cx="64064" cy="72005"/>
                  <a:chOff x="18631308" y="4781403"/>
                  <a:chExt cx="64064" cy="72005"/>
                </a:xfrm>
              </p:grpSpPr>
              <p:sp>
                <p:nvSpPr>
                  <p:cNvPr id="8003" name="Google Shape;8003;p48"/>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04" name="Google Shape;8004;p48"/>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005" name="Google Shape;8005;p48"/>
                <p:cNvGrpSpPr/>
                <p:nvPr/>
              </p:nvGrpSpPr>
              <p:grpSpPr>
                <a:xfrm>
                  <a:off x="19070470" y="4781403"/>
                  <a:ext cx="64064" cy="72005"/>
                  <a:chOff x="19070470" y="4781403"/>
                  <a:chExt cx="64064" cy="72005"/>
                </a:xfrm>
              </p:grpSpPr>
              <p:sp>
                <p:nvSpPr>
                  <p:cNvPr id="8006" name="Google Shape;8006;p48"/>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07" name="Google Shape;8007;p48"/>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008" name="Google Shape;8008;p48"/>
                <p:cNvGrpSpPr/>
                <p:nvPr/>
              </p:nvGrpSpPr>
              <p:grpSpPr>
                <a:xfrm>
                  <a:off x="19509620" y="4781403"/>
                  <a:ext cx="64064" cy="72005"/>
                  <a:chOff x="19509620" y="4781403"/>
                  <a:chExt cx="64064" cy="72005"/>
                </a:xfrm>
              </p:grpSpPr>
              <p:sp>
                <p:nvSpPr>
                  <p:cNvPr id="8009" name="Google Shape;8009;p48"/>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10" name="Google Shape;8010;p48"/>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011" name="Google Shape;8011;p48"/>
                <p:cNvGrpSpPr/>
                <p:nvPr/>
              </p:nvGrpSpPr>
              <p:grpSpPr>
                <a:xfrm>
                  <a:off x="19948745" y="4781382"/>
                  <a:ext cx="64084" cy="71995"/>
                  <a:chOff x="19948745" y="4781382"/>
                  <a:chExt cx="64084" cy="71995"/>
                </a:xfrm>
              </p:grpSpPr>
              <p:sp>
                <p:nvSpPr>
                  <p:cNvPr id="8012" name="Google Shape;8012;p48"/>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13" name="Google Shape;8013;p48"/>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8014" name="Google Shape;8014;p48"/>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015" name="Google Shape;8015;p48"/>
          <p:cNvGrpSpPr/>
          <p:nvPr/>
        </p:nvGrpSpPr>
        <p:grpSpPr>
          <a:xfrm>
            <a:off x="6682860" y="438108"/>
            <a:ext cx="1333217" cy="435132"/>
            <a:chOff x="14857413" y="876216"/>
            <a:chExt cx="2666433" cy="870263"/>
          </a:xfrm>
        </p:grpSpPr>
        <p:sp>
          <p:nvSpPr>
            <p:cNvPr id="8016" name="Google Shape;8016;p48"/>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17" name="Google Shape;8017;p48"/>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018" name="Google Shape;8018;p48"/>
          <p:cNvGrpSpPr/>
          <p:nvPr/>
        </p:nvGrpSpPr>
        <p:grpSpPr>
          <a:xfrm rot="-295447">
            <a:off x="1145466" y="1221849"/>
            <a:ext cx="1052876" cy="3694059"/>
            <a:chOff x="15958408" y="76731"/>
            <a:chExt cx="1878901" cy="6592200"/>
          </a:xfrm>
        </p:grpSpPr>
        <p:sp>
          <p:nvSpPr>
            <p:cNvPr id="8019" name="Google Shape;8019;p48"/>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0" name="Google Shape;8020;p48"/>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1" name="Google Shape;8021;p48"/>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2" name="Google Shape;8022;p48"/>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3" name="Google Shape;8023;p48"/>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4" name="Google Shape;8024;p48"/>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5" name="Google Shape;8025;p48"/>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6" name="Google Shape;8026;p48"/>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7" name="Google Shape;8027;p48"/>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8" name="Google Shape;8028;p48"/>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9" name="Google Shape;8029;p48"/>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8030" name="Google Shape;8030;p48"/>
          <p:cNvPicPr preferRelativeResize="0"/>
          <p:nvPr/>
        </p:nvPicPr>
        <p:blipFill rotWithShape="1">
          <a:blip r:embed="rId3">
            <a:alphaModFix/>
          </a:blip>
          <a:srcRect b="0" l="0" r="0" t="0"/>
          <a:stretch/>
        </p:blipFill>
        <p:spPr>
          <a:xfrm>
            <a:off x="3863713" y="2832438"/>
            <a:ext cx="1416575" cy="1416575"/>
          </a:xfrm>
          <a:prstGeom prst="rect">
            <a:avLst/>
          </a:prstGeom>
          <a:noFill/>
          <a:ln>
            <a:noFill/>
          </a:ln>
        </p:spPr>
      </p:pic>
      <p:sp>
        <p:nvSpPr>
          <p:cNvPr id="8031" name="Google Shape;8031;p4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8035" name="Shape 8035"/>
        <p:cNvGrpSpPr/>
        <p:nvPr/>
      </p:nvGrpSpPr>
      <p:grpSpPr>
        <a:xfrm>
          <a:off x="0" y="0"/>
          <a:ext cx="0" cy="0"/>
          <a:chOff x="0" y="0"/>
          <a:chExt cx="0" cy="0"/>
        </a:xfrm>
      </p:grpSpPr>
      <p:grpSp>
        <p:nvGrpSpPr>
          <p:cNvPr id="8036" name="Google Shape;8036;p49"/>
          <p:cNvGrpSpPr/>
          <p:nvPr/>
        </p:nvGrpSpPr>
        <p:grpSpPr>
          <a:xfrm>
            <a:off x="2646957" y="3616543"/>
            <a:ext cx="5905860" cy="1235374"/>
            <a:chOff x="2328094" y="3902978"/>
            <a:chExt cx="2365399" cy="772012"/>
          </a:xfrm>
        </p:grpSpPr>
        <p:sp>
          <p:nvSpPr>
            <p:cNvPr id="8037" name="Google Shape;8037;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38" name="Google Shape;8038;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039" name="Google Shape;8039;p49"/>
          <p:cNvSpPr txBox="1"/>
          <p:nvPr/>
        </p:nvSpPr>
        <p:spPr>
          <a:xfrm>
            <a:off x="1235000" y="874102"/>
            <a:ext cx="6855900" cy="762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Visuele meldingen: </a:t>
            </a:r>
            <a:r>
              <a:rPr b="0" i="0" lang="nl" sz="1500" u="none" cap="none" strike="noStrike">
                <a:solidFill>
                  <a:srgbClr val="000000"/>
                </a:solidFill>
                <a:latin typeface="Nunito Medium"/>
                <a:ea typeface="Nunito Medium"/>
                <a:cs typeface="Nunito Medium"/>
                <a:sym typeface="Nunito Medium"/>
              </a:rPr>
              <a:t>Knipperende lichten of meldingen op het scherm die akoestische waarschuwingen vervangen. Verbonden apparaten zoals slimme horloges.</a:t>
            </a:r>
            <a:endParaRPr b="0" i="0" sz="2200" u="none" cap="none" strike="noStrike">
              <a:solidFill>
                <a:srgbClr val="000000"/>
              </a:solidFill>
              <a:latin typeface="Nunito Medium"/>
              <a:ea typeface="Nunito Medium"/>
              <a:cs typeface="Nunito Medium"/>
              <a:sym typeface="Nunito Medium"/>
            </a:endParaRPr>
          </a:p>
        </p:txBody>
      </p:sp>
      <p:grpSp>
        <p:nvGrpSpPr>
          <p:cNvPr id="8040" name="Google Shape;8040;p49"/>
          <p:cNvGrpSpPr/>
          <p:nvPr/>
        </p:nvGrpSpPr>
        <p:grpSpPr>
          <a:xfrm rot="-490837">
            <a:off x="-169341" y="3909066"/>
            <a:ext cx="2061916" cy="1309104"/>
            <a:chOff x="-277481" y="8830230"/>
            <a:chExt cx="4591529" cy="2915147"/>
          </a:xfrm>
        </p:grpSpPr>
        <p:sp>
          <p:nvSpPr>
            <p:cNvPr id="8041" name="Google Shape;8041;p49"/>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2" name="Google Shape;8042;p49"/>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3" name="Google Shape;8043;p49"/>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4" name="Google Shape;8044;p49"/>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5" name="Google Shape;8045;p49"/>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6" name="Google Shape;8046;p49"/>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047" name="Google Shape;8047;p49"/>
          <p:cNvGrpSpPr/>
          <p:nvPr/>
        </p:nvGrpSpPr>
        <p:grpSpPr>
          <a:xfrm>
            <a:off x="339091" y="1845575"/>
            <a:ext cx="604359" cy="588505"/>
            <a:chOff x="2328094" y="3902978"/>
            <a:chExt cx="2365399" cy="772012"/>
          </a:xfrm>
        </p:grpSpPr>
        <p:sp>
          <p:nvSpPr>
            <p:cNvPr id="8048" name="Google Shape;8048;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9" name="Google Shape;8049;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050" name="Google Shape;8050;p49"/>
          <p:cNvSpPr txBox="1"/>
          <p:nvPr/>
        </p:nvSpPr>
        <p:spPr>
          <a:xfrm>
            <a:off x="440131" y="19628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2.</a:t>
            </a:r>
            <a:endParaRPr b="0" i="0" sz="2300" u="none" cap="none" strike="noStrike">
              <a:solidFill>
                <a:srgbClr val="161616"/>
              </a:solidFill>
              <a:latin typeface="Nunito ExtraBold"/>
              <a:ea typeface="Nunito ExtraBold"/>
              <a:cs typeface="Nunito ExtraBold"/>
              <a:sym typeface="Nunito ExtraBold"/>
            </a:endParaRPr>
          </a:p>
        </p:txBody>
      </p:sp>
      <p:grpSp>
        <p:nvGrpSpPr>
          <p:cNvPr id="8051" name="Google Shape;8051;p49"/>
          <p:cNvGrpSpPr/>
          <p:nvPr/>
        </p:nvGrpSpPr>
        <p:grpSpPr>
          <a:xfrm>
            <a:off x="315066" y="2672475"/>
            <a:ext cx="604359" cy="588505"/>
            <a:chOff x="2328094" y="3902978"/>
            <a:chExt cx="2365399" cy="772012"/>
          </a:xfrm>
        </p:grpSpPr>
        <p:sp>
          <p:nvSpPr>
            <p:cNvPr id="8052" name="Google Shape;8052;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53" name="Google Shape;8053;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054" name="Google Shape;8054;p49"/>
          <p:cNvSpPr txBox="1"/>
          <p:nvPr/>
        </p:nvSpPr>
        <p:spPr>
          <a:xfrm>
            <a:off x="416106" y="2789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3.</a:t>
            </a:r>
            <a:endParaRPr b="0" i="0" sz="2300" u="none" cap="none" strike="noStrike">
              <a:solidFill>
                <a:srgbClr val="161616"/>
              </a:solidFill>
              <a:latin typeface="Nunito ExtraBold"/>
              <a:ea typeface="Nunito ExtraBold"/>
              <a:cs typeface="Nunito ExtraBold"/>
              <a:sym typeface="Nunito ExtraBold"/>
            </a:endParaRPr>
          </a:p>
        </p:txBody>
      </p:sp>
      <p:grpSp>
        <p:nvGrpSpPr>
          <p:cNvPr id="8055" name="Google Shape;8055;p49"/>
          <p:cNvGrpSpPr/>
          <p:nvPr/>
        </p:nvGrpSpPr>
        <p:grpSpPr>
          <a:xfrm>
            <a:off x="339091" y="871475"/>
            <a:ext cx="604359" cy="588505"/>
            <a:chOff x="2328094" y="3902978"/>
            <a:chExt cx="2365399" cy="772012"/>
          </a:xfrm>
        </p:grpSpPr>
        <p:sp>
          <p:nvSpPr>
            <p:cNvPr id="8056" name="Google Shape;8056;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57" name="Google Shape;8057;p4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058" name="Google Shape;8058;p49"/>
          <p:cNvSpPr txBox="1"/>
          <p:nvPr/>
        </p:nvSpPr>
        <p:spPr>
          <a:xfrm>
            <a:off x="440131" y="988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1.</a:t>
            </a:r>
            <a:endParaRPr b="0" i="0" sz="2300" u="none" cap="none" strike="noStrike">
              <a:solidFill>
                <a:srgbClr val="161616"/>
              </a:solidFill>
              <a:latin typeface="Nunito ExtraBold"/>
              <a:ea typeface="Nunito ExtraBold"/>
              <a:cs typeface="Nunito ExtraBold"/>
              <a:sym typeface="Nunito ExtraBold"/>
            </a:endParaRPr>
          </a:p>
        </p:txBody>
      </p:sp>
      <p:sp>
        <p:nvSpPr>
          <p:cNvPr id="8059" name="Google Shape;8059;p49"/>
          <p:cNvSpPr txBox="1"/>
          <p:nvPr/>
        </p:nvSpPr>
        <p:spPr>
          <a:xfrm>
            <a:off x="339100" y="302775"/>
            <a:ext cx="6105300" cy="2772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Mali Medium"/>
                <a:ea typeface="Mali Medium"/>
                <a:cs typeface="Mali Medium"/>
                <a:sym typeface="Mali Medium"/>
              </a:rPr>
              <a:t>Toegankelijkheid voor doven en slechthorenden</a:t>
            </a:r>
            <a:endParaRPr b="0" i="0" sz="1800" u="none" cap="none" strike="noStrike">
              <a:solidFill>
                <a:srgbClr val="000000"/>
              </a:solidFill>
              <a:latin typeface="Mali Medium"/>
              <a:ea typeface="Mali Medium"/>
              <a:cs typeface="Mali Medium"/>
              <a:sym typeface="Mali Medium"/>
            </a:endParaRPr>
          </a:p>
        </p:txBody>
      </p:sp>
      <p:sp>
        <p:nvSpPr>
          <p:cNvPr id="8060" name="Google Shape;8060;p49"/>
          <p:cNvSpPr txBox="1"/>
          <p:nvPr/>
        </p:nvSpPr>
        <p:spPr>
          <a:xfrm>
            <a:off x="1235000" y="1883675"/>
            <a:ext cx="68559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Communicatiemiddelen: </a:t>
            </a:r>
            <a:r>
              <a:rPr b="0" i="0" lang="nl" sz="1500" u="none" cap="none" strike="noStrike">
                <a:solidFill>
                  <a:srgbClr val="000000"/>
                </a:solidFill>
                <a:latin typeface="Nunito"/>
                <a:ea typeface="Nunito"/>
                <a:cs typeface="Nunito"/>
                <a:sym typeface="Nunito"/>
              </a:rPr>
              <a:t>e-mail, </a:t>
            </a:r>
            <a:r>
              <a:rPr lang="nl" sz="1500">
                <a:latin typeface="Nunito"/>
                <a:ea typeface="Nunito"/>
                <a:cs typeface="Nunito"/>
                <a:sym typeface="Nunito"/>
              </a:rPr>
              <a:t>chat software</a:t>
            </a:r>
            <a:r>
              <a:rPr b="0" i="0" lang="nl" sz="1500" u="none" cap="none" strike="noStrike">
                <a:solidFill>
                  <a:srgbClr val="000000"/>
                </a:solidFill>
                <a:latin typeface="Nunito"/>
                <a:ea typeface="Nunito"/>
                <a:cs typeface="Nunito"/>
                <a:sym typeface="Nunito"/>
              </a:rPr>
              <a:t>. Video-communicatiesoftware, bijvoorbeeld Google Meet, Zoom, Teams, Skype.</a:t>
            </a:r>
            <a:endParaRPr b="0" i="0" sz="2200" u="none" cap="none" strike="noStrike">
              <a:solidFill>
                <a:srgbClr val="000000"/>
              </a:solidFill>
              <a:latin typeface="Nunito Medium"/>
              <a:ea typeface="Nunito Medium"/>
              <a:cs typeface="Nunito Medium"/>
              <a:sym typeface="Nunito Medium"/>
            </a:endParaRPr>
          </a:p>
        </p:txBody>
      </p:sp>
      <p:sp>
        <p:nvSpPr>
          <p:cNvPr id="8061" name="Google Shape;8061;p49"/>
          <p:cNvSpPr txBox="1"/>
          <p:nvPr/>
        </p:nvSpPr>
        <p:spPr>
          <a:xfrm>
            <a:off x="2892350" y="3825660"/>
            <a:ext cx="5291100" cy="7941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400"/>
              <a:buFont typeface="Arial"/>
              <a:buNone/>
            </a:pPr>
            <a:r>
              <a:rPr b="0" i="0" lang="nl" sz="2400" u="none" cap="none" strike="noStrike">
                <a:solidFill>
                  <a:srgbClr val="161616"/>
                </a:solidFill>
                <a:latin typeface="Nunito ExtraBold"/>
                <a:ea typeface="Nunito ExtraBold"/>
                <a:cs typeface="Nunito ExtraBold"/>
                <a:sym typeface="Nunito ExtraBold"/>
              </a:rPr>
              <a:t>J</a:t>
            </a:r>
            <a:r>
              <a:rPr lang="nl" sz="2400">
                <a:solidFill>
                  <a:srgbClr val="161616"/>
                </a:solidFill>
                <a:latin typeface="Nunito ExtraBold"/>
                <a:ea typeface="Nunito ExtraBold"/>
                <a:cs typeface="Nunito ExtraBold"/>
                <a:sym typeface="Nunito ExtraBold"/>
              </a:rPr>
              <a:t>e</a:t>
            </a:r>
            <a:r>
              <a:rPr b="0" i="0" lang="nl" sz="2400" u="none" cap="none" strike="noStrike">
                <a:solidFill>
                  <a:srgbClr val="161616"/>
                </a:solidFill>
                <a:latin typeface="Nunito ExtraBold"/>
                <a:ea typeface="Nunito ExtraBold"/>
                <a:cs typeface="Nunito ExtraBold"/>
                <a:sym typeface="Nunito ExtraBold"/>
              </a:rPr>
              <a:t> hebt recht op een toegankelijke werkomgeving!</a:t>
            </a:r>
            <a:endParaRPr b="0" i="0" sz="2400" u="none" cap="none" strike="noStrike">
              <a:solidFill>
                <a:srgbClr val="161616"/>
              </a:solidFill>
              <a:latin typeface="Nunito ExtraBold"/>
              <a:ea typeface="Nunito ExtraBold"/>
              <a:cs typeface="Nunito ExtraBold"/>
              <a:sym typeface="Nunito ExtraBold"/>
            </a:endParaRPr>
          </a:p>
        </p:txBody>
      </p:sp>
      <p:sp>
        <p:nvSpPr>
          <p:cNvPr id="8062" name="Google Shape;8062;p49"/>
          <p:cNvSpPr txBox="1"/>
          <p:nvPr/>
        </p:nvSpPr>
        <p:spPr>
          <a:xfrm>
            <a:off x="1235000" y="2723325"/>
            <a:ext cx="68559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Software voor kunstmatige intelligentie. </a:t>
            </a:r>
            <a:r>
              <a:rPr b="0" i="0" lang="nl" sz="1500" u="none" cap="none" strike="noStrike">
                <a:solidFill>
                  <a:srgbClr val="000000"/>
                </a:solidFill>
                <a:latin typeface="Nunito"/>
                <a:ea typeface="Nunito"/>
                <a:cs typeface="Nunito"/>
                <a:sym typeface="Nunito"/>
              </a:rPr>
              <a:t>Automatische ondertiteling, dicteersoftware. </a:t>
            </a:r>
            <a:r>
              <a:rPr lang="nl" sz="1500">
                <a:latin typeface="Nunito"/>
                <a:ea typeface="Nunito"/>
                <a:cs typeface="Nunito"/>
                <a:sym typeface="Nunito"/>
              </a:rPr>
              <a:t>Vertaal Applicaties</a:t>
            </a:r>
            <a:r>
              <a:rPr b="0" i="0" lang="nl" sz="1500" u="none" cap="none" strike="noStrike">
                <a:solidFill>
                  <a:srgbClr val="000000"/>
                </a:solidFill>
                <a:latin typeface="Nunito"/>
                <a:ea typeface="Nunito"/>
                <a:cs typeface="Nunito"/>
                <a:sym typeface="Nunito"/>
              </a:rPr>
              <a:t>.</a:t>
            </a:r>
            <a:endParaRPr b="0" i="0" sz="2200" u="none" cap="none" strike="noStrike">
              <a:solidFill>
                <a:srgbClr val="000000"/>
              </a:solidFill>
              <a:latin typeface="Nunito Medium"/>
              <a:ea typeface="Nunito Medium"/>
              <a:cs typeface="Nunito Medium"/>
              <a:sym typeface="Nunito Medium"/>
            </a:endParaRPr>
          </a:p>
        </p:txBody>
      </p:sp>
      <p:sp>
        <p:nvSpPr>
          <p:cNvPr id="8063" name="Google Shape;8063;p4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8064" name="Google Shape;8064;p49"/>
          <p:cNvGrpSpPr/>
          <p:nvPr/>
        </p:nvGrpSpPr>
        <p:grpSpPr>
          <a:xfrm rot="975634">
            <a:off x="6647823" y="-18858"/>
            <a:ext cx="2939938" cy="1076072"/>
            <a:chOff x="2443455" y="9195749"/>
            <a:chExt cx="4598884" cy="1683352"/>
          </a:xfrm>
        </p:grpSpPr>
        <p:sp>
          <p:nvSpPr>
            <p:cNvPr id="8065" name="Google Shape;8065;p49"/>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66" name="Google Shape;8066;p49"/>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67" name="Google Shape;8067;p49"/>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68" name="Google Shape;8068;p49"/>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69" name="Google Shape;8069;p49"/>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0" name="Google Shape;8070;p49"/>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1" name="Google Shape;8071;p49"/>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2" name="Google Shape;8072;p49"/>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3" name="Google Shape;8073;p49"/>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4" name="Google Shape;8074;p49"/>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5" name="Google Shape;8075;p49"/>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6" name="Google Shape;8076;p49"/>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7" name="Google Shape;8077;p49"/>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8" name="Google Shape;8078;p49"/>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79" name="Google Shape;8079;p49"/>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8083" name="Shape 8083"/>
        <p:cNvGrpSpPr/>
        <p:nvPr/>
      </p:nvGrpSpPr>
      <p:grpSpPr>
        <a:xfrm>
          <a:off x="0" y="0"/>
          <a:ext cx="0" cy="0"/>
          <a:chOff x="0" y="0"/>
          <a:chExt cx="0" cy="0"/>
        </a:xfrm>
      </p:grpSpPr>
      <p:sp>
        <p:nvSpPr>
          <p:cNvPr id="8084" name="Google Shape;8084;p50"/>
          <p:cNvSpPr txBox="1"/>
          <p:nvPr/>
        </p:nvSpPr>
        <p:spPr>
          <a:xfrm>
            <a:off x="1235000" y="950302"/>
            <a:ext cx="68559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Schermleessoftware: </a:t>
            </a:r>
            <a:r>
              <a:rPr b="0" i="0" lang="nl" sz="1500" u="none" cap="none" strike="noStrike">
                <a:solidFill>
                  <a:srgbClr val="000000"/>
                </a:solidFill>
                <a:latin typeface="Nunito"/>
                <a:ea typeface="Nunito"/>
                <a:cs typeface="Nunito"/>
                <a:sym typeface="Nunito"/>
              </a:rPr>
              <a:t>zoals JAWS of NVDA, die de inhoud van het scherm hardop voorlezen. Het is tegenwoordig al standaard in veel besturingssystemen.</a:t>
            </a:r>
            <a:endParaRPr b="0" i="0" sz="2200" u="none" cap="none" strike="noStrike">
              <a:solidFill>
                <a:srgbClr val="000000"/>
              </a:solidFill>
              <a:latin typeface="Nunito Medium"/>
              <a:ea typeface="Nunito Medium"/>
              <a:cs typeface="Nunito Medium"/>
              <a:sym typeface="Nunito Medium"/>
            </a:endParaRPr>
          </a:p>
        </p:txBody>
      </p:sp>
      <p:grpSp>
        <p:nvGrpSpPr>
          <p:cNvPr id="8085" name="Google Shape;8085;p50"/>
          <p:cNvGrpSpPr/>
          <p:nvPr/>
        </p:nvGrpSpPr>
        <p:grpSpPr>
          <a:xfrm>
            <a:off x="339091" y="1769375"/>
            <a:ext cx="604359" cy="588505"/>
            <a:chOff x="2328094" y="3902978"/>
            <a:chExt cx="2365399" cy="772012"/>
          </a:xfrm>
        </p:grpSpPr>
        <p:sp>
          <p:nvSpPr>
            <p:cNvPr id="8086" name="Google Shape;8086;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87" name="Google Shape;8087;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088" name="Google Shape;8088;p50"/>
          <p:cNvSpPr txBox="1"/>
          <p:nvPr/>
        </p:nvSpPr>
        <p:spPr>
          <a:xfrm>
            <a:off x="440131" y="18866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2.</a:t>
            </a:r>
            <a:endParaRPr b="0" i="0" sz="2300" u="none" cap="none" strike="noStrike">
              <a:solidFill>
                <a:srgbClr val="161616"/>
              </a:solidFill>
              <a:latin typeface="Nunito ExtraBold"/>
              <a:ea typeface="Nunito ExtraBold"/>
              <a:cs typeface="Nunito ExtraBold"/>
              <a:sym typeface="Nunito ExtraBold"/>
            </a:endParaRPr>
          </a:p>
        </p:txBody>
      </p:sp>
      <p:grpSp>
        <p:nvGrpSpPr>
          <p:cNvPr id="8089" name="Google Shape;8089;p50"/>
          <p:cNvGrpSpPr/>
          <p:nvPr/>
        </p:nvGrpSpPr>
        <p:grpSpPr>
          <a:xfrm>
            <a:off x="315066" y="2672475"/>
            <a:ext cx="604359" cy="588505"/>
            <a:chOff x="2328094" y="3902978"/>
            <a:chExt cx="2365399" cy="772012"/>
          </a:xfrm>
        </p:grpSpPr>
        <p:sp>
          <p:nvSpPr>
            <p:cNvPr id="8090" name="Google Shape;8090;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91" name="Google Shape;8091;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092" name="Google Shape;8092;p50"/>
          <p:cNvSpPr txBox="1"/>
          <p:nvPr/>
        </p:nvSpPr>
        <p:spPr>
          <a:xfrm>
            <a:off x="416106" y="2789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3.</a:t>
            </a:r>
            <a:endParaRPr b="0" i="0" sz="2300" u="none" cap="none" strike="noStrike">
              <a:solidFill>
                <a:srgbClr val="161616"/>
              </a:solidFill>
              <a:latin typeface="Nunito ExtraBold"/>
              <a:ea typeface="Nunito ExtraBold"/>
              <a:cs typeface="Nunito ExtraBold"/>
              <a:sym typeface="Nunito ExtraBold"/>
            </a:endParaRPr>
          </a:p>
        </p:txBody>
      </p:sp>
      <p:grpSp>
        <p:nvGrpSpPr>
          <p:cNvPr id="8093" name="Google Shape;8093;p50"/>
          <p:cNvGrpSpPr/>
          <p:nvPr/>
        </p:nvGrpSpPr>
        <p:grpSpPr>
          <a:xfrm>
            <a:off x="339091" y="871475"/>
            <a:ext cx="604359" cy="588505"/>
            <a:chOff x="2328094" y="3902978"/>
            <a:chExt cx="2365399" cy="772012"/>
          </a:xfrm>
        </p:grpSpPr>
        <p:sp>
          <p:nvSpPr>
            <p:cNvPr id="8094" name="Google Shape;8094;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95" name="Google Shape;8095;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096" name="Google Shape;8096;p50"/>
          <p:cNvSpPr txBox="1"/>
          <p:nvPr/>
        </p:nvSpPr>
        <p:spPr>
          <a:xfrm>
            <a:off x="440131" y="988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161616"/>
                </a:solidFill>
                <a:latin typeface="Nunito ExtraBold"/>
                <a:ea typeface="Nunito ExtraBold"/>
                <a:cs typeface="Nunito ExtraBold"/>
                <a:sym typeface="Nunito ExtraBold"/>
              </a:rPr>
              <a:t>1.</a:t>
            </a:r>
            <a:endParaRPr b="0" i="0" sz="2300" u="none" cap="none" strike="noStrike">
              <a:solidFill>
                <a:srgbClr val="161616"/>
              </a:solidFill>
              <a:latin typeface="Nunito ExtraBold"/>
              <a:ea typeface="Nunito ExtraBold"/>
              <a:cs typeface="Nunito ExtraBold"/>
              <a:sym typeface="Nunito ExtraBold"/>
            </a:endParaRPr>
          </a:p>
        </p:txBody>
      </p:sp>
      <p:sp>
        <p:nvSpPr>
          <p:cNvPr id="8097" name="Google Shape;8097;p50"/>
          <p:cNvSpPr txBox="1"/>
          <p:nvPr/>
        </p:nvSpPr>
        <p:spPr>
          <a:xfrm>
            <a:off x="339100" y="302775"/>
            <a:ext cx="6105300" cy="2772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800"/>
              <a:buFont typeface="Arial"/>
              <a:buNone/>
            </a:pPr>
            <a:r>
              <a:rPr b="0" i="0" lang="nl" sz="1800" u="none" cap="none" strike="noStrike">
                <a:solidFill>
                  <a:srgbClr val="000000"/>
                </a:solidFill>
                <a:latin typeface="Mali Medium"/>
                <a:ea typeface="Mali Medium"/>
                <a:cs typeface="Mali Medium"/>
                <a:sym typeface="Mali Medium"/>
              </a:rPr>
              <a:t>Toegankelijkheid voor blinden en slechtzienden</a:t>
            </a:r>
            <a:endParaRPr b="0" i="0" sz="1800" u="none" cap="none" strike="noStrike">
              <a:solidFill>
                <a:srgbClr val="000000"/>
              </a:solidFill>
              <a:latin typeface="Mali Medium"/>
              <a:ea typeface="Mali Medium"/>
              <a:cs typeface="Mali Medium"/>
              <a:sym typeface="Mali Medium"/>
            </a:endParaRPr>
          </a:p>
        </p:txBody>
      </p:sp>
      <p:sp>
        <p:nvSpPr>
          <p:cNvPr id="8098" name="Google Shape;8098;p50"/>
          <p:cNvSpPr txBox="1"/>
          <p:nvPr/>
        </p:nvSpPr>
        <p:spPr>
          <a:xfrm>
            <a:off x="1235000" y="1807475"/>
            <a:ext cx="68559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lang="nl" sz="1500">
                <a:latin typeface="Nunito"/>
                <a:ea typeface="Nunito"/>
                <a:cs typeface="Nunito"/>
                <a:sym typeface="Nunito"/>
              </a:rPr>
              <a:t>Vergrotersoftware</a:t>
            </a:r>
            <a:r>
              <a:rPr b="1" i="0" lang="nl" sz="1500" u="none" cap="none" strike="noStrike">
                <a:solidFill>
                  <a:srgbClr val="000000"/>
                </a:solidFill>
                <a:latin typeface="Nunito"/>
                <a:ea typeface="Nunito"/>
                <a:cs typeface="Nunito"/>
                <a:sym typeface="Nunito"/>
              </a:rPr>
              <a:t>: </a:t>
            </a:r>
            <a:r>
              <a:rPr b="0" i="0" lang="nl" sz="1500" u="none" cap="none" strike="noStrike">
                <a:solidFill>
                  <a:srgbClr val="000000"/>
                </a:solidFill>
                <a:latin typeface="Nunito"/>
                <a:ea typeface="Nunito"/>
                <a:cs typeface="Nunito"/>
                <a:sym typeface="Nunito"/>
              </a:rPr>
              <a:t>schermvergroters waarmee visueel gehandicapten tekst op het scherm kunnen lezen.</a:t>
            </a:r>
            <a:endParaRPr b="0" i="0" sz="2200" u="none" cap="none" strike="noStrike">
              <a:solidFill>
                <a:srgbClr val="000000"/>
              </a:solidFill>
              <a:latin typeface="Nunito Medium"/>
              <a:ea typeface="Nunito Medium"/>
              <a:cs typeface="Nunito Medium"/>
              <a:sym typeface="Nunito Medium"/>
            </a:endParaRPr>
          </a:p>
        </p:txBody>
      </p:sp>
      <p:sp>
        <p:nvSpPr>
          <p:cNvPr id="8099" name="Google Shape;8099;p50"/>
          <p:cNvSpPr txBox="1"/>
          <p:nvPr/>
        </p:nvSpPr>
        <p:spPr>
          <a:xfrm>
            <a:off x="1235000" y="2723325"/>
            <a:ext cx="68559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T</a:t>
            </a:r>
            <a:r>
              <a:rPr b="1" lang="nl" sz="1500">
                <a:latin typeface="Nunito"/>
                <a:ea typeface="Nunito"/>
                <a:cs typeface="Nunito"/>
                <a:sym typeface="Nunito"/>
              </a:rPr>
              <a:t>Stemcontrole- en spraakherkenningstechnologieën</a:t>
            </a:r>
            <a:r>
              <a:rPr b="1" i="0" lang="nl" sz="1500" u="none" cap="none" strike="noStrike">
                <a:solidFill>
                  <a:srgbClr val="000000"/>
                </a:solidFill>
                <a:latin typeface="Nunito"/>
                <a:ea typeface="Nunito"/>
                <a:cs typeface="Nunito"/>
                <a:sym typeface="Nunito"/>
              </a:rPr>
              <a:t>: </a:t>
            </a:r>
            <a:r>
              <a:rPr b="0" i="0" lang="nl" sz="1500" u="none" cap="none" strike="noStrike">
                <a:solidFill>
                  <a:srgbClr val="000000"/>
                </a:solidFill>
                <a:latin typeface="Nunito"/>
                <a:ea typeface="Nunito"/>
                <a:cs typeface="Nunito"/>
                <a:sym typeface="Nunito"/>
              </a:rPr>
              <a:t>bijvoorbeeld Dragon NaturallySpeaking, waarmee je je computer met </a:t>
            </a:r>
            <a:r>
              <a:rPr lang="nl" sz="1500">
                <a:latin typeface="Nunito"/>
                <a:ea typeface="Nunito"/>
                <a:cs typeface="Nunito"/>
                <a:sym typeface="Nunito"/>
              </a:rPr>
              <a:t>je</a:t>
            </a:r>
            <a:r>
              <a:rPr b="0" i="0" lang="nl" sz="1500" u="none" cap="none" strike="noStrike">
                <a:solidFill>
                  <a:srgbClr val="000000"/>
                </a:solidFill>
                <a:latin typeface="Nunito"/>
                <a:ea typeface="Nunito"/>
                <a:cs typeface="Nunito"/>
                <a:sym typeface="Nunito"/>
              </a:rPr>
              <a:t> stem kunt bedienen.</a:t>
            </a:r>
            <a:endParaRPr b="1" i="0" sz="1500" u="none" cap="none" strike="noStrike">
              <a:solidFill>
                <a:srgbClr val="000000"/>
              </a:solidFill>
              <a:latin typeface="Nunito"/>
              <a:ea typeface="Nunito"/>
              <a:cs typeface="Nunito"/>
              <a:sym typeface="Nunito"/>
            </a:endParaRPr>
          </a:p>
        </p:txBody>
      </p:sp>
      <p:sp>
        <p:nvSpPr>
          <p:cNvPr id="8100" name="Google Shape;8100;p5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8101" name="Google Shape;8101;p50"/>
          <p:cNvGrpSpPr/>
          <p:nvPr/>
        </p:nvGrpSpPr>
        <p:grpSpPr>
          <a:xfrm rot="975634">
            <a:off x="6647823" y="-18858"/>
            <a:ext cx="2939938" cy="1076072"/>
            <a:chOff x="2443455" y="9195749"/>
            <a:chExt cx="4598884" cy="1683352"/>
          </a:xfrm>
        </p:grpSpPr>
        <p:sp>
          <p:nvSpPr>
            <p:cNvPr id="8102" name="Google Shape;8102;p50"/>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3" name="Google Shape;8103;p50"/>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4" name="Google Shape;8104;p50"/>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5" name="Google Shape;8105;p50"/>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6" name="Google Shape;8106;p50"/>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7" name="Google Shape;8107;p50"/>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8" name="Google Shape;8108;p50"/>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9" name="Google Shape;8109;p50"/>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0" name="Google Shape;8110;p50"/>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1" name="Google Shape;8111;p50"/>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2" name="Google Shape;8112;p50"/>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3" name="Google Shape;8113;p50"/>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4" name="Google Shape;8114;p50"/>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5" name="Google Shape;8115;p50"/>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6" name="Google Shape;8116;p50"/>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17" name="Google Shape;8117;p50"/>
          <p:cNvGrpSpPr/>
          <p:nvPr/>
        </p:nvGrpSpPr>
        <p:grpSpPr>
          <a:xfrm rot="-490837">
            <a:off x="-169341" y="3909066"/>
            <a:ext cx="2061916" cy="1309104"/>
            <a:chOff x="-277481" y="8830230"/>
            <a:chExt cx="4591529" cy="2915147"/>
          </a:xfrm>
        </p:grpSpPr>
        <p:sp>
          <p:nvSpPr>
            <p:cNvPr id="8118" name="Google Shape;8118;p50"/>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9" name="Google Shape;8119;p50"/>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0" name="Google Shape;8120;p50"/>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1" name="Google Shape;8121;p50"/>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2" name="Google Shape;8122;p50"/>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3" name="Google Shape;8123;p50"/>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24" name="Google Shape;8124;p50"/>
          <p:cNvGrpSpPr/>
          <p:nvPr/>
        </p:nvGrpSpPr>
        <p:grpSpPr>
          <a:xfrm>
            <a:off x="2646957" y="3616543"/>
            <a:ext cx="5905860" cy="1235374"/>
            <a:chOff x="2328094" y="3902978"/>
            <a:chExt cx="2365399" cy="772012"/>
          </a:xfrm>
        </p:grpSpPr>
        <p:sp>
          <p:nvSpPr>
            <p:cNvPr id="8125" name="Google Shape;8125;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6" name="Google Shape;8126;p5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127" name="Google Shape;8127;p50"/>
          <p:cNvSpPr txBox="1"/>
          <p:nvPr/>
        </p:nvSpPr>
        <p:spPr>
          <a:xfrm>
            <a:off x="2892350" y="3825660"/>
            <a:ext cx="5291100" cy="7941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400"/>
              <a:buFont typeface="Arial"/>
              <a:buNone/>
            </a:pPr>
            <a:r>
              <a:rPr b="0" i="0" lang="nl" sz="2400" u="none" cap="none" strike="noStrike">
                <a:solidFill>
                  <a:srgbClr val="161616"/>
                </a:solidFill>
                <a:latin typeface="Nunito ExtraBold"/>
                <a:ea typeface="Nunito ExtraBold"/>
                <a:cs typeface="Nunito ExtraBold"/>
                <a:sym typeface="Nunito ExtraBold"/>
              </a:rPr>
              <a:t>J</a:t>
            </a:r>
            <a:r>
              <a:rPr lang="nl" sz="2400">
                <a:solidFill>
                  <a:srgbClr val="161616"/>
                </a:solidFill>
                <a:latin typeface="Nunito ExtraBold"/>
                <a:ea typeface="Nunito ExtraBold"/>
                <a:cs typeface="Nunito ExtraBold"/>
                <a:sym typeface="Nunito ExtraBold"/>
              </a:rPr>
              <a:t>e</a:t>
            </a:r>
            <a:r>
              <a:rPr b="0" i="0" lang="nl" sz="2400" u="none" cap="none" strike="noStrike">
                <a:solidFill>
                  <a:srgbClr val="161616"/>
                </a:solidFill>
                <a:latin typeface="Nunito ExtraBold"/>
                <a:ea typeface="Nunito ExtraBold"/>
                <a:cs typeface="Nunito ExtraBold"/>
                <a:sym typeface="Nunito ExtraBold"/>
              </a:rPr>
              <a:t> hebt recht op een toegankelijke werkomgeving!</a:t>
            </a:r>
            <a:endParaRPr b="0" i="0" sz="2400" u="none" cap="none" strike="noStrike">
              <a:solidFill>
                <a:srgbClr val="161616"/>
              </a:solidFill>
              <a:latin typeface="Nunito ExtraBold"/>
              <a:ea typeface="Nunito ExtraBold"/>
              <a:cs typeface="Nunito ExtraBold"/>
              <a:sym typeface="Nunito ExtraBold"/>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AF0D1"/>
        </a:solidFill>
      </p:bgPr>
    </p:bg>
    <p:spTree>
      <p:nvGrpSpPr>
        <p:cNvPr id="8131" name="Shape 8131"/>
        <p:cNvGrpSpPr/>
        <p:nvPr/>
      </p:nvGrpSpPr>
      <p:grpSpPr>
        <a:xfrm>
          <a:off x="0" y="0"/>
          <a:ext cx="0" cy="0"/>
          <a:chOff x="0" y="0"/>
          <a:chExt cx="0" cy="0"/>
        </a:xfrm>
      </p:grpSpPr>
      <p:sp>
        <p:nvSpPr>
          <p:cNvPr id="8132" name="Google Shape;8132;p51"/>
          <p:cNvSpPr txBox="1"/>
          <p:nvPr/>
        </p:nvSpPr>
        <p:spPr>
          <a:xfrm>
            <a:off x="2515500" y="873250"/>
            <a:ext cx="4113000" cy="16992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2400"/>
              <a:buFont typeface="Arial"/>
              <a:buNone/>
            </a:pPr>
            <a:r>
              <a:rPr b="0" i="0" lang="nl" sz="2400" u="none" cap="none" strike="noStrike">
                <a:solidFill>
                  <a:schemeClr val="dk1"/>
                </a:solidFill>
                <a:latin typeface="Mali Medium"/>
                <a:ea typeface="Mali Medium"/>
                <a:cs typeface="Mali Medium"/>
                <a:sym typeface="Mali Medium"/>
              </a:rPr>
              <a:t>Cursussen, </a:t>
            </a:r>
            <a:br>
              <a:rPr b="0" i="0" lang="nl" sz="2400" u="none" cap="none" strike="noStrike">
                <a:solidFill>
                  <a:schemeClr val="dk1"/>
                </a:solidFill>
                <a:latin typeface="Mali Medium"/>
                <a:ea typeface="Mali Medium"/>
                <a:cs typeface="Mali Medium"/>
                <a:sym typeface="Mali Medium"/>
              </a:rPr>
            </a:br>
            <a:r>
              <a:rPr b="0" i="0" lang="nl" sz="2400" u="none" cap="none" strike="noStrike">
                <a:solidFill>
                  <a:schemeClr val="dk1"/>
                </a:solidFill>
                <a:latin typeface="Mali Medium"/>
                <a:ea typeface="Mali Medium"/>
                <a:cs typeface="Mali Medium"/>
                <a:sym typeface="Mali Medium"/>
              </a:rPr>
              <a:t>ondersteunende organisaties, communities, nuttige links</a:t>
            </a:r>
            <a:endParaRPr b="0" i="0" sz="2400" u="none" cap="none" strike="noStrike">
              <a:solidFill>
                <a:schemeClr val="dk1"/>
              </a:solidFill>
              <a:latin typeface="Mali Medium"/>
              <a:ea typeface="Mali Medium"/>
              <a:cs typeface="Mali Medium"/>
              <a:sym typeface="Mali Medium"/>
            </a:endParaRPr>
          </a:p>
        </p:txBody>
      </p:sp>
      <p:grpSp>
        <p:nvGrpSpPr>
          <p:cNvPr id="8133" name="Google Shape;8133;p51"/>
          <p:cNvGrpSpPr/>
          <p:nvPr/>
        </p:nvGrpSpPr>
        <p:grpSpPr>
          <a:xfrm rot="830578">
            <a:off x="-712590" y="291494"/>
            <a:ext cx="2667061" cy="3872466"/>
            <a:chOff x="-746953" y="5172954"/>
            <a:chExt cx="4168030" cy="6051812"/>
          </a:xfrm>
        </p:grpSpPr>
        <p:sp>
          <p:nvSpPr>
            <p:cNvPr id="8134" name="Google Shape;8134;p51"/>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35" name="Google Shape;8135;p51"/>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36" name="Google Shape;8136;p51"/>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137" name="Google Shape;8137;p51"/>
            <p:cNvGrpSpPr/>
            <p:nvPr/>
          </p:nvGrpSpPr>
          <p:grpSpPr>
            <a:xfrm>
              <a:off x="1023177" y="8737691"/>
              <a:ext cx="1449319" cy="124286"/>
              <a:chOff x="1023177" y="8737691"/>
              <a:chExt cx="1449319" cy="124286"/>
            </a:xfrm>
          </p:grpSpPr>
          <p:sp>
            <p:nvSpPr>
              <p:cNvPr id="8138" name="Google Shape;8138;p51"/>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39" name="Google Shape;8139;p51"/>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40" name="Google Shape;8140;p51"/>
            <p:cNvGrpSpPr/>
            <p:nvPr/>
          </p:nvGrpSpPr>
          <p:grpSpPr>
            <a:xfrm>
              <a:off x="1508066" y="9750325"/>
              <a:ext cx="366096" cy="16550"/>
              <a:chOff x="1508066" y="9750325"/>
              <a:chExt cx="366096" cy="16550"/>
            </a:xfrm>
          </p:grpSpPr>
          <p:sp>
            <p:nvSpPr>
              <p:cNvPr id="8141" name="Google Shape;8141;p51"/>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2" name="Google Shape;8142;p51"/>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43" name="Google Shape;8143;p51"/>
            <p:cNvGrpSpPr/>
            <p:nvPr/>
          </p:nvGrpSpPr>
          <p:grpSpPr>
            <a:xfrm>
              <a:off x="-490768" y="5562563"/>
              <a:ext cx="3494680" cy="231400"/>
              <a:chOff x="-490768" y="5562563"/>
              <a:chExt cx="3494680" cy="231400"/>
            </a:xfrm>
          </p:grpSpPr>
          <p:sp>
            <p:nvSpPr>
              <p:cNvPr id="8144" name="Google Shape;8144;p51"/>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5" name="Google Shape;8145;p51"/>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6" name="Google Shape;8146;p51"/>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7" name="Google Shape;8147;p51"/>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8" name="Google Shape;8148;p51"/>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49" name="Google Shape;8149;p51"/>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0" name="Google Shape;8150;p51"/>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1" name="Google Shape;8151;p51"/>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2" name="Google Shape;8152;p51"/>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3" name="Google Shape;8153;p51"/>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4" name="Google Shape;8154;p51"/>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5" name="Google Shape;8155;p51"/>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6" name="Google Shape;8156;p51"/>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57" name="Google Shape;8157;p51"/>
            <p:cNvGrpSpPr/>
            <p:nvPr/>
          </p:nvGrpSpPr>
          <p:grpSpPr>
            <a:xfrm>
              <a:off x="-649942" y="5172954"/>
              <a:ext cx="3748255" cy="572900"/>
              <a:chOff x="-649942" y="5172954"/>
              <a:chExt cx="3748255" cy="572900"/>
            </a:xfrm>
          </p:grpSpPr>
          <p:sp>
            <p:nvSpPr>
              <p:cNvPr id="8158" name="Google Shape;8158;p51"/>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9" name="Google Shape;8159;p51"/>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0" name="Google Shape;8160;p51"/>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1" name="Google Shape;8161;p51"/>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2" name="Google Shape;8162;p51"/>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3" name="Google Shape;8163;p51"/>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4" name="Google Shape;8164;p51"/>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5" name="Google Shape;8165;p51"/>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6" name="Google Shape;8166;p51"/>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7" name="Google Shape;8167;p51"/>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8" name="Google Shape;8168;p51"/>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9" name="Google Shape;8169;p51"/>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0" name="Google Shape;8170;p51"/>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rgbClr val="171D4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171" name="Google Shape;8171;p51"/>
          <p:cNvGrpSpPr/>
          <p:nvPr/>
        </p:nvGrpSpPr>
        <p:grpSpPr>
          <a:xfrm rot="1736932">
            <a:off x="6523469" y="3045419"/>
            <a:ext cx="1467961" cy="2277819"/>
            <a:chOff x="16070406" y="6554499"/>
            <a:chExt cx="2936096" cy="4555909"/>
          </a:xfrm>
        </p:grpSpPr>
        <p:sp>
          <p:nvSpPr>
            <p:cNvPr id="8172" name="Google Shape;8172;p51"/>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3" name="Google Shape;8173;p51"/>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4" name="Google Shape;8174;p51"/>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5" name="Google Shape;8175;p51"/>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6" name="Google Shape;8176;p51"/>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7" name="Google Shape;8177;p51"/>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8" name="Google Shape;8178;p51"/>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9" name="Google Shape;8179;p51"/>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80" name="Google Shape;8180;p51"/>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81" name="Google Shape;8181;p51"/>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82" name="Google Shape;8182;p51"/>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83" name="Google Shape;8183;p51"/>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84" name="Google Shape;8184;p51"/>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85" name="Google Shape;8185;p51"/>
          <p:cNvGrpSpPr/>
          <p:nvPr/>
        </p:nvGrpSpPr>
        <p:grpSpPr>
          <a:xfrm rot="-1029449">
            <a:off x="7539816" y="-485661"/>
            <a:ext cx="2171034" cy="3135206"/>
            <a:chOff x="8058081" y="-444706"/>
            <a:chExt cx="2171029" cy="3135198"/>
          </a:xfrm>
        </p:grpSpPr>
        <p:sp>
          <p:nvSpPr>
            <p:cNvPr id="8186" name="Google Shape;8186;p51"/>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187" name="Google Shape;8187;p51"/>
            <p:cNvGrpSpPr/>
            <p:nvPr/>
          </p:nvGrpSpPr>
          <p:grpSpPr>
            <a:xfrm>
              <a:off x="8217727" y="-222758"/>
              <a:ext cx="1788690" cy="2649462"/>
              <a:chOff x="16435453" y="-445516"/>
              <a:chExt cx="3577381" cy="5298924"/>
            </a:xfrm>
          </p:grpSpPr>
          <p:grpSp>
            <p:nvGrpSpPr>
              <p:cNvPr id="8188" name="Google Shape;8188;p51"/>
              <p:cNvGrpSpPr/>
              <p:nvPr/>
            </p:nvGrpSpPr>
            <p:grpSpPr>
              <a:xfrm>
                <a:off x="16435495" y="-445516"/>
                <a:ext cx="3577334" cy="72027"/>
                <a:chOff x="16435495" y="-445516"/>
                <a:chExt cx="3577334" cy="72027"/>
              </a:xfrm>
            </p:grpSpPr>
            <p:grpSp>
              <p:nvGrpSpPr>
                <p:cNvPr id="8189" name="Google Shape;8189;p51"/>
                <p:cNvGrpSpPr/>
                <p:nvPr/>
              </p:nvGrpSpPr>
              <p:grpSpPr>
                <a:xfrm>
                  <a:off x="16435495" y="-445516"/>
                  <a:ext cx="64084" cy="71994"/>
                  <a:chOff x="16435495" y="-445516"/>
                  <a:chExt cx="64084" cy="71994"/>
                </a:xfrm>
              </p:grpSpPr>
              <p:sp>
                <p:nvSpPr>
                  <p:cNvPr id="8190" name="Google Shape;8190;p51"/>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91" name="Google Shape;8191;p51"/>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92" name="Google Shape;8192;p51"/>
                <p:cNvGrpSpPr/>
                <p:nvPr/>
              </p:nvGrpSpPr>
              <p:grpSpPr>
                <a:xfrm>
                  <a:off x="16874681" y="-445494"/>
                  <a:ext cx="64064" cy="72005"/>
                  <a:chOff x="16874681" y="-445494"/>
                  <a:chExt cx="64064" cy="72005"/>
                </a:xfrm>
              </p:grpSpPr>
              <p:sp>
                <p:nvSpPr>
                  <p:cNvPr id="8193" name="Google Shape;8193;p51"/>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94" name="Google Shape;8194;p51"/>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95" name="Google Shape;8195;p51"/>
                <p:cNvGrpSpPr/>
                <p:nvPr/>
              </p:nvGrpSpPr>
              <p:grpSpPr>
                <a:xfrm>
                  <a:off x="17313845" y="-445494"/>
                  <a:ext cx="64064" cy="72005"/>
                  <a:chOff x="17313845" y="-445494"/>
                  <a:chExt cx="64064" cy="72005"/>
                </a:xfrm>
              </p:grpSpPr>
              <p:sp>
                <p:nvSpPr>
                  <p:cNvPr id="8196" name="Google Shape;8196;p51"/>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97" name="Google Shape;8197;p51"/>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98" name="Google Shape;8198;p51"/>
                <p:cNvGrpSpPr/>
                <p:nvPr/>
              </p:nvGrpSpPr>
              <p:grpSpPr>
                <a:xfrm>
                  <a:off x="17752995" y="-445494"/>
                  <a:ext cx="64064" cy="72005"/>
                  <a:chOff x="17752995" y="-445494"/>
                  <a:chExt cx="64064" cy="72005"/>
                </a:xfrm>
              </p:grpSpPr>
              <p:sp>
                <p:nvSpPr>
                  <p:cNvPr id="8199" name="Google Shape;8199;p51"/>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00" name="Google Shape;8200;p51"/>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01" name="Google Shape;8201;p51"/>
                <p:cNvGrpSpPr/>
                <p:nvPr/>
              </p:nvGrpSpPr>
              <p:grpSpPr>
                <a:xfrm>
                  <a:off x="18192158" y="-445494"/>
                  <a:ext cx="64064" cy="72005"/>
                  <a:chOff x="18192158" y="-445494"/>
                  <a:chExt cx="64064" cy="72005"/>
                </a:xfrm>
              </p:grpSpPr>
              <p:sp>
                <p:nvSpPr>
                  <p:cNvPr id="8202" name="Google Shape;8202;p51"/>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03" name="Google Shape;8203;p51"/>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04" name="Google Shape;8204;p51"/>
                <p:cNvGrpSpPr/>
                <p:nvPr/>
              </p:nvGrpSpPr>
              <p:grpSpPr>
                <a:xfrm>
                  <a:off x="18631308" y="-445494"/>
                  <a:ext cx="64064" cy="72005"/>
                  <a:chOff x="18631308" y="-445494"/>
                  <a:chExt cx="64064" cy="72005"/>
                </a:xfrm>
              </p:grpSpPr>
              <p:sp>
                <p:nvSpPr>
                  <p:cNvPr id="8205" name="Google Shape;8205;p51"/>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06" name="Google Shape;8206;p51"/>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07" name="Google Shape;8207;p51"/>
                <p:cNvGrpSpPr/>
                <p:nvPr/>
              </p:nvGrpSpPr>
              <p:grpSpPr>
                <a:xfrm>
                  <a:off x="19070470" y="-445494"/>
                  <a:ext cx="64064" cy="72005"/>
                  <a:chOff x="19070470" y="-445494"/>
                  <a:chExt cx="64064" cy="72005"/>
                </a:xfrm>
              </p:grpSpPr>
              <p:sp>
                <p:nvSpPr>
                  <p:cNvPr id="8208" name="Google Shape;8208;p51"/>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09" name="Google Shape;8209;p51"/>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10" name="Google Shape;8210;p51"/>
                <p:cNvGrpSpPr/>
                <p:nvPr/>
              </p:nvGrpSpPr>
              <p:grpSpPr>
                <a:xfrm>
                  <a:off x="19509620" y="-445494"/>
                  <a:ext cx="64064" cy="72005"/>
                  <a:chOff x="19509620" y="-445494"/>
                  <a:chExt cx="64064" cy="72005"/>
                </a:xfrm>
              </p:grpSpPr>
              <p:sp>
                <p:nvSpPr>
                  <p:cNvPr id="8211" name="Google Shape;8211;p51"/>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12" name="Google Shape;8212;p51"/>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13" name="Google Shape;8213;p51"/>
                <p:cNvGrpSpPr/>
                <p:nvPr/>
              </p:nvGrpSpPr>
              <p:grpSpPr>
                <a:xfrm>
                  <a:off x="19948745" y="-445516"/>
                  <a:ext cx="64084" cy="71994"/>
                  <a:chOff x="19948745" y="-445516"/>
                  <a:chExt cx="64084" cy="71994"/>
                </a:xfrm>
              </p:grpSpPr>
              <p:sp>
                <p:nvSpPr>
                  <p:cNvPr id="8214" name="Google Shape;8214;p51"/>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15" name="Google Shape;8215;p51"/>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216" name="Google Shape;8216;p51"/>
              <p:cNvGrpSpPr/>
              <p:nvPr/>
            </p:nvGrpSpPr>
            <p:grpSpPr>
              <a:xfrm>
                <a:off x="16435453" y="29641"/>
                <a:ext cx="3577381" cy="72039"/>
                <a:chOff x="16435453" y="29641"/>
                <a:chExt cx="3577381" cy="72039"/>
              </a:xfrm>
            </p:grpSpPr>
            <p:grpSp>
              <p:nvGrpSpPr>
                <p:cNvPr id="8217" name="Google Shape;8217;p51"/>
                <p:cNvGrpSpPr/>
                <p:nvPr/>
              </p:nvGrpSpPr>
              <p:grpSpPr>
                <a:xfrm>
                  <a:off x="16435453" y="29641"/>
                  <a:ext cx="64131" cy="72022"/>
                  <a:chOff x="16435453" y="29641"/>
                  <a:chExt cx="64131" cy="72022"/>
                </a:xfrm>
              </p:grpSpPr>
              <p:sp>
                <p:nvSpPr>
                  <p:cNvPr id="8218" name="Google Shape;8218;p51"/>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19" name="Google Shape;8219;p51"/>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20" name="Google Shape;8220;p51"/>
                <p:cNvGrpSpPr/>
                <p:nvPr/>
              </p:nvGrpSpPr>
              <p:grpSpPr>
                <a:xfrm>
                  <a:off x="16874681" y="29675"/>
                  <a:ext cx="64064" cy="72005"/>
                  <a:chOff x="16874681" y="29675"/>
                  <a:chExt cx="64064" cy="72005"/>
                </a:xfrm>
              </p:grpSpPr>
              <p:sp>
                <p:nvSpPr>
                  <p:cNvPr id="8221" name="Google Shape;8221;p51"/>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22" name="Google Shape;8222;p51"/>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23" name="Google Shape;8223;p51"/>
                <p:cNvGrpSpPr/>
                <p:nvPr/>
              </p:nvGrpSpPr>
              <p:grpSpPr>
                <a:xfrm>
                  <a:off x="17313845" y="29675"/>
                  <a:ext cx="64064" cy="72005"/>
                  <a:chOff x="17313845" y="29675"/>
                  <a:chExt cx="64064" cy="72005"/>
                </a:xfrm>
              </p:grpSpPr>
              <p:sp>
                <p:nvSpPr>
                  <p:cNvPr id="8224" name="Google Shape;8224;p51"/>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25" name="Google Shape;8225;p51"/>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26" name="Google Shape;8226;p51"/>
                <p:cNvGrpSpPr/>
                <p:nvPr/>
              </p:nvGrpSpPr>
              <p:grpSpPr>
                <a:xfrm>
                  <a:off x="17752995" y="29675"/>
                  <a:ext cx="64064" cy="72005"/>
                  <a:chOff x="17752995" y="29675"/>
                  <a:chExt cx="64064" cy="72005"/>
                </a:xfrm>
              </p:grpSpPr>
              <p:sp>
                <p:nvSpPr>
                  <p:cNvPr id="8227" name="Google Shape;8227;p51"/>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28" name="Google Shape;8228;p51"/>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29" name="Google Shape;8229;p51"/>
                <p:cNvGrpSpPr/>
                <p:nvPr/>
              </p:nvGrpSpPr>
              <p:grpSpPr>
                <a:xfrm>
                  <a:off x="18192158" y="29675"/>
                  <a:ext cx="64064" cy="72005"/>
                  <a:chOff x="18192158" y="29675"/>
                  <a:chExt cx="64064" cy="72005"/>
                </a:xfrm>
              </p:grpSpPr>
              <p:sp>
                <p:nvSpPr>
                  <p:cNvPr id="8230" name="Google Shape;8230;p51"/>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31" name="Google Shape;8231;p51"/>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32" name="Google Shape;8232;p51"/>
                <p:cNvGrpSpPr/>
                <p:nvPr/>
              </p:nvGrpSpPr>
              <p:grpSpPr>
                <a:xfrm>
                  <a:off x="18631308" y="29675"/>
                  <a:ext cx="64064" cy="72005"/>
                  <a:chOff x="18631308" y="29675"/>
                  <a:chExt cx="64064" cy="72005"/>
                </a:xfrm>
              </p:grpSpPr>
              <p:sp>
                <p:nvSpPr>
                  <p:cNvPr id="8233" name="Google Shape;8233;p51"/>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34" name="Google Shape;8234;p51"/>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35" name="Google Shape;8235;p51"/>
                <p:cNvGrpSpPr/>
                <p:nvPr/>
              </p:nvGrpSpPr>
              <p:grpSpPr>
                <a:xfrm>
                  <a:off x="19070470" y="29675"/>
                  <a:ext cx="64064" cy="72005"/>
                  <a:chOff x="19070470" y="29675"/>
                  <a:chExt cx="64064" cy="72005"/>
                </a:xfrm>
              </p:grpSpPr>
              <p:sp>
                <p:nvSpPr>
                  <p:cNvPr id="8236" name="Google Shape;8236;p51"/>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37" name="Google Shape;8237;p51"/>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38" name="Google Shape;8238;p51"/>
                <p:cNvGrpSpPr/>
                <p:nvPr/>
              </p:nvGrpSpPr>
              <p:grpSpPr>
                <a:xfrm>
                  <a:off x="19509620" y="29675"/>
                  <a:ext cx="64064" cy="72005"/>
                  <a:chOff x="19509620" y="29675"/>
                  <a:chExt cx="64064" cy="72005"/>
                </a:xfrm>
              </p:grpSpPr>
              <p:sp>
                <p:nvSpPr>
                  <p:cNvPr id="8239" name="Google Shape;8239;p51"/>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40" name="Google Shape;8240;p51"/>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41" name="Google Shape;8241;p51"/>
                <p:cNvGrpSpPr/>
                <p:nvPr/>
              </p:nvGrpSpPr>
              <p:grpSpPr>
                <a:xfrm>
                  <a:off x="19948705" y="29641"/>
                  <a:ext cx="64129" cy="72022"/>
                  <a:chOff x="19948705" y="29641"/>
                  <a:chExt cx="64129" cy="72022"/>
                </a:xfrm>
              </p:grpSpPr>
              <p:sp>
                <p:nvSpPr>
                  <p:cNvPr id="8242" name="Google Shape;8242;p51"/>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43" name="Google Shape;8243;p51"/>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244" name="Google Shape;8244;p51"/>
              <p:cNvGrpSpPr/>
              <p:nvPr/>
            </p:nvGrpSpPr>
            <p:grpSpPr>
              <a:xfrm>
                <a:off x="16435453" y="504811"/>
                <a:ext cx="3577381" cy="72039"/>
                <a:chOff x="16435453" y="504811"/>
                <a:chExt cx="3577381" cy="72039"/>
              </a:xfrm>
            </p:grpSpPr>
            <p:grpSp>
              <p:nvGrpSpPr>
                <p:cNvPr id="8245" name="Google Shape;8245;p51"/>
                <p:cNvGrpSpPr/>
                <p:nvPr/>
              </p:nvGrpSpPr>
              <p:grpSpPr>
                <a:xfrm>
                  <a:off x="16435453" y="504811"/>
                  <a:ext cx="64131" cy="72022"/>
                  <a:chOff x="16435453" y="504811"/>
                  <a:chExt cx="64131" cy="72022"/>
                </a:xfrm>
              </p:grpSpPr>
              <p:sp>
                <p:nvSpPr>
                  <p:cNvPr id="8246" name="Google Shape;8246;p51"/>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47" name="Google Shape;8247;p51"/>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48" name="Google Shape;8248;p51"/>
                <p:cNvGrpSpPr/>
                <p:nvPr/>
              </p:nvGrpSpPr>
              <p:grpSpPr>
                <a:xfrm>
                  <a:off x="16874681" y="504845"/>
                  <a:ext cx="64064" cy="72005"/>
                  <a:chOff x="16874681" y="504845"/>
                  <a:chExt cx="64064" cy="72005"/>
                </a:xfrm>
              </p:grpSpPr>
              <p:sp>
                <p:nvSpPr>
                  <p:cNvPr id="8249" name="Google Shape;8249;p51"/>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50" name="Google Shape;8250;p51"/>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51" name="Google Shape;8251;p51"/>
                <p:cNvGrpSpPr/>
                <p:nvPr/>
              </p:nvGrpSpPr>
              <p:grpSpPr>
                <a:xfrm>
                  <a:off x="17313845" y="504845"/>
                  <a:ext cx="64064" cy="72005"/>
                  <a:chOff x="17313845" y="504845"/>
                  <a:chExt cx="64064" cy="72005"/>
                </a:xfrm>
              </p:grpSpPr>
              <p:sp>
                <p:nvSpPr>
                  <p:cNvPr id="8252" name="Google Shape;8252;p51"/>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53" name="Google Shape;8253;p51"/>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54" name="Google Shape;8254;p51"/>
                <p:cNvGrpSpPr/>
                <p:nvPr/>
              </p:nvGrpSpPr>
              <p:grpSpPr>
                <a:xfrm>
                  <a:off x="17752995" y="504845"/>
                  <a:ext cx="64064" cy="72005"/>
                  <a:chOff x="17752995" y="504845"/>
                  <a:chExt cx="64064" cy="72005"/>
                </a:xfrm>
              </p:grpSpPr>
              <p:sp>
                <p:nvSpPr>
                  <p:cNvPr id="8255" name="Google Shape;8255;p51"/>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56" name="Google Shape;8256;p51"/>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57" name="Google Shape;8257;p51"/>
                <p:cNvGrpSpPr/>
                <p:nvPr/>
              </p:nvGrpSpPr>
              <p:grpSpPr>
                <a:xfrm>
                  <a:off x="18192158" y="504845"/>
                  <a:ext cx="64064" cy="72005"/>
                  <a:chOff x="18192158" y="504845"/>
                  <a:chExt cx="64064" cy="72005"/>
                </a:xfrm>
              </p:grpSpPr>
              <p:sp>
                <p:nvSpPr>
                  <p:cNvPr id="8258" name="Google Shape;8258;p51"/>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59" name="Google Shape;8259;p51"/>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60" name="Google Shape;8260;p51"/>
                <p:cNvGrpSpPr/>
                <p:nvPr/>
              </p:nvGrpSpPr>
              <p:grpSpPr>
                <a:xfrm>
                  <a:off x="18631308" y="504845"/>
                  <a:ext cx="64064" cy="72005"/>
                  <a:chOff x="18631308" y="504845"/>
                  <a:chExt cx="64064" cy="72005"/>
                </a:xfrm>
              </p:grpSpPr>
              <p:sp>
                <p:nvSpPr>
                  <p:cNvPr id="8261" name="Google Shape;8261;p51"/>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62" name="Google Shape;8262;p51"/>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63" name="Google Shape;8263;p51"/>
                <p:cNvGrpSpPr/>
                <p:nvPr/>
              </p:nvGrpSpPr>
              <p:grpSpPr>
                <a:xfrm>
                  <a:off x="19070470" y="504845"/>
                  <a:ext cx="64064" cy="72005"/>
                  <a:chOff x="19070470" y="504845"/>
                  <a:chExt cx="64064" cy="72005"/>
                </a:xfrm>
              </p:grpSpPr>
              <p:sp>
                <p:nvSpPr>
                  <p:cNvPr id="8264" name="Google Shape;8264;p51"/>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65" name="Google Shape;8265;p51"/>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66" name="Google Shape;8266;p51"/>
                <p:cNvGrpSpPr/>
                <p:nvPr/>
              </p:nvGrpSpPr>
              <p:grpSpPr>
                <a:xfrm>
                  <a:off x="19509620" y="504845"/>
                  <a:ext cx="64064" cy="72005"/>
                  <a:chOff x="19509620" y="504845"/>
                  <a:chExt cx="64064" cy="72005"/>
                </a:xfrm>
              </p:grpSpPr>
              <p:sp>
                <p:nvSpPr>
                  <p:cNvPr id="8267" name="Google Shape;8267;p51"/>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68" name="Google Shape;8268;p51"/>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69" name="Google Shape;8269;p51"/>
                <p:cNvGrpSpPr/>
                <p:nvPr/>
              </p:nvGrpSpPr>
              <p:grpSpPr>
                <a:xfrm>
                  <a:off x="19948705" y="504811"/>
                  <a:ext cx="64129" cy="72022"/>
                  <a:chOff x="19948705" y="504811"/>
                  <a:chExt cx="64129" cy="72022"/>
                </a:xfrm>
              </p:grpSpPr>
              <p:sp>
                <p:nvSpPr>
                  <p:cNvPr id="8270" name="Google Shape;8270;p51"/>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71" name="Google Shape;8271;p51"/>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272" name="Google Shape;8272;p51"/>
              <p:cNvGrpSpPr/>
              <p:nvPr/>
            </p:nvGrpSpPr>
            <p:grpSpPr>
              <a:xfrm>
                <a:off x="16435453" y="979994"/>
                <a:ext cx="3577381" cy="72039"/>
                <a:chOff x="16435453" y="979994"/>
                <a:chExt cx="3577381" cy="72039"/>
              </a:xfrm>
            </p:grpSpPr>
            <p:grpSp>
              <p:nvGrpSpPr>
                <p:cNvPr id="8273" name="Google Shape;8273;p51"/>
                <p:cNvGrpSpPr/>
                <p:nvPr/>
              </p:nvGrpSpPr>
              <p:grpSpPr>
                <a:xfrm>
                  <a:off x="16435453" y="979994"/>
                  <a:ext cx="64131" cy="72022"/>
                  <a:chOff x="16435453" y="979994"/>
                  <a:chExt cx="64131" cy="72022"/>
                </a:xfrm>
              </p:grpSpPr>
              <p:sp>
                <p:nvSpPr>
                  <p:cNvPr id="8274" name="Google Shape;8274;p51"/>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75" name="Google Shape;8275;p51"/>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76" name="Google Shape;8276;p51"/>
                <p:cNvGrpSpPr/>
                <p:nvPr/>
              </p:nvGrpSpPr>
              <p:grpSpPr>
                <a:xfrm>
                  <a:off x="16874681" y="980028"/>
                  <a:ext cx="64064" cy="72005"/>
                  <a:chOff x="16874681" y="980028"/>
                  <a:chExt cx="64064" cy="72005"/>
                </a:xfrm>
              </p:grpSpPr>
              <p:sp>
                <p:nvSpPr>
                  <p:cNvPr id="8277" name="Google Shape;8277;p51"/>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78" name="Google Shape;8278;p51"/>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79" name="Google Shape;8279;p51"/>
                <p:cNvGrpSpPr/>
                <p:nvPr/>
              </p:nvGrpSpPr>
              <p:grpSpPr>
                <a:xfrm>
                  <a:off x="17313845" y="980028"/>
                  <a:ext cx="64064" cy="72005"/>
                  <a:chOff x="17313845" y="980028"/>
                  <a:chExt cx="64064" cy="72005"/>
                </a:xfrm>
              </p:grpSpPr>
              <p:sp>
                <p:nvSpPr>
                  <p:cNvPr id="8280" name="Google Shape;8280;p51"/>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81" name="Google Shape;8281;p51"/>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82" name="Google Shape;8282;p51"/>
                <p:cNvGrpSpPr/>
                <p:nvPr/>
              </p:nvGrpSpPr>
              <p:grpSpPr>
                <a:xfrm>
                  <a:off x="17752995" y="980028"/>
                  <a:ext cx="64064" cy="72005"/>
                  <a:chOff x="17752995" y="980028"/>
                  <a:chExt cx="64064" cy="72005"/>
                </a:xfrm>
              </p:grpSpPr>
              <p:sp>
                <p:nvSpPr>
                  <p:cNvPr id="8283" name="Google Shape;8283;p51"/>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84" name="Google Shape;8284;p51"/>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85" name="Google Shape;8285;p51"/>
                <p:cNvGrpSpPr/>
                <p:nvPr/>
              </p:nvGrpSpPr>
              <p:grpSpPr>
                <a:xfrm>
                  <a:off x="18192158" y="980028"/>
                  <a:ext cx="64064" cy="72005"/>
                  <a:chOff x="18192158" y="980028"/>
                  <a:chExt cx="64064" cy="72005"/>
                </a:xfrm>
              </p:grpSpPr>
              <p:sp>
                <p:nvSpPr>
                  <p:cNvPr id="8286" name="Google Shape;8286;p51"/>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87" name="Google Shape;8287;p51"/>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88" name="Google Shape;8288;p51"/>
                <p:cNvGrpSpPr/>
                <p:nvPr/>
              </p:nvGrpSpPr>
              <p:grpSpPr>
                <a:xfrm>
                  <a:off x="18631308" y="980028"/>
                  <a:ext cx="64064" cy="72005"/>
                  <a:chOff x="18631308" y="980028"/>
                  <a:chExt cx="64064" cy="72005"/>
                </a:xfrm>
              </p:grpSpPr>
              <p:sp>
                <p:nvSpPr>
                  <p:cNvPr id="8289" name="Google Shape;8289;p51"/>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90" name="Google Shape;8290;p51"/>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91" name="Google Shape;8291;p51"/>
                <p:cNvGrpSpPr/>
                <p:nvPr/>
              </p:nvGrpSpPr>
              <p:grpSpPr>
                <a:xfrm>
                  <a:off x="19070470" y="980028"/>
                  <a:ext cx="64064" cy="72005"/>
                  <a:chOff x="19070470" y="980028"/>
                  <a:chExt cx="64064" cy="72005"/>
                </a:xfrm>
              </p:grpSpPr>
              <p:sp>
                <p:nvSpPr>
                  <p:cNvPr id="8292" name="Google Shape;8292;p51"/>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93" name="Google Shape;8293;p51"/>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94" name="Google Shape;8294;p51"/>
                <p:cNvGrpSpPr/>
                <p:nvPr/>
              </p:nvGrpSpPr>
              <p:grpSpPr>
                <a:xfrm>
                  <a:off x="19509620" y="980028"/>
                  <a:ext cx="64064" cy="72005"/>
                  <a:chOff x="19509620" y="980028"/>
                  <a:chExt cx="64064" cy="72005"/>
                </a:xfrm>
              </p:grpSpPr>
              <p:sp>
                <p:nvSpPr>
                  <p:cNvPr id="8295" name="Google Shape;8295;p51"/>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96" name="Google Shape;8296;p51"/>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97" name="Google Shape;8297;p51"/>
                <p:cNvGrpSpPr/>
                <p:nvPr/>
              </p:nvGrpSpPr>
              <p:grpSpPr>
                <a:xfrm>
                  <a:off x="19948705" y="979994"/>
                  <a:ext cx="64129" cy="72022"/>
                  <a:chOff x="19948705" y="979994"/>
                  <a:chExt cx="64129" cy="72022"/>
                </a:xfrm>
              </p:grpSpPr>
              <p:sp>
                <p:nvSpPr>
                  <p:cNvPr id="8298" name="Google Shape;8298;p51"/>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99" name="Google Shape;8299;p51"/>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300" name="Google Shape;8300;p51"/>
              <p:cNvGrpSpPr/>
              <p:nvPr/>
            </p:nvGrpSpPr>
            <p:grpSpPr>
              <a:xfrm>
                <a:off x="16435453" y="1455164"/>
                <a:ext cx="3577381" cy="72039"/>
                <a:chOff x="16435453" y="1455164"/>
                <a:chExt cx="3577381" cy="72039"/>
              </a:xfrm>
            </p:grpSpPr>
            <p:grpSp>
              <p:nvGrpSpPr>
                <p:cNvPr id="8301" name="Google Shape;8301;p51"/>
                <p:cNvGrpSpPr/>
                <p:nvPr/>
              </p:nvGrpSpPr>
              <p:grpSpPr>
                <a:xfrm>
                  <a:off x="16435453" y="1455164"/>
                  <a:ext cx="64131" cy="72022"/>
                  <a:chOff x="16435453" y="1455164"/>
                  <a:chExt cx="64131" cy="72022"/>
                </a:xfrm>
              </p:grpSpPr>
              <p:sp>
                <p:nvSpPr>
                  <p:cNvPr id="8302" name="Google Shape;8302;p51"/>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03" name="Google Shape;8303;p51"/>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04" name="Google Shape;8304;p51"/>
                <p:cNvGrpSpPr/>
                <p:nvPr/>
              </p:nvGrpSpPr>
              <p:grpSpPr>
                <a:xfrm>
                  <a:off x="16874681" y="1455198"/>
                  <a:ext cx="64064" cy="72005"/>
                  <a:chOff x="16874681" y="1455198"/>
                  <a:chExt cx="64064" cy="72005"/>
                </a:xfrm>
              </p:grpSpPr>
              <p:sp>
                <p:nvSpPr>
                  <p:cNvPr id="8305" name="Google Shape;8305;p51"/>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06" name="Google Shape;8306;p51"/>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07" name="Google Shape;8307;p51"/>
                <p:cNvGrpSpPr/>
                <p:nvPr/>
              </p:nvGrpSpPr>
              <p:grpSpPr>
                <a:xfrm>
                  <a:off x="17313845" y="1455198"/>
                  <a:ext cx="64064" cy="72005"/>
                  <a:chOff x="17313845" y="1455198"/>
                  <a:chExt cx="64064" cy="72005"/>
                </a:xfrm>
              </p:grpSpPr>
              <p:sp>
                <p:nvSpPr>
                  <p:cNvPr id="8308" name="Google Shape;8308;p51"/>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09" name="Google Shape;8309;p51"/>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10" name="Google Shape;8310;p51"/>
                <p:cNvGrpSpPr/>
                <p:nvPr/>
              </p:nvGrpSpPr>
              <p:grpSpPr>
                <a:xfrm>
                  <a:off x="17752995" y="1455198"/>
                  <a:ext cx="64064" cy="72005"/>
                  <a:chOff x="17752995" y="1455198"/>
                  <a:chExt cx="64064" cy="72005"/>
                </a:xfrm>
              </p:grpSpPr>
              <p:sp>
                <p:nvSpPr>
                  <p:cNvPr id="8311" name="Google Shape;8311;p51"/>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12" name="Google Shape;8312;p51"/>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13" name="Google Shape;8313;p51"/>
                <p:cNvGrpSpPr/>
                <p:nvPr/>
              </p:nvGrpSpPr>
              <p:grpSpPr>
                <a:xfrm>
                  <a:off x="18192158" y="1455198"/>
                  <a:ext cx="64064" cy="72005"/>
                  <a:chOff x="18192158" y="1455198"/>
                  <a:chExt cx="64064" cy="72005"/>
                </a:xfrm>
              </p:grpSpPr>
              <p:sp>
                <p:nvSpPr>
                  <p:cNvPr id="8314" name="Google Shape;8314;p51"/>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15" name="Google Shape;8315;p51"/>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16" name="Google Shape;8316;p51"/>
                <p:cNvGrpSpPr/>
                <p:nvPr/>
              </p:nvGrpSpPr>
              <p:grpSpPr>
                <a:xfrm>
                  <a:off x="18631308" y="1455198"/>
                  <a:ext cx="64064" cy="72005"/>
                  <a:chOff x="18631308" y="1455198"/>
                  <a:chExt cx="64064" cy="72005"/>
                </a:xfrm>
              </p:grpSpPr>
              <p:sp>
                <p:nvSpPr>
                  <p:cNvPr id="8317" name="Google Shape;8317;p51"/>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18" name="Google Shape;8318;p51"/>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19" name="Google Shape;8319;p51"/>
                <p:cNvGrpSpPr/>
                <p:nvPr/>
              </p:nvGrpSpPr>
              <p:grpSpPr>
                <a:xfrm>
                  <a:off x="19070470" y="1455198"/>
                  <a:ext cx="64064" cy="72005"/>
                  <a:chOff x="19070470" y="1455198"/>
                  <a:chExt cx="64064" cy="72005"/>
                </a:xfrm>
              </p:grpSpPr>
              <p:sp>
                <p:nvSpPr>
                  <p:cNvPr id="8320" name="Google Shape;8320;p51"/>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21" name="Google Shape;8321;p51"/>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22" name="Google Shape;8322;p51"/>
                <p:cNvGrpSpPr/>
                <p:nvPr/>
              </p:nvGrpSpPr>
              <p:grpSpPr>
                <a:xfrm>
                  <a:off x="19509620" y="1455198"/>
                  <a:ext cx="64064" cy="72005"/>
                  <a:chOff x="19509620" y="1455198"/>
                  <a:chExt cx="64064" cy="72005"/>
                </a:xfrm>
              </p:grpSpPr>
              <p:sp>
                <p:nvSpPr>
                  <p:cNvPr id="8323" name="Google Shape;8323;p51"/>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24" name="Google Shape;8324;p51"/>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25" name="Google Shape;8325;p51"/>
                <p:cNvGrpSpPr/>
                <p:nvPr/>
              </p:nvGrpSpPr>
              <p:grpSpPr>
                <a:xfrm>
                  <a:off x="19948705" y="1455164"/>
                  <a:ext cx="64129" cy="72022"/>
                  <a:chOff x="19948705" y="1455164"/>
                  <a:chExt cx="64129" cy="72022"/>
                </a:xfrm>
              </p:grpSpPr>
              <p:sp>
                <p:nvSpPr>
                  <p:cNvPr id="8326" name="Google Shape;8326;p51"/>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27" name="Google Shape;8327;p51"/>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328" name="Google Shape;8328;p51"/>
              <p:cNvGrpSpPr/>
              <p:nvPr/>
            </p:nvGrpSpPr>
            <p:grpSpPr>
              <a:xfrm>
                <a:off x="16435453" y="1930335"/>
                <a:ext cx="3577381" cy="72039"/>
                <a:chOff x="16435453" y="1930335"/>
                <a:chExt cx="3577381" cy="72039"/>
              </a:xfrm>
            </p:grpSpPr>
            <p:grpSp>
              <p:nvGrpSpPr>
                <p:cNvPr id="8329" name="Google Shape;8329;p51"/>
                <p:cNvGrpSpPr/>
                <p:nvPr/>
              </p:nvGrpSpPr>
              <p:grpSpPr>
                <a:xfrm>
                  <a:off x="16435453" y="1930335"/>
                  <a:ext cx="64131" cy="72022"/>
                  <a:chOff x="16435453" y="1930335"/>
                  <a:chExt cx="64131" cy="72022"/>
                </a:xfrm>
              </p:grpSpPr>
              <p:sp>
                <p:nvSpPr>
                  <p:cNvPr id="8330" name="Google Shape;8330;p51"/>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31" name="Google Shape;8331;p51"/>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32" name="Google Shape;8332;p51"/>
                <p:cNvGrpSpPr/>
                <p:nvPr/>
              </p:nvGrpSpPr>
              <p:grpSpPr>
                <a:xfrm>
                  <a:off x="16874681" y="1930369"/>
                  <a:ext cx="64064" cy="72005"/>
                  <a:chOff x="16874681" y="1930369"/>
                  <a:chExt cx="64064" cy="72005"/>
                </a:xfrm>
              </p:grpSpPr>
              <p:sp>
                <p:nvSpPr>
                  <p:cNvPr id="8333" name="Google Shape;8333;p51"/>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34" name="Google Shape;8334;p51"/>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35" name="Google Shape;8335;p51"/>
                <p:cNvGrpSpPr/>
                <p:nvPr/>
              </p:nvGrpSpPr>
              <p:grpSpPr>
                <a:xfrm>
                  <a:off x="17313845" y="1930369"/>
                  <a:ext cx="64064" cy="72005"/>
                  <a:chOff x="17313845" y="1930369"/>
                  <a:chExt cx="64064" cy="72005"/>
                </a:xfrm>
              </p:grpSpPr>
              <p:sp>
                <p:nvSpPr>
                  <p:cNvPr id="8336" name="Google Shape;8336;p51"/>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37" name="Google Shape;8337;p51"/>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38" name="Google Shape;8338;p51"/>
                <p:cNvGrpSpPr/>
                <p:nvPr/>
              </p:nvGrpSpPr>
              <p:grpSpPr>
                <a:xfrm>
                  <a:off x="17752995" y="1930369"/>
                  <a:ext cx="64064" cy="72005"/>
                  <a:chOff x="17752995" y="1930369"/>
                  <a:chExt cx="64064" cy="72005"/>
                </a:xfrm>
              </p:grpSpPr>
              <p:sp>
                <p:nvSpPr>
                  <p:cNvPr id="8339" name="Google Shape;8339;p51"/>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40" name="Google Shape;8340;p51"/>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41" name="Google Shape;8341;p51"/>
                <p:cNvGrpSpPr/>
                <p:nvPr/>
              </p:nvGrpSpPr>
              <p:grpSpPr>
                <a:xfrm>
                  <a:off x="18192158" y="1930369"/>
                  <a:ext cx="64064" cy="72005"/>
                  <a:chOff x="18192158" y="1930369"/>
                  <a:chExt cx="64064" cy="72005"/>
                </a:xfrm>
              </p:grpSpPr>
              <p:sp>
                <p:nvSpPr>
                  <p:cNvPr id="8342" name="Google Shape;8342;p51"/>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43" name="Google Shape;8343;p51"/>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44" name="Google Shape;8344;p51"/>
                <p:cNvGrpSpPr/>
                <p:nvPr/>
              </p:nvGrpSpPr>
              <p:grpSpPr>
                <a:xfrm>
                  <a:off x="18631308" y="1930369"/>
                  <a:ext cx="64064" cy="72005"/>
                  <a:chOff x="18631308" y="1930369"/>
                  <a:chExt cx="64064" cy="72005"/>
                </a:xfrm>
              </p:grpSpPr>
              <p:sp>
                <p:nvSpPr>
                  <p:cNvPr id="8345" name="Google Shape;8345;p51"/>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46" name="Google Shape;8346;p51"/>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47" name="Google Shape;8347;p51"/>
                <p:cNvGrpSpPr/>
                <p:nvPr/>
              </p:nvGrpSpPr>
              <p:grpSpPr>
                <a:xfrm>
                  <a:off x="19070470" y="1930369"/>
                  <a:ext cx="64064" cy="72005"/>
                  <a:chOff x="19070470" y="1930369"/>
                  <a:chExt cx="64064" cy="72005"/>
                </a:xfrm>
              </p:grpSpPr>
              <p:sp>
                <p:nvSpPr>
                  <p:cNvPr id="8348" name="Google Shape;8348;p51"/>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49" name="Google Shape;8349;p51"/>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50" name="Google Shape;8350;p51"/>
                <p:cNvGrpSpPr/>
                <p:nvPr/>
              </p:nvGrpSpPr>
              <p:grpSpPr>
                <a:xfrm>
                  <a:off x="19509620" y="1930369"/>
                  <a:ext cx="64064" cy="72005"/>
                  <a:chOff x="19509620" y="1930369"/>
                  <a:chExt cx="64064" cy="72005"/>
                </a:xfrm>
              </p:grpSpPr>
              <p:sp>
                <p:nvSpPr>
                  <p:cNvPr id="8351" name="Google Shape;8351;p51"/>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52" name="Google Shape;8352;p51"/>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53" name="Google Shape;8353;p51"/>
                <p:cNvGrpSpPr/>
                <p:nvPr/>
              </p:nvGrpSpPr>
              <p:grpSpPr>
                <a:xfrm>
                  <a:off x="19948705" y="1930335"/>
                  <a:ext cx="64129" cy="72022"/>
                  <a:chOff x="19948705" y="1930335"/>
                  <a:chExt cx="64129" cy="72022"/>
                </a:xfrm>
              </p:grpSpPr>
              <p:sp>
                <p:nvSpPr>
                  <p:cNvPr id="8354" name="Google Shape;8354;p51"/>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55" name="Google Shape;8355;p51"/>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356" name="Google Shape;8356;p51"/>
              <p:cNvGrpSpPr/>
              <p:nvPr/>
            </p:nvGrpSpPr>
            <p:grpSpPr>
              <a:xfrm>
                <a:off x="16435453" y="2405505"/>
                <a:ext cx="3577381" cy="72039"/>
                <a:chOff x="16435453" y="2405505"/>
                <a:chExt cx="3577381" cy="72039"/>
              </a:xfrm>
            </p:grpSpPr>
            <p:grpSp>
              <p:nvGrpSpPr>
                <p:cNvPr id="8357" name="Google Shape;8357;p51"/>
                <p:cNvGrpSpPr/>
                <p:nvPr/>
              </p:nvGrpSpPr>
              <p:grpSpPr>
                <a:xfrm>
                  <a:off x="16435453" y="2405505"/>
                  <a:ext cx="64131" cy="72022"/>
                  <a:chOff x="16435453" y="2405505"/>
                  <a:chExt cx="64131" cy="72022"/>
                </a:xfrm>
              </p:grpSpPr>
              <p:sp>
                <p:nvSpPr>
                  <p:cNvPr id="8358" name="Google Shape;8358;p51"/>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59" name="Google Shape;8359;p51"/>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60" name="Google Shape;8360;p51"/>
                <p:cNvGrpSpPr/>
                <p:nvPr/>
              </p:nvGrpSpPr>
              <p:grpSpPr>
                <a:xfrm>
                  <a:off x="16874681" y="2405539"/>
                  <a:ext cx="64064" cy="72005"/>
                  <a:chOff x="16874681" y="2405539"/>
                  <a:chExt cx="64064" cy="72005"/>
                </a:xfrm>
              </p:grpSpPr>
              <p:sp>
                <p:nvSpPr>
                  <p:cNvPr id="8361" name="Google Shape;8361;p51"/>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62" name="Google Shape;8362;p51"/>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63" name="Google Shape;8363;p51"/>
                <p:cNvGrpSpPr/>
                <p:nvPr/>
              </p:nvGrpSpPr>
              <p:grpSpPr>
                <a:xfrm>
                  <a:off x="17313845" y="2405539"/>
                  <a:ext cx="64064" cy="72005"/>
                  <a:chOff x="17313845" y="2405539"/>
                  <a:chExt cx="64064" cy="72005"/>
                </a:xfrm>
              </p:grpSpPr>
              <p:sp>
                <p:nvSpPr>
                  <p:cNvPr id="8364" name="Google Shape;8364;p51"/>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65" name="Google Shape;8365;p51"/>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66" name="Google Shape;8366;p51"/>
                <p:cNvGrpSpPr/>
                <p:nvPr/>
              </p:nvGrpSpPr>
              <p:grpSpPr>
                <a:xfrm>
                  <a:off x="17752995" y="2405539"/>
                  <a:ext cx="64064" cy="72005"/>
                  <a:chOff x="17752995" y="2405539"/>
                  <a:chExt cx="64064" cy="72005"/>
                </a:xfrm>
              </p:grpSpPr>
              <p:sp>
                <p:nvSpPr>
                  <p:cNvPr id="8367" name="Google Shape;8367;p51"/>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68" name="Google Shape;8368;p51"/>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69" name="Google Shape;8369;p51"/>
                <p:cNvGrpSpPr/>
                <p:nvPr/>
              </p:nvGrpSpPr>
              <p:grpSpPr>
                <a:xfrm>
                  <a:off x="18192158" y="2405539"/>
                  <a:ext cx="64064" cy="72005"/>
                  <a:chOff x="18192158" y="2405539"/>
                  <a:chExt cx="64064" cy="72005"/>
                </a:xfrm>
              </p:grpSpPr>
              <p:sp>
                <p:nvSpPr>
                  <p:cNvPr id="8370" name="Google Shape;8370;p51"/>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71" name="Google Shape;8371;p51"/>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72" name="Google Shape;8372;p51"/>
                <p:cNvGrpSpPr/>
                <p:nvPr/>
              </p:nvGrpSpPr>
              <p:grpSpPr>
                <a:xfrm>
                  <a:off x="18631308" y="2405539"/>
                  <a:ext cx="64064" cy="72005"/>
                  <a:chOff x="18631308" y="2405539"/>
                  <a:chExt cx="64064" cy="72005"/>
                </a:xfrm>
              </p:grpSpPr>
              <p:sp>
                <p:nvSpPr>
                  <p:cNvPr id="8373" name="Google Shape;8373;p51"/>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74" name="Google Shape;8374;p51"/>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75" name="Google Shape;8375;p51"/>
                <p:cNvGrpSpPr/>
                <p:nvPr/>
              </p:nvGrpSpPr>
              <p:grpSpPr>
                <a:xfrm>
                  <a:off x="19070470" y="2405539"/>
                  <a:ext cx="64064" cy="72005"/>
                  <a:chOff x="19070470" y="2405539"/>
                  <a:chExt cx="64064" cy="72005"/>
                </a:xfrm>
              </p:grpSpPr>
              <p:sp>
                <p:nvSpPr>
                  <p:cNvPr id="8376" name="Google Shape;8376;p51"/>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77" name="Google Shape;8377;p51"/>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78" name="Google Shape;8378;p51"/>
                <p:cNvGrpSpPr/>
                <p:nvPr/>
              </p:nvGrpSpPr>
              <p:grpSpPr>
                <a:xfrm>
                  <a:off x="19509620" y="2405539"/>
                  <a:ext cx="64064" cy="72005"/>
                  <a:chOff x="19509620" y="2405539"/>
                  <a:chExt cx="64064" cy="72005"/>
                </a:xfrm>
              </p:grpSpPr>
              <p:sp>
                <p:nvSpPr>
                  <p:cNvPr id="8379" name="Google Shape;8379;p51"/>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80" name="Google Shape;8380;p51"/>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81" name="Google Shape;8381;p51"/>
                <p:cNvGrpSpPr/>
                <p:nvPr/>
              </p:nvGrpSpPr>
              <p:grpSpPr>
                <a:xfrm>
                  <a:off x="19948705" y="2405505"/>
                  <a:ext cx="64129" cy="72022"/>
                  <a:chOff x="19948705" y="2405505"/>
                  <a:chExt cx="64129" cy="72022"/>
                </a:xfrm>
              </p:grpSpPr>
              <p:sp>
                <p:nvSpPr>
                  <p:cNvPr id="8382" name="Google Shape;8382;p51"/>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83" name="Google Shape;8383;p51"/>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384" name="Google Shape;8384;p51"/>
              <p:cNvGrpSpPr/>
              <p:nvPr/>
            </p:nvGrpSpPr>
            <p:grpSpPr>
              <a:xfrm>
                <a:off x="16435453" y="2880675"/>
                <a:ext cx="3577381" cy="72039"/>
                <a:chOff x="16435453" y="2880675"/>
                <a:chExt cx="3577381" cy="72039"/>
              </a:xfrm>
            </p:grpSpPr>
            <p:grpSp>
              <p:nvGrpSpPr>
                <p:cNvPr id="8385" name="Google Shape;8385;p51"/>
                <p:cNvGrpSpPr/>
                <p:nvPr/>
              </p:nvGrpSpPr>
              <p:grpSpPr>
                <a:xfrm>
                  <a:off x="16435453" y="2880675"/>
                  <a:ext cx="64131" cy="72022"/>
                  <a:chOff x="16435453" y="2880675"/>
                  <a:chExt cx="64131" cy="72022"/>
                </a:xfrm>
              </p:grpSpPr>
              <p:sp>
                <p:nvSpPr>
                  <p:cNvPr id="8386" name="Google Shape;8386;p51"/>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87" name="Google Shape;8387;p51"/>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88" name="Google Shape;8388;p51"/>
                <p:cNvGrpSpPr/>
                <p:nvPr/>
              </p:nvGrpSpPr>
              <p:grpSpPr>
                <a:xfrm>
                  <a:off x="16874681" y="2880709"/>
                  <a:ext cx="64064" cy="72005"/>
                  <a:chOff x="16874681" y="2880709"/>
                  <a:chExt cx="64064" cy="72005"/>
                </a:xfrm>
              </p:grpSpPr>
              <p:sp>
                <p:nvSpPr>
                  <p:cNvPr id="8389" name="Google Shape;8389;p51"/>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90" name="Google Shape;8390;p51"/>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91" name="Google Shape;8391;p51"/>
                <p:cNvGrpSpPr/>
                <p:nvPr/>
              </p:nvGrpSpPr>
              <p:grpSpPr>
                <a:xfrm>
                  <a:off x="17313845" y="2880709"/>
                  <a:ext cx="64064" cy="72005"/>
                  <a:chOff x="17313845" y="2880709"/>
                  <a:chExt cx="64064" cy="72005"/>
                </a:xfrm>
              </p:grpSpPr>
              <p:sp>
                <p:nvSpPr>
                  <p:cNvPr id="8392" name="Google Shape;8392;p51"/>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93" name="Google Shape;8393;p51"/>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94" name="Google Shape;8394;p51"/>
                <p:cNvGrpSpPr/>
                <p:nvPr/>
              </p:nvGrpSpPr>
              <p:grpSpPr>
                <a:xfrm>
                  <a:off x="17752995" y="2880709"/>
                  <a:ext cx="64064" cy="72005"/>
                  <a:chOff x="17752995" y="2880709"/>
                  <a:chExt cx="64064" cy="72005"/>
                </a:xfrm>
              </p:grpSpPr>
              <p:sp>
                <p:nvSpPr>
                  <p:cNvPr id="8395" name="Google Shape;8395;p51"/>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96" name="Google Shape;8396;p51"/>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97" name="Google Shape;8397;p51"/>
                <p:cNvGrpSpPr/>
                <p:nvPr/>
              </p:nvGrpSpPr>
              <p:grpSpPr>
                <a:xfrm>
                  <a:off x="18192158" y="2880709"/>
                  <a:ext cx="64064" cy="72005"/>
                  <a:chOff x="18192158" y="2880709"/>
                  <a:chExt cx="64064" cy="72005"/>
                </a:xfrm>
              </p:grpSpPr>
              <p:sp>
                <p:nvSpPr>
                  <p:cNvPr id="8398" name="Google Shape;8398;p51"/>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99" name="Google Shape;8399;p51"/>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00" name="Google Shape;8400;p51"/>
                <p:cNvGrpSpPr/>
                <p:nvPr/>
              </p:nvGrpSpPr>
              <p:grpSpPr>
                <a:xfrm>
                  <a:off x="18631308" y="2880709"/>
                  <a:ext cx="64064" cy="72005"/>
                  <a:chOff x="18631308" y="2880709"/>
                  <a:chExt cx="64064" cy="72005"/>
                </a:xfrm>
              </p:grpSpPr>
              <p:sp>
                <p:nvSpPr>
                  <p:cNvPr id="8401" name="Google Shape;8401;p51"/>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02" name="Google Shape;8402;p51"/>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03" name="Google Shape;8403;p51"/>
                <p:cNvGrpSpPr/>
                <p:nvPr/>
              </p:nvGrpSpPr>
              <p:grpSpPr>
                <a:xfrm>
                  <a:off x="19070470" y="2880709"/>
                  <a:ext cx="64064" cy="72005"/>
                  <a:chOff x="19070470" y="2880709"/>
                  <a:chExt cx="64064" cy="72005"/>
                </a:xfrm>
              </p:grpSpPr>
              <p:sp>
                <p:nvSpPr>
                  <p:cNvPr id="8404" name="Google Shape;8404;p51"/>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05" name="Google Shape;8405;p51"/>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06" name="Google Shape;8406;p51"/>
                <p:cNvGrpSpPr/>
                <p:nvPr/>
              </p:nvGrpSpPr>
              <p:grpSpPr>
                <a:xfrm>
                  <a:off x="19509620" y="2880709"/>
                  <a:ext cx="64064" cy="72005"/>
                  <a:chOff x="19509620" y="2880709"/>
                  <a:chExt cx="64064" cy="72005"/>
                </a:xfrm>
              </p:grpSpPr>
              <p:sp>
                <p:nvSpPr>
                  <p:cNvPr id="8407" name="Google Shape;8407;p51"/>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08" name="Google Shape;8408;p51"/>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09" name="Google Shape;8409;p51"/>
                <p:cNvGrpSpPr/>
                <p:nvPr/>
              </p:nvGrpSpPr>
              <p:grpSpPr>
                <a:xfrm>
                  <a:off x="19948705" y="2880675"/>
                  <a:ext cx="64129" cy="72022"/>
                  <a:chOff x="19948705" y="2880675"/>
                  <a:chExt cx="64129" cy="72022"/>
                </a:xfrm>
              </p:grpSpPr>
              <p:sp>
                <p:nvSpPr>
                  <p:cNvPr id="8410" name="Google Shape;8410;p51"/>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11" name="Google Shape;8411;p51"/>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412" name="Google Shape;8412;p51"/>
              <p:cNvGrpSpPr/>
              <p:nvPr/>
            </p:nvGrpSpPr>
            <p:grpSpPr>
              <a:xfrm>
                <a:off x="16435453" y="3355858"/>
                <a:ext cx="3577381" cy="72039"/>
                <a:chOff x="16435453" y="3355858"/>
                <a:chExt cx="3577381" cy="72039"/>
              </a:xfrm>
            </p:grpSpPr>
            <p:grpSp>
              <p:nvGrpSpPr>
                <p:cNvPr id="8413" name="Google Shape;8413;p51"/>
                <p:cNvGrpSpPr/>
                <p:nvPr/>
              </p:nvGrpSpPr>
              <p:grpSpPr>
                <a:xfrm>
                  <a:off x="16435453" y="3355858"/>
                  <a:ext cx="64131" cy="72022"/>
                  <a:chOff x="16435453" y="3355858"/>
                  <a:chExt cx="64131" cy="72022"/>
                </a:xfrm>
              </p:grpSpPr>
              <p:sp>
                <p:nvSpPr>
                  <p:cNvPr id="8414" name="Google Shape;8414;p51"/>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15" name="Google Shape;8415;p51"/>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16" name="Google Shape;8416;p51"/>
                <p:cNvGrpSpPr/>
                <p:nvPr/>
              </p:nvGrpSpPr>
              <p:grpSpPr>
                <a:xfrm>
                  <a:off x="16874681" y="3355892"/>
                  <a:ext cx="64064" cy="72005"/>
                  <a:chOff x="16874681" y="3355892"/>
                  <a:chExt cx="64064" cy="72005"/>
                </a:xfrm>
              </p:grpSpPr>
              <p:sp>
                <p:nvSpPr>
                  <p:cNvPr id="8417" name="Google Shape;8417;p51"/>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18" name="Google Shape;8418;p51"/>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19" name="Google Shape;8419;p51"/>
                <p:cNvGrpSpPr/>
                <p:nvPr/>
              </p:nvGrpSpPr>
              <p:grpSpPr>
                <a:xfrm>
                  <a:off x="17313845" y="3355892"/>
                  <a:ext cx="64064" cy="72005"/>
                  <a:chOff x="17313845" y="3355892"/>
                  <a:chExt cx="64064" cy="72005"/>
                </a:xfrm>
              </p:grpSpPr>
              <p:sp>
                <p:nvSpPr>
                  <p:cNvPr id="8420" name="Google Shape;8420;p51"/>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21" name="Google Shape;8421;p51"/>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22" name="Google Shape;8422;p51"/>
                <p:cNvGrpSpPr/>
                <p:nvPr/>
              </p:nvGrpSpPr>
              <p:grpSpPr>
                <a:xfrm>
                  <a:off x="17752995" y="3355892"/>
                  <a:ext cx="64064" cy="72005"/>
                  <a:chOff x="17752995" y="3355892"/>
                  <a:chExt cx="64064" cy="72005"/>
                </a:xfrm>
              </p:grpSpPr>
              <p:sp>
                <p:nvSpPr>
                  <p:cNvPr id="8423" name="Google Shape;8423;p51"/>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24" name="Google Shape;8424;p51"/>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25" name="Google Shape;8425;p51"/>
                <p:cNvGrpSpPr/>
                <p:nvPr/>
              </p:nvGrpSpPr>
              <p:grpSpPr>
                <a:xfrm>
                  <a:off x="18192158" y="3355892"/>
                  <a:ext cx="64064" cy="72005"/>
                  <a:chOff x="18192158" y="3355892"/>
                  <a:chExt cx="64064" cy="72005"/>
                </a:xfrm>
              </p:grpSpPr>
              <p:sp>
                <p:nvSpPr>
                  <p:cNvPr id="8426" name="Google Shape;8426;p51"/>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27" name="Google Shape;8427;p51"/>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28" name="Google Shape;8428;p51"/>
                <p:cNvGrpSpPr/>
                <p:nvPr/>
              </p:nvGrpSpPr>
              <p:grpSpPr>
                <a:xfrm>
                  <a:off x="18631308" y="3355892"/>
                  <a:ext cx="64064" cy="72005"/>
                  <a:chOff x="18631308" y="3355892"/>
                  <a:chExt cx="64064" cy="72005"/>
                </a:xfrm>
              </p:grpSpPr>
              <p:sp>
                <p:nvSpPr>
                  <p:cNvPr id="8429" name="Google Shape;8429;p51"/>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30" name="Google Shape;8430;p51"/>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31" name="Google Shape;8431;p51"/>
                <p:cNvGrpSpPr/>
                <p:nvPr/>
              </p:nvGrpSpPr>
              <p:grpSpPr>
                <a:xfrm>
                  <a:off x="19070470" y="3355892"/>
                  <a:ext cx="64064" cy="72005"/>
                  <a:chOff x="19070470" y="3355892"/>
                  <a:chExt cx="64064" cy="72005"/>
                </a:xfrm>
              </p:grpSpPr>
              <p:sp>
                <p:nvSpPr>
                  <p:cNvPr id="8432" name="Google Shape;8432;p51"/>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33" name="Google Shape;8433;p51"/>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34" name="Google Shape;8434;p51"/>
                <p:cNvGrpSpPr/>
                <p:nvPr/>
              </p:nvGrpSpPr>
              <p:grpSpPr>
                <a:xfrm>
                  <a:off x="19509620" y="3355892"/>
                  <a:ext cx="64064" cy="72005"/>
                  <a:chOff x="19509620" y="3355892"/>
                  <a:chExt cx="64064" cy="72005"/>
                </a:xfrm>
              </p:grpSpPr>
              <p:sp>
                <p:nvSpPr>
                  <p:cNvPr id="8435" name="Google Shape;8435;p51"/>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36" name="Google Shape;8436;p51"/>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37" name="Google Shape;8437;p51"/>
                <p:cNvGrpSpPr/>
                <p:nvPr/>
              </p:nvGrpSpPr>
              <p:grpSpPr>
                <a:xfrm>
                  <a:off x="19948705" y="3355858"/>
                  <a:ext cx="64129" cy="72022"/>
                  <a:chOff x="19948705" y="3355858"/>
                  <a:chExt cx="64129" cy="72022"/>
                </a:xfrm>
              </p:grpSpPr>
              <p:sp>
                <p:nvSpPr>
                  <p:cNvPr id="8438" name="Google Shape;8438;p51"/>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39" name="Google Shape;8439;p51"/>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440" name="Google Shape;8440;p51"/>
              <p:cNvGrpSpPr/>
              <p:nvPr/>
            </p:nvGrpSpPr>
            <p:grpSpPr>
              <a:xfrm>
                <a:off x="16435453" y="3831029"/>
                <a:ext cx="3577381" cy="72039"/>
                <a:chOff x="16435453" y="3831029"/>
                <a:chExt cx="3577381" cy="72039"/>
              </a:xfrm>
            </p:grpSpPr>
            <p:grpSp>
              <p:nvGrpSpPr>
                <p:cNvPr id="8441" name="Google Shape;8441;p51"/>
                <p:cNvGrpSpPr/>
                <p:nvPr/>
              </p:nvGrpSpPr>
              <p:grpSpPr>
                <a:xfrm>
                  <a:off x="16435453" y="3831029"/>
                  <a:ext cx="64131" cy="72022"/>
                  <a:chOff x="16435453" y="3831029"/>
                  <a:chExt cx="64131" cy="72022"/>
                </a:xfrm>
              </p:grpSpPr>
              <p:sp>
                <p:nvSpPr>
                  <p:cNvPr id="8442" name="Google Shape;8442;p51"/>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43" name="Google Shape;8443;p51"/>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44" name="Google Shape;8444;p51"/>
                <p:cNvGrpSpPr/>
                <p:nvPr/>
              </p:nvGrpSpPr>
              <p:grpSpPr>
                <a:xfrm>
                  <a:off x="16874681" y="3831063"/>
                  <a:ext cx="64064" cy="72005"/>
                  <a:chOff x="16874681" y="3831063"/>
                  <a:chExt cx="64064" cy="72005"/>
                </a:xfrm>
              </p:grpSpPr>
              <p:sp>
                <p:nvSpPr>
                  <p:cNvPr id="8445" name="Google Shape;8445;p51"/>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46" name="Google Shape;8446;p51"/>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47" name="Google Shape;8447;p51"/>
                <p:cNvGrpSpPr/>
                <p:nvPr/>
              </p:nvGrpSpPr>
              <p:grpSpPr>
                <a:xfrm>
                  <a:off x="17313845" y="3831063"/>
                  <a:ext cx="64064" cy="72005"/>
                  <a:chOff x="17313845" y="3831063"/>
                  <a:chExt cx="64064" cy="72005"/>
                </a:xfrm>
              </p:grpSpPr>
              <p:sp>
                <p:nvSpPr>
                  <p:cNvPr id="8448" name="Google Shape;8448;p51"/>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49" name="Google Shape;8449;p51"/>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50" name="Google Shape;8450;p51"/>
                <p:cNvGrpSpPr/>
                <p:nvPr/>
              </p:nvGrpSpPr>
              <p:grpSpPr>
                <a:xfrm>
                  <a:off x="17752995" y="3831063"/>
                  <a:ext cx="64064" cy="72005"/>
                  <a:chOff x="17752995" y="3831063"/>
                  <a:chExt cx="64064" cy="72005"/>
                </a:xfrm>
              </p:grpSpPr>
              <p:sp>
                <p:nvSpPr>
                  <p:cNvPr id="8451" name="Google Shape;8451;p51"/>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52" name="Google Shape;8452;p51"/>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53" name="Google Shape;8453;p51"/>
                <p:cNvGrpSpPr/>
                <p:nvPr/>
              </p:nvGrpSpPr>
              <p:grpSpPr>
                <a:xfrm>
                  <a:off x="18192158" y="3831063"/>
                  <a:ext cx="64064" cy="72005"/>
                  <a:chOff x="18192158" y="3831063"/>
                  <a:chExt cx="64064" cy="72005"/>
                </a:xfrm>
              </p:grpSpPr>
              <p:sp>
                <p:nvSpPr>
                  <p:cNvPr id="8454" name="Google Shape;8454;p51"/>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55" name="Google Shape;8455;p51"/>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56" name="Google Shape;8456;p51"/>
                <p:cNvGrpSpPr/>
                <p:nvPr/>
              </p:nvGrpSpPr>
              <p:grpSpPr>
                <a:xfrm>
                  <a:off x="18631308" y="3831063"/>
                  <a:ext cx="64064" cy="72005"/>
                  <a:chOff x="18631308" y="3831063"/>
                  <a:chExt cx="64064" cy="72005"/>
                </a:xfrm>
              </p:grpSpPr>
              <p:sp>
                <p:nvSpPr>
                  <p:cNvPr id="8457" name="Google Shape;8457;p51"/>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58" name="Google Shape;8458;p51"/>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59" name="Google Shape;8459;p51"/>
                <p:cNvGrpSpPr/>
                <p:nvPr/>
              </p:nvGrpSpPr>
              <p:grpSpPr>
                <a:xfrm>
                  <a:off x="19070470" y="3831063"/>
                  <a:ext cx="64064" cy="72005"/>
                  <a:chOff x="19070470" y="3831063"/>
                  <a:chExt cx="64064" cy="72005"/>
                </a:xfrm>
              </p:grpSpPr>
              <p:sp>
                <p:nvSpPr>
                  <p:cNvPr id="8460" name="Google Shape;8460;p51"/>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61" name="Google Shape;8461;p51"/>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62" name="Google Shape;8462;p51"/>
                <p:cNvGrpSpPr/>
                <p:nvPr/>
              </p:nvGrpSpPr>
              <p:grpSpPr>
                <a:xfrm>
                  <a:off x="19509620" y="3831063"/>
                  <a:ext cx="64064" cy="72005"/>
                  <a:chOff x="19509620" y="3831063"/>
                  <a:chExt cx="64064" cy="72005"/>
                </a:xfrm>
              </p:grpSpPr>
              <p:sp>
                <p:nvSpPr>
                  <p:cNvPr id="8463" name="Google Shape;8463;p51"/>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64" name="Google Shape;8464;p51"/>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65" name="Google Shape;8465;p51"/>
                <p:cNvGrpSpPr/>
                <p:nvPr/>
              </p:nvGrpSpPr>
              <p:grpSpPr>
                <a:xfrm>
                  <a:off x="19948705" y="3831029"/>
                  <a:ext cx="64129" cy="72022"/>
                  <a:chOff x="19948705" y="3831029"/>
                  <a:chExt cx="64129" cy="72022"/>
                </a:xfrm>
              </p:grpSpPr>
              <p:sp>
                <p:nvSpPr>
                  <p:cNvPr id="8466" name="Google Shape;8466;p51"/>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67" name="Google Shape;8467;p51"/>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468" name="Google Shape;8468;p51"/>
              <p:cNvGrpSpPr/>
              <p:nvPr/>
            </p:nvGrpSpPr>
            <p:grpSpPr>
              <a:xfrm>
                <a:off x="16874681" y="4306199"/>
                <a:ext cx="3138153" cy="72039"/>
                <a:chOff x="16874681" y="4306199"/>
                <a:chExt cx="3138153" cy="72039"/>
              </a:xfrm>
            </p:grpSpPr>
            <p:grpSp>
              <p:nvGrpSpPr>
                <p:cNvPr id="8469" name="Google Shape;8469;p51"/>
                <p:cNvGrpSpPr/>
                <p:nvPr/>
              </p:nvGrpSpPr>
              <p:grpSpPr>
                <a:xfrm>
                  <a:off x="16874681" y="4306233"/>
                  <a:ext cx="64064" cy="72005"/>
                  <a:chOff x="16874681" y="4306233"/>
                  <a:chExt cx="64064" cy="72005"/>
                </a:xfrm>
              </p:grpSpPr>
              <p:sp>
                <p:nvSpPr>
                  <p:cNvPr id="8470" name="Google Shape;8470;p51"/>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71" name="Google Shape;8471;p51"/>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72" name="Google Shape;8472;p51"/>
                <p:cNvGrpSpPr/>
                <p:nvPr/>
              </p:nvGrpSpPr>
              <p:grpSpPr>
                <a:xfrm>
                  <a:off x="17313845" y="4306233"/>
                  <a:ext cx="64064" cy="72005"/>
                  <a:chOff x="17313845" y="4306233"/>
                  <a:chExt cx="64064" cy="72005"/>
                </a:xfrm>
              </p:grpSpPr>
              <p:sp>
                <p:nvSpPr>
                  <p:cNvPr id="8473" name="Google Shape;8473;p51"/>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74" name="Google Shape;8474;p51"/>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75" name="Google Shape;8475;p51"/>
                <p:cNvGrpSpPr/>
                <p:nvPr/>
              </p:nvGrpSpPr>
              <p:grpSpPr>
                <a:xfrm>
                  <a:off x="17752995" y="4306233"/>
                  <a:ext cx="64064" cy="72005"/>
                  <a:chOff x="17752995" y="4306233"/>
                  <a:chExt cx="64064" cy="72005"/>
                </a:xfrm>
              </p:grpSpPr>
              <p:sp>
                <p:nvSpPr>
                  <p:cNvPr id="8476" name="Google Shape;8476;p51"/>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77" name="Google Shape;8477;p51"/>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78" name="Google Shape;8478;p51"/>
                <p:cNvGrpSpPr/>
                <p:nvPr/>
              </p:nvGrpSpPr>
              <p:grpSpPr>
                <a:xfrm>
                  <a:off x="18192158" y="4306233"/>
                  <a:ext cx="64064" cy="72005"/>
                  <a:chOff x="18192158" y="4306233"/>
                  <a:chExt cx="64064" cy="72005"/>
                </a:xfrm>
              </p:grpSpPr>
              <p:sp>
                <p:nvSpPr>
                  <p:cNvPr id="8479" name="Google Shape;8479;p51"/>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80" name="Google Shape;8480;p51"/>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81" name="Google Shape;8481;p51"/>
                <p:cNvGrpSpPr/>
                <p:nvPr/>
              </p:nvGrpSpPr>
              <p:grpSpPr>
                <a:xfrm>
                  <a:off x="18631308" y="4306233"/>
                  <a:ext cx="64064" cy="72005"/>
                  <a:chOff x="18631308" y="4306233"/>
                  <a:chExt cx="64064" cy="72005"/>
                </a:xfrm>
              </p:grpSpPr>
              <p:sp>
                <p:nvSpPr>
                  <p:cNvPr id="8482" name="Google Shape;8482;p51"/>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83" name="Google Shape;8483;p51"/>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84" name="Google Shape;8484;p51"/>
                <p:cNvGrpSpPr/>
                <p:nvPr/>
              </p:nvGrpSpPr>
              <p:grpSpPr>
                <a:xfrm>
                  <a:off x="19070470" y="4306233"/>
                  <a:ext cx="64064" cy="72005"/>
                  <a:chOff x="19070470" y="4306233"/>
                  <a:chExt cx="64064" cy="72005"/>
                </a:xfrm>
              </p:grpSpPr>
              <p:sp>
                <p:nvSpPr>
                  <p:cNvPr id="8485" name="Google Shape;8485;p51"/>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86" name="Google Shape;8486;p51"/>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87" name="Google Shape;8487;p51"/>
                <p:cNvGrpSpPr/>
                <p:nvPr/>
              </p:nvGrpSpPr>
              <p:grpSpPr>
                <a:xfrm>
                  <a:off x="19509620" y="4306233"/>
                  <a:ext cx="64064" cy="72005"/>
                  <a:chOff x="19509620" y="4306233"/>
                  <a:chExt cx="64064" cy="72005"/>
                </a:xfrm>
              </p:grpSpPr>
              <p:sp>
                <p:nvSpPr>
                  <p:cNvPr id="8488" name="Google Shape;8488;p51"/>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89" name="Google Shape;8489;p51"/>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90" name="Google Shape;8490;p51"/>
                <p:cNvGrpSpPr/>
                <p:nvPr/>
              </p:nvGrpSpPr>
              <p:grpSpPr>
                <a:xfrm>
                  <a:off x="19948705" y="4306199"/>
                  <a:ext cx="64129" cy="72022"/>
                  <a:chOff x="19948705" y="4306199"/>
                  <a:chExt cx="64129" cy="72022"/>
                </a:xfrm>
              </p:grpSpPr>
              <p:sp>
                <p:nvSpPr>
                  <p:cNvPr id="8491" name="Google Shape;8491;p51"/>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92" name="Google Shape;8492;p51"/>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493" name="Google Shape;8493;p51"/>
              <p:cNvGrpSpPr/>
              <p:nvPr/>
            </p:nvGrpSpPr>
            <p:grpSpPr>
              <a:xfrm>
                <a:off x="17313845" y="4781382"/>
                <a:ext cx="2698984" cy="72026"/>
                <a:chOff x="17313845" y="4781382"/>
                <a:chExt cx="2698984" cy="72026"/>
              </a:xfrm>
            </p:grpSpPr>
            <p:grpSp>
              <p:nvGrpSpPr>
                <p:cNvPr id="8494" name="Google Shape;8494;p51"/>
                <p:cNvGrpSpPr/>
                <p:nvPr/>
              </p:nvGrpSpPr>
              <p:grpSpPr>
                <a:xfrm>
                  <a:off x="17313845" y="4781403"/>
                  <a:ext cx="64064" cy="72005"/>
                  <a:chOff x="17313845" y="4781403"/>
                  <a:chExt cx="64064" cy="72005"/>
                </a:xfrm>
              </p:grpSpPr>
              <p:sp>
                <p:nvSpPr>
                  <p:cNvPr id="8495" name="Google Shape;8495;p51"/>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96" name="Google Shape;8496;p51"/>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97" name="Google Shape;8497;p51"/>
                <p:cNvGrpSpPr/>
                <p:nvPr/>
              </p:nvGrpSpPr>
              <p:grpSpPr>
                <a:xfrm>
                  <a:off x="17752995" y="4781403"/>
                  <a:ext cx="64064" cy="72005"/>
                  <a:chOff x="17752995" y="4781403"/>
                  <a:chExt cx="64064" cy="72005"/>
                </a:xfrm>
              </p:grpSpPr>
              <p:sp>
                <p:nvSpPr>
                  <p:cNvPr id="8498" name="Google Shape;8498;p51"/>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99" name="Google Shape;8499;p51"/>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00" name="Google Shape;8500;p51"/>
                <p:cNvGrpSpPr/>
                <p:nvPr/>
              </p:nvGrpSpPr>
              <p:grpSpPr>
                <a:xfrm>
                  <a:off x="18192158" y="4781403"/>
                  <a:ext cx="64064" cy="72005"/>
                  <a:chOff x="18192158" y="4781403"/>
                  <a:chExt cx="64064" cy="72005"/>
                </a:xfrm>
              </p:grpSpPr>
              <p:sp>
                <p:nvSpPr>
                  <p:cNvPr id="8501" name="Google Shape;8501;p51"/>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02" name="Google Shape;8502;p51"/>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03" name="Google Shape;8503;p51"/>
                <p:cNvGrpSpPr/>
                <p:nvPr/>
              </p:nvGrpSpPr>
              <p:grpSpPr>
                <a:xfrm>
                  <a:off x="18631308" y="4781403"/>
                  <a:ext cx="64064" cy="72005"/>
                  <a:chOff x="18631308" y="4781403"/>
                  <a:chExt cx="64064" cy="72005"/>
                </a:xfrm>
              </p:grpSpPr>
              <p:sp>
                <p:nvSpPr>
                  <p:cNvPr id="8504" name="Google Shape;8504;p51"/>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05" name="Google Shape;8505;p51"/>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06" name="Google Shape;8506;p51"/>
                <p:cNvGrpSpPr/>
                <p:nvPr/>
              </p:nvGrpSpPr>
              <p:grpSpPr>
                <a:xfrm>
                  <a:off x="19070470" y="4781403"/>
                  <a:ext cx="64064" cy="72005"/>
                  <a:chOff x="19070470" y="4781403"/>
                  <a:chExt cx="64064" cy="72005"/>
                </a:xfrm>
              </p:grpSpPr>
              <p:sp>
                <p:nvSpPr>
                  <p:cNvPr id="8507" name="Google Shape;8507;p51"/>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08" name="Google Shape;8508;p51"/>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09" name="Google Shape;8509;p51"/>
                <p:cNvGrpSpPr/>
                <p:nvPr/>
              </p:nvGrpSpPr>
              <p:grpSpPr>
                <a:xfrm>
                  <a:off x="19509620" y="4781403"/>
                  <a:ext cx="64064" cy="72005"/>
                  <a:chOff x="19509620" y="4781403"/>
                  <a:chExt cx="64064" cy="72005"/>
                </a:xfrm>
              </p:grpSpPr>
              <p:sp>
                <p:nvSpPr>
                  <p:cNvPr id="8510" name="Google Shape;8510;p51"/>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11" name="Google Shape;8511;p51"/>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12" name="Google Shape;8512;p51"/>
                <p:cNvGrpSpPr/>
                <p:nvPr/>
              </p:nvGrpSpPr>
              <p:grpSpPr>
                <a:xfrm>
                  <a:off x="19948745" y="4781382"/>
                  <a:ext cx="64084" cy="71995"/>
                  <a:chOff x="19948745" y="4781382"/>
                  <a:chExt cx="64084" cy="71995"/>
                </a:xfrm>
              </p:grpSpPr>
              <p:sp>
                <p:nvSpPr>
                  <p:cNvPr id="8513" name="Google Shape;8513;p51"/>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14" name="Google Shape;8514;p51"/>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8515" name="Google Shape;8515;p51"/>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16" name="Google Shape;8516;p51"/>
          <p:cNvGrpSpPr/>
          <p:nvPr/>
        </p:nvGrpSpPr>
        <p:grpSpPr>
          <a:xfrm>
            <a:off x="6682860" y="438108"/>
            <a:ext cx="1333217" cy="435132"/>
            <a:chOff x="14857413" y="876216"/>
            <a:chExt cx="2666433" cy="870263"/>
          </a:xfrm>
        </p:grpSpPr>
        <p:sp>
          <p:nvSpPr>
            <p:cNvPr id="8517" name="Google Shape;8517;p51"/>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18" name="Google Shape;8518;p51"/>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19" name="Google Shape;8519;p51"/>
          <p:cNvGrpSpPr/>
          <p:nvPr/>
        </p:nvGrpSpPr>
        <p:grpSpPr>
          <a:xfrm rot="-295447">
            <a:off x="1145466" y="1221849"/>
            <a:ext cx="1052876" cy="3694059"/>
            <a:chOff x="15958408" y="76731"/>
            <a:chExt cx="1878901" cy="6592200"/>
          </a:xfrm>
        </p:grpSpPr>
        <p:sp>
          <p:nvSpPr>
            <p:cNvPr id="8520" name="Google Shape;8520;p51"/>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1" name="Google Shape;8521;p51"/>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2" name="Google Shape;8522;p51"/>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3" name="Google Shape;8523;p51"/>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4" name="Google Shape;8524;p51"/>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5" name="Google Shape;8525;p51"/>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6" name="Google Shape;8526;p51"/>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7" name="Google Shape;8527;p51"/>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8" name="Google Shape;8528;p51"/>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29" name="Google Shape;8529;p51"/>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30" name="Google Shape;8530;p51"/>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8531" name="Google Shape;8531;p51"/>
          <p:cNvPicPr preferRelativeResize="0"/>
          <p:nvPr/>
        </p:nvPicPr>
        <p:blipFill rotWithShape="1">
          <a:blip r:embed="rId3">
            <a:alphaModFix/>
          </a:blip>
          <a:srcRect b="0" l="0" r="0" t="0"/>
          <a:stretch/>
        </p:blipFill>
        <p:spPr>
          <a:xfrm>
            <a:off x="3822638" y="2899988"/>
            <a:ext cx="1416575" cy="1416575"/>
          </a:xfrm>
          <a:prstGeom prst="rect">
            <a:avLst/>
          </a:prstGeom>
          <a:noFill/>
          <a:ln>
            <a:noFill/>
          </a:ln>
        </p:spPr>
      </p:pic>
      <p:sp>
        <p:nvSpPr>
          <p:cNvPr id="8532" name="Google Shape;8532;p5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708"/>
        </a:solidFill>
      </p:bgPr>
    </p:bg>
    <p:spTree>
      <p:nvGrpSpPr>
        <p:cNvPr id="8536" name="Shape 8536"/>
        <p:cNvGrpSpPr/>
        <p:nvPr/>
      </p:nvGrpSpPr>
      <p:grpSpPr>
        <a:xfrm>
          <a:off x="0" y="0"/>
          <a:ext cx="0" cy="0"/>
          <a:chOff x="0" y="0"/>
          <a:chExt cx="0" cy="0"/>
        </a:xfrm>
      </p:grpSpPr>
      <p:grpSp>
        <p:nvGrpSpPr>
          <p:cNvPr id="8537" name="Google Shape;8537;p52"/>
          <p:cNvGrpSpPr/>
          <p:nvPr/>
        </p:nvGrpSpPr>
        <p:grpSpPr>
          <a:xfrm rot="-147850">
            <a:off x="4843591" y="-432107"/>
            <a:ext cx="4041387" cy="4080071"/>
            <a:chOff x="9685972" y="-864111"/>
            <a:chExt cx="8081765" cy="8159124"/>
          </a:xfrm>
        </p:grpSpPr>
        <p:sp>
          <p:nvSpPr>
            <p:cNvPr id="8538" name="Google Shape;8538;p52"/>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539" name="Google Shape;8539;p52"/>
            <p:cNvGrpSpPr/>
            <p:nvPr/>
          </p:nvGrpSpPr>
          <p:grpSpPr>
            <a:xfrm>
              <a:off x="9685972" y="-314528"/>
              <a:ext cx="8081765" cy="7148015"/>
              <a:chOff x="9685972" y="-314528"/>
              <a:chExt cx="8081765" cy="7148015"/>
            </a:xfrm>
          </p:grpSpPr>
          <p:sp>
            <p:nvSpPr>
              <p:cNvPr id="8540" name="Google Shape;8540;p52"/>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1" name="Google Shape;8541;p52"/>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2" name="Google Shape;8542;p52"/>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3" name="Google Shape;8543;p52"/>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4" name="Google Shape;8544;p52"/>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5" name="Google Shape;8545;p52"/>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6" name="Google Shape;8546;p52"/>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7" name="Google Shape;8547;p52"/>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8" name="Google Shape;8548;p52"/>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9" name="Google Shape;8549;p52"/>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50" name="Google Shape;8550;p52"/>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51" name="Google Shape;8551;p52"/>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8552" name="Google Shape;8552;p52"/>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52"/>
          <p:cNvSpPr txBox="1"/>
          <p:nvPr/>
        </p:nvSpPr>
        <p:spPr>
          <a:xfrm>
            <a:off x="5428152" y="1487686"/>
            <a:ext cx="3013200" cy="11082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400"/>
              <a:buFont typeface="Arial"/>
              <a:buNone/>
            </a:pPr>
            <a:r>
              <a:rPr b="0" i="0" lang="nl" sz="2400" u="none" cap="none" strike="noStrike">
                <a:solidFill>
                  <a:schemeClr val="dk1"/>
                </a:solidFill>
                <a:latin typeface="Mali Medium"/>
                <a:ea typeface="Mali Medium"/>
                <a:cs typeface="Mali Medium"/>
                <a:sym typeface="Mali Medium"/>
              </a:rPr>
              <a:t>Toegankelijke cursussen </a:t>
            </a:r>
            <a:br>
              <a:rPr b="0" i="0" lang="nl" sz="2400" u="none" cap="none" strike="noStrike">
                <a:solidFill>
                  <a:schemeClr val="dk1"/>
                </a:solidFill>
                <a:latin typeface="Mali Medium"/>
                <a:ea typeface="Mali Medium"/>
                <a:cs typeface="Mali Medium"/>
                <a:sym typeface="Mali Medium"/>
              </a:rPr>
            </a:br>
            <a:r>
              <a:rPr b="0" i="0" lang="nl" sz="2400" u="none" cap="none" strike="noStrike">
                <a:solidFill>
                  <a:schemeClr val="dk1"/>
                </a:solidFill>
                <a:latin typeface="Mali Medium"/>
                <a:ea typeface="Mali Medium"/>
                <a:cs typeface="Mali Medium"/>
                <a:sym typeface="Mali Medium"/>
              </a:rPr>
              <a:t>in Hongarije</a:t>
            </a:r>
            <a:endParaRPr b="0" i="0" sz="2400" u="none" cap="none" strike="noStrike">
              <a:solidFill>
                <a:schemeClr val="dk1"/>
              </a:solidFill>
              <a:latin typeface="Mali Medium"/>
              <a:ea typeface="Mali Medium"/>
              <a:cs typeface="Mali Medium"/>
              <a:sym typeface="Mali Medium"/>
            </a:endParaRPr>
          </a:p>
        </p:txBody>
      </p:sp>
      <p:sp>
        <p:nvSpPr>
          <p:cNvPr id="8554" name="Google Shape;8554;p52"/>
          <p:cNvSpPr txBox="1"/>
          <p:nvPr/>
        </p:nvSpPr>
        <p:spPr>
          <a:xfrm>
            <a:off x="557925" y="438296"/>
            <a:ext cx="3663000" cy="4181145"/>
          </a:xfrm>
          <a:prstGeom prst="rect">
            <a:avLst/>
          </a:prstGeom>
          <a:noFill/>
          <a:ln>
            <a:noFill/>
          </a:ln>
        </p:spPr>
        <p:txBody>
          <a:bodyPr anchorCtr="0" anchor="t" bIns="0" lIns="0" spcFirstLastPara="1" rIns="0" wrap="square" tIns="0">
            <a:spAutoFit/>
          </a:bodyPr>
          <a:lstStyle/>
          <a:p>
            <a:pPr indent="0" lvl="0" marL="0" marR="0" rtl="0" algn="l">
              <a:lnSpc>
                <a:spcPct val="130000"/>
              </a:lnSpc>
              <a:spcBef>
                <a:spcPts val="0"/>
              </a:spcBef>
              <a:spcAft>
                <a:spcPts val="0"/>
              </a:spcAft>
              <a:buClr>
                <a:srgbClr val="000000"/>
              </a:buClr>
              <a:buSzPts val="1100"/>
              <a:buFont typeface="Arial"/>
              <a:buNone/>
            </a:pPr>
            <a:r>
              <a:rPr b="1" i="0" lang="nl" sz="1100" u="none" cap="none" strike="noStrike">
                <a:solidFill>
                  <a:schemeClr val="dk1"/>
                </a:solidFill>
                <a:latin typeface="Nunito"/>
                <a:ea typeface="Nunito"/>
                <a:cs typeface="Nunito"/>
                <a:sym typeface="Nunito"/>
              </a:rPr>
              <a:t>Workshop software testen. </a:t>
            </a:r>
            <a:r>
              <a:rPr b="0" i="0" lang="nl" sz="1100" u="none" cap="none" strike="noStrike">
                <a:solidFill>
                  <a:schemeClr val="dk1"/>
                </a:solidFill>
                <a:latin typeface="Nunito"/>
                <a:ea typeface="Nunito"/>
                <a:cs typeface="Nunito"/>
                <a:sym typeface="Nunito"/>
              </a:rPr>
              <a:t>Georganiseerd door Digital Access, Jamba Hongarije en SignCoders.</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r>
              <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r>
              <a:rPr b="1" i="0" lang="nl" sz="1100" u="none" cap="none" strike="noStrike">
                <a:solidFill>
                  <a:schemeClr val="dk1"/>
                </a:solidFill>
                <a:latin typeface="Nunito"/>
                <a:ea typeface="Nunito"/>
                <a:cs typeface="Nunito"/>
                <a:sym typeface="Nunito"/>
              </a:rPr>
              <a:t>Testcursus digitale toegankelijkheid.</a:t>
            </a:r>
            <a:r>
              <a:rPr b="0" i="0" lang="nl" sz="1100" u="none" cap="none" strike="noStrike">
                <a:solidFill>
                  <a:schemeClr val="dk1"/>
                </a:solidFill>
                <a:latin typeface="Nunito"/>
                <a:ea typeface="Nunito"/>
                <a:cs typeface="Nunito"/>
                <a:sym typeface="Nunito"/>
              </a:rPr>
              <a:t> </a:t>
            </a:r>
            <a:br>
              <a:rPr b="0" i="0" lang="nl" sz="1100" u="none" cap="none" strike="noStrike">
                <a:solidFill>
                  <a:schemeClr val="dk1"/>
                </a:solidFill>
                <a:latin typeface="Nunito"/>
                <a:ea typeface="Nunito"/>
                <a:cs typeface="Nunito"/>
                <a:sym typeface="Nunito"/>
              </a:rPr>
            </a:br>
            <a:r>
              <a:rPr b="0" i="0" lang="nl" sz="1100" u="none" cap="none" strike="noStrike">
                <a:solidFill>
                  <a:schemeClr val="dk1"/>
                </a:solidFill>
                <a:latin typeface="Nunito"/>
                <a:ea typeface="Nunito"/>
                <a:cs typeface="Nunito"/>
                <a:sym typeface="Nunito"/>
              </a:rPr>
              <a:t>Georganiseerd door Digital Access, Jamba Hongarije en SignCoders.</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br>
              <a:rPr b="0" i="0" lang="nl" sz="1100" u="none" cap="none" strike="noStrike">
                <a:solidFill>
                  <a:schemeClr val="dk1"/>
                </a:solidFill>
                <a:latin typeface="Nunito"/>
                <a:ea typeface="Nunito"/>
                <a:cs typeface="Nunito"/>
                <a:sym typeface="Nunito"/>
              </a:rPr>
            </a:br>
            <a:r>
              <a:rPr b="1" i="0" lang="nl" sz="1100" u="none" cap="none" strike="noStrike">
                <a:solidFill>
                  <a:schemeClr val="dk1"/>
                </a:solidFill>
                <a:latin typeface="Nunito"/>
                <a:ea typeface="Nunito"/>
                <a:cs typeface="Nunito"/>
                <a:sym typeface="Nunito"/>
              </a:rPr>
              <a:t>Inleiding tot het gebruik van Figma.</a:t>
            </a:r>
            <a:r>
              <a:rPr b="0" i="0" lang="nl" sz="1100" u="none" cap="none" strike="noStrike">
                <a:solidFill>
                  <a:schemeClr val="dk1"/>
                </a:solidFill>
                <a:latin typeface="Nunito"/>
                <a:ea typeface="Nunito"/>
                <a:cs typeface="Nunito"/>
                <a:sym typeface="Nunito"/>
              </a:rPr>
              <a:t> </a:t>
            </a:r>
            <a:br>
              <a:rPr b="0" i="0" lang="nl" sz="1100" u="none" cap="none" strike="noStrike">
                <a:solidFill>
                  <a:schemeClr val="dk1"/>
                </a:solidFill>
                <a:latin typeface="Nunito"/>
                <a:ea typeface="Nunito"/>
                <a:cs typeface="Nunito"/>
                <a:sym typeface="Nunito"/>
              </a:rPr>
            </a:br>
            <a:r>
              <a:rPr b="0" i="0" lang="nl" sz="1100" u="none" cap="none" strike="noStrike">
                <a:solidFill>
                  <a:schemeClr val="dk1"/>
                </a:solidFill>
                <a:latin typeface="Nunito"/>
                <a:ea typeface="Nunito"/>
                <a:cs typeface="Nunito"/>
                <a:sym typeface="Nunito"/>
              </a:rPr>
              <a:t>Georganiseerd door SignCoders.</a:t>
            </a:r>
            <a:br>
              <a:rPr b="0" i="0" lang="nl" sz="1100" u="none" cap="none" strike="noStrike">
                <a:solidFill>
                  <a:schemeClr val="dk1"/>
                </a:solidFill>
                <a:latin typeface="Nunito"/>
                <a:ea typeface="Nunito"/>
                <a:cs typeface="Nunito"/>
                <a:sym typeface="Nunito"/>
              </a:rPr>
            </a:b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r>
              <a:rPr b="1" i="0" lang="nl" sz="1100" u="none" cap="none" strike="noStrike">
                <a:solidFill>
                  <a:schemeClr val="dk1"/>
                </a:solidFill>
                <a:latin typeface="Nunito"/>
                <a:ea typeface="Nunito"/>
                <a:cs typeface="Nunito"/>
                <a:sym typeface="Nunito"/>
              </a:rPr>
              <a:t>CV schrijven.</a:t>
            </a:r>
            <a:r>
              <a:rPr b="0" i="0" lang="nl" sz="1100" u="none" cap="none" strike="noStrike">
                <a:solidFill>
                  <a:schemeClr val="dk1"/>
                </a:solidFill>
                <a:latin typeface="Nunito"/>
                <a:ea typeface="Nunito"/>
                <a:cs typeface="Nunito"/>
                <a:sym typeface="Nunito"/>
              </a:rPr>
              <a:t> </a:t>
            </a:r>
            <a:br>
              <a:rPr b="0" i="0" lang="nl" sz="1100" u="none" cap="none" strike="noStrike">
                <a:solidFill>
                  <a:schemeClr val="dk1"/>
                </a:solidFill>
                <a:latin typeface="Nunito"/>
                <a:ea typeface="Nunito"/>
                <a:cs typeface="Nunito"/>
                <a:sym typeface="Nunito"/>
              </a:rPr>
            </a:br>
            <a:r>
              <a:rPr b="0" i="0" lang="nl" sz="1100" u="none" cap="none" strike="noStrike">
                <a:solidFill>
                  <a:schemeClr val="dk1"/>
                </a:solidFill>
                <a:latin typeface="Nunito"/>
                <a:ea typeface="Nunito"/>
                <a:cs typeface="Nunito"/>
                <a:sym typeface="Nunito"/>
              </a:rPr>
              <a:t>Jamba Hongarije, SignCoders-samenwerking. Met de steun van CIB Bank.</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r>
              <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r>
              <a:rPr b="1" i="0" lang="nl" sz="1100" u="none" cap="none" strike="noStrike">
                <a:solidFill>
                  <a:schemeClr val="dk1"/>
                </a:solidFill>
                <a:latin typeface="Nunito"/>
                <a:ea typeface="Nunito"/>
                <a:cs typeface="Nunito"/>
                <a:sym typeface="Nunito"/>
              </a:rPr>
              <a:t>Engels taalonderwijs.</a:t>
            </a:r>
            <a:r>
              <a:rPr b="0" i="0" lang="nl" sz="1100" u="none" cap="none" strike="noStrike">
                <a:solidFill>
                  <a:schemeClr val="dk1"/>
                </a:solidFill>
                <a:latin typeface="Nunito"/>
                <a:ea typeface="Nunito"/>
                <a:cs typeface="Nunito"/>
                <a:sym typeface="Nunito"/>
              </a:rPr>
              <a:t> </a:t>
            </a:r>
            <a:br>
              <a:rPr b="0" i="0" lang="nl" sz="1100" u="none" cap="none" strike="noStrike">
                <a:solidFill>
                  <a:schemeClr val="dk1"/>
                </a:solidFill>
                <a:latin typeface="Nunito"/>
                <a:ea typeface="Nunito"/>
                <a:cs typeface="Nunito"/>
                <a:sym typeface="Nunito"/>
              </a:rPr>
            </a:br>
            <a:r>
              <a:rPr b="0" i="0" lang="nl" sz="1100" u="none" cap="none" strike="noStrike">
                <a:solidFill>
                  <a:schemeClr val="dk1"/>
                </a:solidFill>
                <a:latin typeface="Nunito"/>
                <a:ea typeface="Nunito"/>
                <a:cs typeface="Nunito"/>
                <a:sym typeface="Nunito"/>
              </a:rPr>
              <a:t>Georganiseerd door Jamba Hongarije</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r>
              <a:t/>
            </a:r>
            <a:endParaRPr b="0" i="0" sz="11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100"/>
              <a:buFont typeface="Arial"/>
              <a:buNone/>
            </a:pPr>
            <a:r>
              <a:rPr b="0" i="0" lang="nl" sz="1100" u="none" cap="none" strike="noStrike">
                <a:solidFill>
                  <a:schemeClr val="dk1"/>
                </a:solidFill>
                <a:latin typeface="Nunito"/>
                <a:ea typeface="Nunito"/>
                <a:cs typeface="Nunito"/>
                <a:sym typeface="Nunito"/>
              </a:rPr>
              <a:t>Meer informatie kunt u opvragen via </a:t>
            </a:r>
            <a:r>
              <a:rPr b="0" i="0" lang="nl" sz="1100" u="sng" cap="none" strike="noStrike">
                <a:solidFill>
                  <a:srgbClr val="13A699"/>
                </a:solidFill>
                <a:latin typeface="Nunito"/>
                <a:ea typeface="Nunito"/>
                <a:cs typeface="Nunito"/>
                <a:sym typeface="Nunito"/>
                <a:hlinkClick r:id="rId3">
                  <a:extLst>
                    <a:ext uri="{A12FA001-AC4F-418D-AE19-62706E023703}">
                      <ahyp:hlinkClr val="tx"/>
                    </a:ext>
                  </a:extLst>
                </a:hlinkClick>
              </a:rPr>
              <a:t>hello@signcoders.hu </a:t>
            </a:r>
            <a:r>
              <a:rPr b="0" i="0" lang="nl" sz="1100" u="sng" cap="none" strike="noStrike">
                <a:solidFill>
                  <a:srgbClr val="13A699"/>
                </a:solidFill>
                <a:latin typeface="Nunito"/>
                <a:ea typeface="Nunito"/>
                <a:cs typeface="Nunito"/>
                <a:sym typeface="Nunito"/>
              </a:rPr>
              <a:t>.</a:t>
            </a:r>
            <a:endParaRPr b="0" i="0" sz="1100" u="none" cap="none" strike="noStrike">
              <a:solidFill>
                <a:schemeClr val="dk1"/>
              </a:solidFill>
              <a:latin typeface="Nunito"/>
              <a:ea typeface="Nunito"/>
              <a:cs typeface="Nunito"/>
              <a:sym typeface="Nunito"/>
            </a:endParaRPr>
          </a:p>
        </p:txBody>
      </p:sp>
      <p:sp>
        <p:nvSpPr>
          <p:cNvPr id="8555" name="Google Shape;8555;p5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8556" name="Google Shape;8556;p52"/>
          <p:cNvGrpSpPr/>
          <p:nvPr/>
        </p:nvGrpSpPr>
        <p:grpSpPr>
          <a:xfrm>
            <a:off x="4421458" y="3404679"/>
            <a:ext cx="1556983" cy="478736"/>
            <a:chOff x="6312805" y="554242"/>
            <a:chExt cx="1063659" cy="357747"/>
          </a:xfrm>
        </p:grpSpPr>
        <p:sp>
          <p:nvSpPr>
            <p:cNvPr id="8557" name="Google Shape;8557;p52"/>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558" name="Google Shape;8558;p52"/>
            <p:cNvGrpSpPr/>
            <p:nvPr/>
          </p:nvGrpSpPr>
          <p:grpSpPr>
            <a:xfrm>
              <a:off x="6343339" y="556165"/>
              <a:ext cx="996290" cy="350024"/>
              <a:chOff x="12686678" y="1112329"/>
              <a:chExt cx="1992581" cy="700049"/>
            </a:xfrm>
          </p:grpSpPr>
          <p:sp>
            <p:nvSpPr>
              <p:cNvPr id="8559" name="Google Shape;8559;p52"/>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0" name="Google Shape;8560;p52"/>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1" name="Google Shape;8561;p52"/>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2" name="Google Shape;8562;p52"/>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3" name="Google Shape;8563;p52"/>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4" name="Google Shape;8564;p52"/>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5" name="Google Shape;8565;p52"/>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6" name="Google Shape;8566;p52"/>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7" name="Google Shape;8567;p52"/>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8" name="Google Shape;8568;p52"/>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69" name="Google Shape;8569;p52"/>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0" name="Google Shape;8570;p52"/>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1" name="Google Shape;8571;p52"/>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572" name="Google Shape;8572;p52"/>
          <p:cNvGrpSpPr/>
          <p:nvPr/>
        </p:nvGrpSpPr>
        <p:grpSpPr>
          <a:xfrm rot="335380">
            <a:off x="7248575" y="2909246"/>
            <a:ext cx="1730248" cy="2684807"/>
            <a:chOff x="16070406" y="6554499"/>
            <a:chExt cx="2936096" cy="4555909"/>
          </a:xfrm>
        </p:grpSpPr>
        <p:sp>
          <p:nvSpPr>
            <p:cNvPr id="8573" name="Google Shape;8573;p52"/>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4" name="Google Shape;8574;p52"/>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5" name="Google Shape;8575;p52"/>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6" name="Google Shape;8576;p52"/>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7" name="Google Shape;8577;p52"/>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8" name="Google Shape;8578;p52"/>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9" name="Google Shape;8579;p5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0" name="Google Shape;8580;p5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1" name="Google Shape;8581;p52"/>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2" name="Google Shape;8582;p52"/>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3" name="Google Shape;8583;p52"/>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4" name="Google Shape;8584;p52"/>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5" name="Google Shape;8585;p52"/>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8589" name="Shape 8589"/>
        <p:cNvGrpSpPr/>
        <p:nvPr/>
      </p:nvGrpSpPr>
      <p:grpSpPr>
        <a:xfrm>
          <a:off x="0" y="0"/>
          <a:ext cx="0" cy="0"/>
          <a:chOff x="0" y="0"/>
          <a:chExt cx="0" cy="0"/>
        </a:xfrm>
      </p:grpSpPr>
      <p:grpSp>
        <p:nvGrpSpPr>
          <p:cNvPr id="8590" name="Google Shape;8590;p53"/>
          <p:cNvGrpSpPr/>
          <p:nvPr/>
        </p:nvGrpSpPr>
        <p:grpSpPr>
          <a:xfrm rot="-147850">
            <a:off x="4843591" y="-432107"/>
            <a:ext cx="4041387" cy="4080071"/>
            <a:chOff x="9685972" y="-864111"/>
            <a:chExt cx="8081765" cy="8159124"/>
          </a:xfrm>
        </p:grpSpPr>
        <p:sp>
          <p:nvSpPr>
            <p:cNvPr id="8591" name="Google Shape;8591;p53"/>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592" name="Google Shape;8592;p53"/>
            <p:cNvGrpSpPr/>
            <p:nvPr/>
          </p:nvGrpSpPr>
          <p:grpSpPr>
            <a:xfrm>
              <a:off x="9685972" y="-314528"/>
              <a:ext cx="8081765" cy="7148015"/>
              <a:chOff x="9685972" y="-314528"/>
              <a:chExt cx="8081765" cy="7148015"/>
            </a:xfrm>
          </p:grpSpPr>
          <p:sp>
            <p:nvSpPr>
              <p:cNvPr id="8593" name="Google Shape;8593;p53"/>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4" name="Google Shape;8594;p53"/>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5" name="Google Shape;8595;p53"/>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6" name="Google Shape;8596;p53"/>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7" name="Google Shape;8597;p53"/>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8" name="Google Shape;8598;p53"/>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9" name="Google Shape;8599;p53"/>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0" name="Google Shape;8600;p53"/>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1" name="Google Shape;8601;p53"/>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2" name="Google Shape;8602;p53"/>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3" name="Google Shape;8603;p53"/>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4" name="Google Shape;8604;p53"/>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8605" name="Google Shape;8605;p53"/>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53"/>
          <p:cNvSpPr txBox="1"/>
          <p:nvPr/>
        </p:nvSpPr>
        <p:spPr>
          <a:xfrm>
            <a:off x="5275150" y="1240050"/>
            <a:ext cx="33192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Online cursussen</a:t>
            </a:r>
            <a:endParaRPr b="0" i="0" sz="700" u="none" cap="none" strike="noStrike">
              <a:solidFill>
                <a:schemeClr val="dk1"/>
              </a:solidFill>
              <a:latin typeface="Mali Medium"/>
              <a:ea typeface="Mali Medium"/>
              <a:cs typeface="Mali Medium"/>
              <a:sym typeface="Mali Medium"/>
            </a:endParaRPr>
          </a:p>
        </p:txBody>
      </p:sp>
      <p:sp>
        <p:nvSpPr>
          <p:cNvPr id="8607" name="Google Shape;8607;p53"/>
          <p:cNvSpPr txBox="1"/>
          <p:nvPr/>
        </p:nvSpPr>
        <p:spPr>
          <a:xfrm>
            <a:off x="540500" y="901171"/>
            <a:ext cx="3663000" cy="2340641"/>
          </a:xfrm>
          <a:prstGeom prst="rect">
            <a:avLst/>
          </a:prstGeom>
          <a:noFill/>
          <a:ln>
            <a:noFill/>
          </a:ln>
        </p:spPr>
        <p:txBody>
          <a:bodyPr anchorCtr="0" anchor="t" bIns="0" lIns="0" spcFirstLastPara="1" rIns="0" wrap="square" tIns="0">
            <a:spAutoFit/>
          </a:bodyPr>
          <a:lstStyle/>
          <a:p>
            <a:pPr indent="0" lvl="0" marL="0" marR="0" rtl="0" algn="l">
              <a:lnSpc>
                <a:spcPct val="130000"/>
              </a:lnSpc>
              <a:spcBef>
                <a:spcPts val="0"/>
              </a:spcBef>
              <a:spcAft>
                <a:spcPts val="0"/>
              </a:spcAft>
              <a:buClr>
                <a:srgbClr val="000000"/>
              </a:buClr>
              <a:buSzPts val="1300"/>
              <a:buFont typeface="Arial"/>
              <a:buNone/>
            </a:pPr>
            <a:r>
              <a:rPr b="1" i="0" lang="nl" sz="1300" u="none" cap="none" strike="noStrike">
                <a:solidFill>
                  <a:schemeClr val="dk1"/>
                </a:solidFill>
                <a:latin typeface="Nunito"/>
                <a:ea typeface="Nunito"/>
                <a:cs typeface="Nunito"/>
                <a:sym typeface="Nunito"/>
              </a:rPr>
              <a:t>Coursera: </a:t>
            </a:r>
            <a:r>
              <a:rPr b="0" i="0" lang="nl" sz="1300" u="sng" cap="none" strike="noStrike">
                <a:solidFill>
                  <a:srgbClr val="13A699"/>
                </a:solidFill>
                <a:latin typeface="Nunito"/>
                <a:ea typeface="Nunito"/>
                <a:cs typeface="Nunito"/>
                <a:sym typeface="Nunito"/>
                <a:hlinkClick r:id="rId3">
                  <a:extLst>
                    <a:ext uri="{A12FA001-AC4F-418D-AE19-62706E023703}">
                      <ahyp:hlinkClr val="tx"/>
                    </a:ext>
                  </a:extLst>
                </a:hlinkClick>
              </a:rPr>
              <a:t>https://www.coursera.org/</a:t>
            </a:r>
            <a:endParaRPr b="0" i="0" sz="1300" u="none" cap="none" strike="noStrike">
              <a:solidFill>
                <a:srgbClr val="13A699"/>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t/>
            </a:r>
            <a:endParaRPr b="1"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1" i="0" lang="nl" sz="1300" u="none" cap="none" strike="noStrike">
                <a:solidFill>
                  <a:schemeClr val="dk1"/>
                </a:solidFill>
                <a:latin typeface="Nunito"/>
                <a:ea typeface="Nunito"/>
                <a:cs typeface="Nunito"/>
                <a:sym typeface="Nunito"/>
              </a:rPr>
              <a:t>edX:</a:t>
            </a:r>
            <a:r>
              <a:rPr b="0" i="0" lang="nl" sz="1300" u="none" cap="none" strike="noStrike">
                <a:solidFill>
                  <a:schemeClr val="dk1"/>
                </a:solidFill>
                <a:latin typeface="Nunito"/>
                <a:ea typeface="Nunito"/>
                <a:cs typeface="Nunito"/>
                <a:sym typeface="Nunito"/>
              </a:rPr>
              <a:t> </a:t>
            </a:r>
            <a:r>
              <a:rPr b="0" i="0" lang="nl" sz="1300" u="sng" cap="none" strike="noStrike">
                <a:solidFill>
                  <a:srgbClr val="13A699"/>
                </a:solidFill>
                <a:latin typeface="Nunito"/>
                <a:ea typeface="Nunito"/>
                <a:cs typeface="Nunito"/>
                <a:sym typeface="Nunito"/>
                <a:hlinkClick r:id="rId4">
                  <a:extLst>
                    <a:ext uri="{A12FA001-AC4F-418D-AE19-62706E023703}">
                      <ahyp:hlinkClr val="tx"/>
                    </a:ext>
                  </a:extLst>
                </a:hlinkClick>
              </a:rPr>
              <a:t>https://www.edx.org/</a:t>
            </a:r>
            <a:endParaRPr b="0" i="0" sz="1300" u="none" cap="none" strike="noStrike">
              <a:solidFill>
                <a:srgbClr val="13A699"/>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t/>
            </a:r>
            <a:endParaRPr b="0"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1" i="0" lang="nl" sz="1300" u="none" cap="none" strike="noStrike">
                <a:solidFill>
                  <a:schemeClr val="dk1"/>
                </a:solidFill>
                <a:latin typeface="Nunito"/>
                <a:ea typeface="Nunito"/>
                <a:cs typeface="Nunito"/>
                <a:sym typeface="Nunito"/>
              </a:rPr>
              <a:t>Udemy: </a:t>
            </a:r>
            <a:r>
              <a:rPr b="0" i="0" lang="nl" sz="1300" u="sng" cap="none" strike="noStrike">
                <a:solidFill>
                  <a:srgbClr val="13A699"/>
                </a:solidFill>
                <a:latin typeface="Nunito"/>
                <a:ea typeface="Nunito"/>
                <a:cs typeface="Nunito"/>
                <a:sym typeface="Nunito"/>
                <a:hlinkClick r:id="rId5">
                  <a:extLst>
                    <a:ext uri="{A12FA001-AC4F-418D-AE19-62706E023703}">
                      <ahyp:hlinkClr val="tx"/>
                    </a:ext>
                  </a:extLst>
                </a:hlinkClick>
              </a:rPr>
              <a:t>https://www.udemy.com/</a:t>
            </a:r>
            <a:endParaRPr b="0" i="0" sz="1300" u="none" cap="none" strike="noStrike">
              <a:solidFill>
                <a:srgbClr val="13A699"/>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t/>
            </a:r>
            <a:endParaRPr b="0"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0" i="0" lang="nl" sz="1300" u="none" cap="none" strike="noStrike">
                <a:solidFill>
                  <a:schemeClr val="dk1"/>
                </a:solidFill>
                <a:latin typeface="Nunito"/>
                <a:ea typeface="Nunito"/>
                <a:cs typeface="Nunito"/>
                <a:sym typeface="Nunito"/>
              </a:rPr>
              <a:t>Op deze platforms zijn veel gratis en betaalde online cursussen beschikbaar, waarvan vele met toegankelijke inhoud.</a:t>
            </a:r>
            <a:endParaRPr b="0" i="0" sz="1300" u="none" cap="none" strike="noStrike">
              <a:solidFill>
                <a:schemeClr val="dk1"/>
              </a:solidFill>
              <a:latin typeface="Nunito"/>
              <a:ea typeface="Nunito"/>
              <a:cs typeface="Nunito"/>
              <a:sym typeface="Nunito"/>
            </a:endParaRPr>
          </a:p>
        </p:txBody>
      </p:sp>
      <p:sp>
        <p:nvSpPr>
          <p:cNvPr id="8608" name="Google Shape;8608;p5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8609" name="Google Shape;8609;p53"/>
          <p:cNvGrpSpPr/>
          <p:nvPr/>
        </p:nvGrpSpPr>
        <p:grpSpPr>
          <a:xfrm>
            <a:off x="4421458" y="3404679"/>
            <a:ext cx="1556983" cy="478736"/>
            <a:chOff x="6312805" y="554242"/>
            <a:chExt cx="1063659" cy="357747"/>
          </a:xfrm>
        </p:grpSpPr>
        <p:sp>
          <p:nvSpPr>
            <p:cNvPr id="8610" name="Google Shape;8610;p53"/>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611" name="Google Shape;8611;p53"/>
            <p:cNvGrpSpPr/>
            <p:nvPr/>
          </p:nvGrpSpPr>
          <p:grpSpPr>
            <a:xfrm>
              <a:off x="6343339" y="556165"/>
              <a:ext cx="996290" cy="350024"/>
              <a:chOff x="12686678" y="1112329"/>
              <a:chExt cx="1992581" cy="700049"/>
            </a:xfrm>
          </p:grpSpPr>
          <p:sp>
            <p:nvSpPr>
              <p:cNvPr id="8612" name="Google Shape;8612;p53"/>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3" name="Google Shape;8613;p53"/>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4" name="Google Shape;8614;p53"/>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5" name="Google Shape;8615;p53"/>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6" name="Google Shape;8616;p53"/>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7" name="Google Shape;8617;p53"/>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8" name="Google Shape;8618;p53"/>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9" name="Google Shape;8619;p53"/>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0" name="Google Shape;8620;p53"/>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1" name="Google Shape;8621;p53"/>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2" name="Google Shape;8622;p53"/>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3" name="Google Shape;8623;p53"/>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4" name="Google Shape;8624;p53"/>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625" name="Google Shape;8625;p53"/>
          <p:cNvGrpSpPr/>
          <p:nvPr/>
        </p:nvGrpSpPr>
        <p:grpSpPr>
          <a:xfrm rot="335380">
            <a:off x="7248575" y="2909246"/>
            <a:ext cx="1730248" cy="2684807"/>
            <a:chOff x="16070406" y="6554499"/>
            <a:chExt cx="2936096" cy="4555909"/>
          </a:xfrm>
        </p:grpSpPr>
        <p:sp>
          <p:nvSpPr>
            <p:cNvPr id="8626" name="Google Shape;8626;p53"/>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7" name="Google Shape;8627;p53"/>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8" name="Google Shape;8628;p53"/>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9" name="Google Shape;8629;p53"/>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0" name="Google Shape;8630;p53"/>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1" name="Google Shape;8631;p53"/>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2" name="Google Shape;8632;p53"/>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3" name="Google Shape;8633;p53"/>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4" name="Google Shape;8634;p53"/>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5" name="Google Shape;8635;p53"/>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6" name="Google Shape;8636;p53"/>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7" name="Google Shape;8637;p53"/>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8" name="Google Shape;8638;p53"/>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708"/>
        </a:solidFill>
      </p:bgPr>
    </p:bg>
    <p:spTree>
      <p:nvGrpSpPr>
        <p:cNvPr id="8642" name="Shape 8642"/>
        <p:cNvGrpSpPr/>
        <p:nvPr/>
      </p:nvGrpSpPr>
      <p:grpSpPr>
        <a:xfrm>
          <a:off x="0" y="0"/>
          <a:ext cx="0" cy="0"/>
          <a:chOff x="0" y="0"/>
          <a:chExt cx="0" cy="0"/>
        </a:xfrm>
      </p:grpSpPr>
      <p:grpSp>
        <p:nvGrpSpPr>
          <p:cNvPr id="8643" name="Google Shape;8643;p54"/>
          <p:cNvGrpSpPr/>
          <p:nvPr/>
        </p:nvGrpSpPr>
        <p:grpSpPr>
          <a:xfrm rot="-147850">
            <a:off x="4843591" y="-432107"/>
            <a:ext cx="4041387" cy="4080071"/>
            <a:chOff x="9685972" y="-864111"/>
            <a:chExt cx="8081765" cy="8159124"/>
          </a:xfrm>
        </p:grpSpPr>
        <p:sp>
          <p:nvSpPr>
            <p:cNvPr id="8644" name="Google Shape;8644;p54"/>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645" name="Google Shape;8645;p54"/>
            <p:cNvGrpSpPr/>
            <p:nvPr/>
          </p:nvGrpSpPr>
          <p:grpSpPr>
            <a:xfrm>
              <a:off x="9685972" y="-314528"/>
              <a:ext cx="8081765" cy="7148015"/>
              <a:chOff x="9685972" y="-314528"/>
              <a:chExt cx="8081765" cy="7148015"/>
            </a:xfrm>
          </p:grpSpPr>
          <p:sp>
            <p:nvSpPr>
              <p:cNvPr id="8646" name="Google Shape;8646;p54"/>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47" name="Google Shape;8647;p54"/>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48" name="Google Shape;8648;p54"/>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49" name="Google Shape;8649;p54"/>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0" name="Google Shape;8650;p54"/>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1" name="Google Shape;8651;p54"/>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2" name="Google Shape;8652;p54"/>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3" name="Google Shape;8653;p54"/>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4" name="Google Shape;8654;p54"/>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5" name="Google Shape;8655;p54"/>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6" name="Google Shape;8656;p54"/>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7" name="Google Shape;8657;p54"/>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8658" name="Google Shape;8658;p54"/>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54"/>
          <p:cNvSpPr txBox="1"/>
          <p:nvPr/>
        </p:nvSpPr>
        <p:spPr>
          <a:xfrm>
            <a:off x="5428002" y="1252111"/>
            <a:ext cx="3013200" cy="11082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600"/>
              <a:buFont typeface="Arial"/>
              <a:buNone/>
            </a:pPr>
            <a:r>
              <a:rPr b="0" i="0" lang="nl" sz="3600" u="none" cap="none" strike="noStrike">
                <a:solidFill>
                  <a:schemeClr val="dk1"/>
                </a:solidFill>
                <a:latin typeface="Mali Medium"/>
                <a:ea typeface="Mali Medium"/>
                <a:cs typeface="Mali Medium"/>
                <a:sym typeface="Mali Medium"/>
              </a:rPr>
              <a:t>Handige links</a:t>
            </a:r>
            <a:endParaRPr b="0" i="0" sz="3600" u="none" cap="none" strike="noStrike">
              <a:solidFill>
                <a:schemeClr val="dk1"/>
              </a:solidFill>
              <a:latin typeface="Mali Medium"/>
              <a:ea typeface="Mali Medium"/>
              <a:cs typeface="Mali Medium"/>
              <a:sym typeface="Mali Medium"/>
            </a:endParaRPr>
          </a:p>
        </p:txBody>
      </p:sp>
      <p:sp>
        <p:nvSpPr>
          <p:cNvPr id="8660" name="Google Shape;8660;p54"/>
          <p:cNvSpPr txBox="1"/>
          <p:nvPr/>
        </p:nvSpPr>
        <p:spPr>
          <a:xfrm>
            <a:off x="540500" y="780896"/>
            <a:ext cx="3663000" cy="4102200"/>
          </a:xfrm>
          <a:prstGeom prst="rect">
            <a:avLst/>
          </a:prstGeom>
          <a:noFill/>
          <a:ln>
            <a:noFill/>
          </a:ln>
        </p:spPr>
        <p:txBody>
          <a:bodyPr anchorCtr="0" anchor="t" bIns="0" lIns="0" spcFirstLastPara="1" rIns="0" wrap="square" tIns="0">
            <a:spAutoFit/>
          </a:bodyPr>
          <a:lstStyle/>
          <a:p>
            <a:pPr indent="0" lvl="0" marL="0" marR="0" rtl="0" algn="l">
              <a:lnSpc>
                <a:spcPct val="130000"/>
              </a:lnSpc>
              <a:spcBef>
                <a:spcPts val="0"/>
              </a:spcBef>
              <a:spcAft>
                <a:spcPts val="0"/>
              </a:spcAft>
              <a:buClr>
                <a:srgbClr val="000000"/>
              </a:buClr>
              <a:buSzPts val="1300"/>
              <a:buFont typeface="Arial"/>
              <a:buNone/>
            </a:pPr>
            <a:r>
              <a:rPr b="1" i="0" lang="nl" sz="1300" u="none" cap="none" strike="noStrike">
                <a:solidFill>
                  <a:schemeClr val="dk1"/>
                </a:solidFill>
                <a:latin typeface="Nunito"/>
                <a:ea typeface="Nunito"/>
                <a:cs typeface="Nunito"/>
                <a:sym typeface="Nunito"/>
              </a:rPr>
              <a:t>DigInclude Facebook-groep:</a:t>
            </a:r>
            <a:r>
              <a:rPr b="0" i="0" lang="nl" sz="1300" u="none" cap="none" strike="noStrike">
                <a:solidFill>
                  <a:schemeClr val="dk1"/>
                </a:solidFill>
                <a:latin typeface="Nunito"/>
                <a:ea typeface="Nunito"/>
                <a:cs typeface="Nunito"/>
                <a:sym typeface="Nunito"/>
              </a:rPr>
              <a:t> </a:t>
            </a:r>
            <a:r>
              <a:rPr b="0" i="0" lang="nl" sz="1300" u="sng" cap="none" strike="noStrike">
                <a:solidFill>
                  <a:srgbClr val="13A699"/>
                </a:solidFill>
                <a:latin typeface="Nunito"/>
                <a:ea typeface="Nunito"/>
                <a:cs typeface="Nunito"/>
                <a:sym typeface="Nunito"/>
                <a:hlinkClick r:id="rId3">
                  <a:extLst>
                    <a:ext uri="{A12FA001-AC4F-418D-AE19-62706E023703}">
                      <ahyp:hlinkClr val="tx"/>
                    </a:ext>
                  </a:extLst>
                </a:hlinkClick>
              </a:rPr>
              <a:t>https://www.facebook.com/groups/diginclude</a:t>
            </a:r>
            <a:endParaRPr b="0" i="0" sz="1300" u="none" cap="none" strike="noStrike">
              <a:solidFill>
                <a:srgbClr val="13A699"/>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t/>
            </a:r>
            <a:endParaRPr b="0"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1" i="0" lang="nl" sz="1300" u="none" cap="none" strike="noStrike">
                <a:solidFill>
                  <a:schemeClr val="dk1"/>
                </a:solidFill>
                <a:latin typeface="Nunito"/>
                <a:ea typeface="Nunito"/>
                <a:cs typeface="Nunito"/>
                <a:sym typeface="Nunito"/>
              </a:rPr>
              <a:t>Stichting Hekate Co</a:t>
            </a:r>
            <a:r>
              <a:rPr b="1" lang="nl" sz="1300">
                <a:solidFill>
                  <a:schemeClr val="dk1"/>
                </a:solidFill>
                <a:latin typeface="Nunito"/>
                <a:ea typeface="Nunito"/>
                <a:cs typeface="Nunito"/>
                <a:sym typeface="Nunito"/>
              </a:rPr>
              <a:t>nscious Ageing</a:t>
            </a:r>
            <a:r>
              <a:rPr b="1" i="0" lang="nl" sz="1300" u="none" cap="none" strike="noStrike">
                <a:solidFill>
                  <a:schemeClr val="dk1"/>
                </a:solidFill>
                <a:latin typeface="Nunito"/>
                <a:ea typeface="Nunito"/>
                <a:cs typeface="Nunito"/>
                <a:sym typeface="Nunito"/>
              </a:rPr>
              <a:t>:</a:t>
            </a:r>
            <a:endParaRPr b="1"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0" i="0" lang="nl" sz="1300" u="sng" cap="none" strike="noStrike">
                <a:solidFill>
                  <a:srgbClr val="13A699"/>
                </a:solidFill>
                <a:latin typeface="Nunito"/>
                <a:ea typeface="Nunito"/>
                <a:cs typeface="Nunito"/>
                <a:sym typeface="Nunito"/>
                <a:hlinkClick r:id="rId4">
                  <a:extLst>
                    <a:ext uri="{A12FA001-AC4F-418D-AE19-62706E023703}">
                      <ahyp:hlinkClr val="tx"/>
                    </a:ext>
                  </a:extLst>
                </a:hlinkClick>
              </a:rPr>
              <a:t>https://hekate.foundation/</a:t>
            </a:r>
            <a:endParaRPr b="0" i="0" sz="1300" u="none" cap="none" strike="noStrike">
              <a:solidFill>
                <a:srgbClr val="13A699"/>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t/>
            </a:r>
            <a:endParaRPr b="1"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1" lang="nl" sz="1300">
                <a:solidFill>
                  <a:schemeClr val="dk1"/>
                </a:solidFill>
                <a:latin typeface="Nunito"/>
                <a:ea typeface="Nunito"/>
                <a:cs typeface="Nunito"/>
                <a:sym typeface="Nunito"/>
              </a:rPr>
              <a:t>SignC</a:t>
            </a:r>
            <a:r>
              <a:rPr b="1" i="0" lang="nl" sz="1300" u="none" cap="none" strike="noStrike">
                <a:solidFill>
                  <a:schemeClr val="dk1"/>
                </a:solidFill>
                <a:latin typeface="Nunito"/>
                <a:ea typeface="Nunito"/>
                <a:cs typeface="Nunito"/>
                <a:sym typeface="Nunito"/>
              </a:rPr>
              <a:t>ode</a:t>
            </a:r>
            <a:r>
              <a:rPr b="1" lang="nl" sz="1300">
                <a:solidFill>
                  <a:schemeClr val="dk1"/>
                </a:solidFill>
                <a:latin typeface="Nunito"/>
                <a:ea typeface="Nunito"/>
                <a:cs typeface="Nunito"/>
                <a:sym typeface="Nunito"/>
              </a:rPr>
              <a:t>rs</a:t>
            </a:r>
            <a:r>
              <a:rPr b="1" i="0" lang="nl" sz="1300" u="none" cap="none" strike="noStrike">
                <a:solidFill>
                  <a:schemeClr val="dk1"/>
                </a:solidFill>
                <a:latin typeface="Nunito"/>
                <a:ea typeface="Nunito"/>
                <a:cs typeface="Nunito"/>
                <a:sym typeface="Nunito"/>
              </a:rPr>
              <a:t>:</a:t>
            </a:r>
            <a:endParaRPr b="1"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0" i="0" lang="nl" sz="1300" u="sng" cap="none" strike="noStrike">
                <a:solidFill>
                  <a:srgbClr val="13A699"/>
                </a:solidFill>
                <a:latin typeface="Nunito"/>
                <a:ea typeface="Nunito"/>
                <a:cs typeface="Nunito"/>
                <a:sym typeface="Nunito"/>
                <a:hlinkClick r:id="rId5">
                  <a:extLst>
                    <a:ext uri="{A12FA001-AC4F-418D-AE19-62706E023703}">
                      <ahyp:hlinkClr val="tx"/>
                    </a:ext>
                  </a:extLst>
                </a:hlinkClick>
              </a:rPr>
              <a:t>https://www.signcoders.hu/</a:t>
            </a:r>
            <a:endParaRPr b="0" i="0" sz="1300" u="none" cap="none" strike="noStrike">
              <a:solidFill>
                <a:srgbClr val="13A699"/>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t/>
            </a:r>
            <a:endParaRPr b="0"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1" lang="nl" sz="1300">
                <a:solidFill>
                  <a:schemeClr val="dk1"/>
                </a:solidFill>
                <a:latin typeface="Nunito"/>
                <a:ea typeface="Nunito"/>
                <a:cs typeface="Nunito"/>
                <a:sym typeface="Nunito"/>
              </a:rPr>
              <a:t>DigInclude project</a:t>
            </a:r>
            <a:r>
              <a:rPr b="1" i="0" lang="nl" sz="1300" u="none" cap="none" strike="noStrike">
                <a:solidFill>
                  <a:schemeClr val="dk1"/>
                </a:solidFill>
                <a:latin typeface="Nunito"/>
                <a:ea typeface="Nunito"/>
                <a:cs typeface="Nunito"/>
                <a:sym typeface="Nunito"/>
              </a:rPr>
              <a:t>:</a:t>
            </a:r>
            <a:endParaRPr b="1"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0" i="0" lang="nl" sz="1300" u="sng" cap="none" strike="noStrike">
                <a:solidFill>
                  <a:srgbClr val="13A699"/>
                </a:solidFill>
                <a:latin typeface="Nunito"/>
                <a:ea typeface="Nunito"/>
                <a:cs typeface="Nunito"/>
                <a:sym typeface="Nunito"/>
                <a:hlinkClick r:id="rId6">
                  <a:extLst>
                    <a:ext uri="{A12FA001-AC4F-418D-AE19-62706E023703}">
                      <ahyp:hlinkClr val="tx"/>
                    </a:ext>
                  </a:extLst>
                </a:hlinkClick>
              </a:rPr>
              <a:t>https://hekate.foundation/2022/06/09/diginclude-developing-digital-skills-in-disadvantaged-groups/</a:t>
            </a:r>
            <a:endParaRPr b="0" i="0" sz="1300" u="none" cap="none" strike="noStrike">
              <a:solidFill>
                <a:srgbClr val="13A699"/>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t/>
            </a:r>
            <a:endParaRPr b="0" i="0" sz="1300" u="none" cap="none" strike="noStrike">
              <a:solidFill>
                <a:schemeClr val="dk1"/>
              </a:solidFill>
              <a:latin typeface="Nunito"/>
              <a:ea typeface="Nunito"/>
              <a:cs typeface="Nunito"/>
              <a:sym typeface="Nunito"/>
            </a:endParaRPr>
          </a:p>
          <a:p>
            <a:pPr indent="0" lvl="0" marL="0" marR="0" rtl="0" algn="l">
              <a:lnSpc>
                <a:spcPct val="130000"/>
              </a:lnSpc>
              <a:spcBef>
                <a:spcPts val="0"/>
              </a:spcBef>
              <a:spcAft>
                <a:spcPts val="0"/>
              </a:spcAft>
              <a:buClr>
                <a:srgbClr val="000000"/>
              </a:buClr>
              <a:buSzPts val="1300"/>
              <a:buFont typeface="Arial"/>
              <a:buNone/>
            </a:pPr>
            <a:r>
              <a:rPr b="0" i="0" lang="nl" sz="1300" u="none" cap="none" strike="noStrike">
                <a:solidFill>
                  <a:schemeClr val="dk1"/>
                </a:solidFill>
                <a:latin typeface="Nunito"/>
                <a:ea typeface="Nunito"/>
                <a:cs typeface="Nunito"/>
                <a:sym typeface="Nunito"/>
              </a:rPr>
              <a:t>Meer informatie kun</a:t>
            </a:r>
            <a:r>
              <a:rPr lang="nl" sz="1300">
                <a:solidFill>
                  <a:schemeClr val="dk1"/>
                </a:solidFill>
                <a:latin typeface="Nunito"/>
                <a:ea typeface="Nunito"/>
                <a:cs typeface="Nunito"/>
                <a:sym typeface="Nunito"/>
              </a:rPr>
              <a:t> je </a:t>
            </a:r>
            <a:r>
              <a:rPr b="0" i="0" lang="nl" sz="1300" u="none" cap="none" strike="noStrike">
                <a:solidFill>
                  <a:schemeClr val="dk1"/>
                </a:solidFill>
                <a:latin typeface="Nunito"/>
                <a:ea typeface="Nunito"/>
                <a:cs typeface="Nunito"/>
                <a:sym typeface="Nunito"/>
              </a:rPr>
              <a:t>opvragen via </a:t>
            </a:r>
            <a:r>
              <a:rPr b="0" i="0" lang="nl" sz="1300" u="sng" cap="none" strike="noStrike">
                <a:solidFill>
                  <a:srgbClr val="13A699"/>
                </a:solidFill>
                <a:latin typeface="Nunito"/>
                <a:ea typeface="Nunito"/>
                <a:cs typeface="Nunito"/>
                <a:sym typeface="Nunito"/>
                <a:hlinkClick r:id="rId7">
                  <a:extLst>
                    <a:ext uri="{A12FA001-AC4F-418D-AE19-62706E023703}">
                      <ahyp:hlinkClr val="tx"/>
                    </a:ext>
                  </a:extLst>
                </a:hlinkClick>
              </a:rPr>
              <a:t>hello@signcoders.hu </a:t>
            </a:r>
            <a:r>
              <a:rPr b="0" i="0" lang="nl" sz="1300" u="sng" cap="none" strike="noStrike">
                <a:solidFill>
                  <a:srgbClr val="13A699"/>
                </a:solidFill>
                <a:latin typeface="Nunito"/>
                <a:ea typeface="Nunito"/>
                <a:cs typeface="Nunito"/>
                <a:sym typeface="Nunito"/>
              </a:rPr>
              <a:t>.</a:t>
            </a:r>
            <a:endParaRPr b="0" i="0" sz="1300" u="none" cap="none" strike="noStrike">
              <a:solidFill>
                <a:schemeClr val="dk1"/>
              </a:solidFill>
              <a:latin typeface="Nunito"/>
              <a:ea typeface="Nunito"/>
              <a:cs typeface="Nunito"/>
              <a:sym typeface="Nunito"/>
            </a:endParaRPr>
          </a:p>
        </p:txBody>
      </p:sp>
      <p:sp>
        <p:nvSpPr>
          <p:cNvPr id="8661" name="Google Shape;8661;p5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grpSp>
        <p:nvGrpSpPr>
          <p:cNvPr id="8662" name="Google Shape;8662;p54"/>
          <p:cNvGrpSpPr/>
          <p:nvPr/>
        </p:nvGrpSpPr>
        <p:grpSpPr>
          <a:xfrm>
            <a:off x="4421458" y="3404679"/>
            <a:ext cx="1556983" cy="478736"/>
            <a:chOff x="6312805" y="554242"/>
            <a:chExt cx="1063659" cy="357747"/>
          </a:xfrm>
        </p:grpSpPr>
        <p:sp>
          <p:nvSpPr>
            <p:cNvPr id="8663" name="Google Shape;8663;p54"/>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664" name="Google Shape;8664;p54"/>
            <p:cNvGrpSpPr/>
            <p:nvPr/>
          </p:nvGrpSpPr>
          <p:grpSpPr>
            <a:xfrm>
              <a:off x="6343339" y="556165"/>
              <a:ext cx="996290" cy="350024"/>
              <a:chOff x="12686678" y="1112329"/>
              <a:chExt cx="1992581" cy="700049"/>
            </a:xfrm>
          </p:grpSpPr>
          <p:sp>
            <p:nvSpPr>
              <p:cNvPr id="8665" name="Google Shape;8665;p54"/>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66" name="Google Shape;8666;p54"/>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67" name="Google Shape;8667;p54"/>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68" name="Google Shape;8668;p54"/>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69" name="Google Shape;8669;p54"/>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0" name="Google Shape;8670;p54"/>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1" name="Google Shape;8671;p54"/>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2" name="Google Shape;8672;p54"/>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3" name="Google Shape;8673;p54"/>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4" name="Google Shape;8674;p54"/>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5" name="Google Shape;8675;p54"/>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6" name="Google Shape;8676;p54"/>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7" name="Google Shape;8677;p54"/>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678" name="Google Shape;8678;p54"/>
          <p:cNvGrpSpPr/>
          <p:nvPr/>
        </p:nvGrpSpPr>
        <p:grpSpPr>
          <a:xfrm rot="335380">
            <a:off x="7248575" y="2909246"/>
            <a:ext cx="1730248" cy="2684807"/>
            <a:chOff x="16070406" y="6554499"/>
            <a:chExt cx="2936096" cy="4555909"/>
          </a:xfrm>
        </p:grpSpPr>
        <p:sp>
          <p:nvSpPr>
            <p:cNvPr id="8679" name="Google Shape;8679;p54"/>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0" name="Google Shape;8680;p54"/>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1" name="Google Shape;8681;p54"/>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2" name="Google Shape;8682;p54"/>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3" name="Google Shape;8683;p54"/>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4" name="Google Shape;8684;p54"/>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5" name="Google Shape;8685;p5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6" name="Google Shape;8686;p5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7" name="Google Shape;8687;p54"/>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8" name="Google Shape;8688;p54"/>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9" name="Google Shape;8689;p54"/>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90" name="Google Shape;8690;p54"/>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91" name="Google Shape;8691;p54"/>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8695" name="Shape 8695"/>
        <p:cNvGrpSpPr/>
        <p:nvPr/>
      </p:nvGrpSpPr>
      <p:grpSpPr>
        <a:xfrm>
          <a:off x="0" y="0"/>
          <a:ext cx="0" cy="0"/>
          <a:chOff x="0" y="0"/>
          <a:chExt cx="0" cy="0"/>
        </a:xfrm>
      </p:grpSpPr>
      <p:grpSp>
        <p:nvGrpSpPr>
          <p:cNvPr id="8696" name="Google Shape;8696;p55"/>
          <p:cNvGrpSpPr/>
          <p:nvPr/>
        </p:nvGrpSpPr>
        <p:grpSpPr>
          <a:xfrm>
            <a:off x="2273855" y="896213"/>
            <a:ext cx="2306412" cy="3504912"/>
            <a:chOff x="2265130" y="1124238"/>
            <a:chExt cx="2306412" cy="3504912"/>
          </a:xfrm>
        </p:grpSpPr>
        <p:sp>
          <p:nvSpPr>
            <p:cNvPr id="8697" name="Google Shape;8697;p55"/>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98" name="Google Shape;8698;p55"/>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99" name="Google Shape;8699;p55"/>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700" name="Google Shape;8700;p55"/>
          <p:cNvGrpSpPr/>
          <p:nvPr/>
        </p:nvGrpSpPr>
        <p:grpSpPr>
          <a:xfrm rot="-121031">
            <a:off x="504716" y="509218"/>
            <a:ext cx="3771305" cy="3821699"/>
            <a:chOff x="1161237" y="1475147"/>
            <a:chExt cx="7542461" cy="7643193"/>
          </a:xfrm>
        </p:grpSpPr>
        <p:sp>
          <p:nvSpPr>
            <p:cNvPr id="8701" name="Google Shape;8701;p55"/>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02" name="Google Shape;8702;p55"/>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03" name="Google Shape;8703;p55"/>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704" name="Google Shape;8704;p55"/>
          <p:cNvSpPr txBox="1"/>
          <p:nvPr/>
        </p:nvSpPr>
        <p:spPr>
          <a:xfrm>
            <a:off x="4829650" y="318300"/>
            <a:ext cx="4027500" cy="4266900"/>
          </a:xfrm>
          <a:prstGeom prst="rect">
            <a:avLst/>
          </a:prstGeom>
          <a:noFill/>
          <a:ln>
            <a:noFill/>
          </a:ln>
        </p:spPr>
        <p:txBody>
          <a:bodyPr anchorCtr="0" anchor="t" bIns="0" lIns="0" spcFirstLastPara="1" rIns="0" wrap="square" tIns="0">
            <a:spAutoFit/>
          </a:bodyPr>
          <a:lstStyle/>
          <a:p>
            <a:pPr indent="0" lvl="0" marL="0" marR="0" rtl="0" algn="l">
              <a:lnSpc>
                <a:spcPct val="130000"/>
              </a:lnSpc>
              <a:spcBef>
                <a:spcPts val="0"/>
              </a:spcBef>
              <a:spcAft>
                <a:spcPts val="0"/>
              </a:spcAft>
              <a:buClr>
                <a:srgbClr val="000000"/>
              </a:buClr>
              <a:buSzPts val="1200"/>
              <a:buFont typeface="Arial"/>
              <a:buNone/>
            </a:pPr>
            <a:r>
              <a:rPr b="1" i="0" lang="nl" sz="1200" u="none" cap="none" strike="noStrike">
                <a:solidFill>
                  <a:schemeClr val="dk1"/>
                </a:solidFill>
                <a:latin typeface="Arial"/>
                <a:ea typeface="Arial"/>
                <a:cs typeface="Arial"/>
                <a:sym typeface="Arial"/>
              </a:rPr>
              <a:t>AI (Artificiële Intelligentie): </a:t>
            </a:r>
            <a:r>
              <a:rPr b="0" i="0" lang="nl" sz="1200" u="none" cap="none" strike="noStrike">
                <a:solidFill>
                  <a:schemeClr val="dk1"/>
                </a:solidFill>
                <a:latin typeface="Arial"/>
                <a:ea typeface="Arial"/>
                <a:cs typeface="Arial"/>
                <a:sym typeface="Arial"/>
              </a:rPr>
              <a:t>verwijst naar computersystemen die in staat zijn taken uit te voeren waarvoor menselijke intelligentie vereist is. Voorbeelden hiervan zijn spraak- en beeldherkenning, besluitvorming en vertaling.</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rPr b="1" i="0" lang="nl" sz="1200" u="none" cap="none" strike="noStrike">
                <a:solidFill>
                  <a:schemeClr val="dk1"/>
                </a:solidFill>
                <a:latin typeface="Arial"/>
                <a:ea typeface="Arial"/>
                <a:cs typeface="Arial"/>
                <a:sym typeface="Arial"/>
              </a:rPr>
              <a:t>Annotatie: </a:t>
            </a:r>
            <a:r>
              <a:rPr b="0" i="0" lang="nl" sz="1200" u="none" cap="none" strike="noStrike">
                <a:solidFill>
                  <a:schemeClr val="dk1"/>
                </a:solidFill>
                <a:latin typeface="Arial"/>
                <a:ea typeface="Arial"/>
                <a:cs typeface="Arial"/>
                <a:sym typeface="Arial"/>
              </a:rPr>
              <a:t>verwijst naar de toevoeging van opmerkingen of tags aan tekst, afbeeldingen of andere gegevens. Op het gebied van kunstmatige intelligentie helpt annotatie een machine om informatie te leren herkennen en interpreteren.</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rPr b="1" i="0" lang="nl" sz="1200" u="none" cap="none" strike="noStrike">
                <a:solidFill>
                  <a:schemeClr val="dk1"/>
                </a:solidFill>
                <a:latin typeface="Arial"/>
                <a:ea typeface="Arial"/>
                <a:cs typeface="Arial"/>
                <a:sym typeface="Arial"/>
              </a:rPr>
              <a:t>Digitale carrière: </a:t>
            </a:r>
            <a:r>
              <a:rPr b="0" i="0" lang="nl" sz="1200" u="none" cap="none" strike="noStrike">
                <a:solidFill>
                  <a:schemeClr val="dk1"/>
                </a:solidFill>
                <a:latin typeface="Arial"/>
                <a:ea typeface="Arial"/>
                <a:cs typeface="Arial"/>
                <a:sym typeface="Arial"/>
              </a:rPr>
              <a:t>verwijst naar vacatures die specifiek gebaseerd zijn op het gebruik van computertechnologieën.</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rPr b="1" lang="nl" sz="1200">
                <a:solidFill>
                  <a:schemeClr val="dk1"/>
                </a:solidFill>
              </a:rPr>
              <a:t>Inclusie, inclusief:</a:t>
            </a:r>
            <a:r>
              <a:rPr b="1" i="0" lang="nl" sz="1200" u="none" cap="none" strike="noStrike">
                <a:solidFill>
                  <a:schemeClr val="dk1"/>
                </a:solidFill>
                <a:latin typeface="Arial"/>
                <a:ea typeface="Arial"/>
                <a:cs typeface="Arial"/>
                <a:sym typeface="Arial"/>
              </a:rPr>
              <a:t> </a:t>
            </a:r>
            <a:r>
              <a:rPr b="0" i="0" lang="nl" sz="1200" u="none" cap="none" strike="noStrike">
                <a:solidFill>
                  <a:schemeClr val="dk1"/>
                </a:solidFill>
                <a:latin typeface="Arial"/>
                <a:ea typeface="Arial"/>
                <a:cs typeface="Arial"/>
                <a:sym typeface="Arial"/>
              </a:rPr>
              <a:t>de praktijk van inclusie en het garanderen van gelijke toegang, vooral voor kansarme groepen. Best practices kunnen ervoor zorgen dat iedereen deelneemt aan de arbeidswereld.</a:t>
            </a:r>
            <a:endParaRPr b="0" i="0" sz="1200" u="none" cap="none" strike="noStrike">
              <a:solidFill>
                <a:schemeClr val="dk1"/>
              </a:solidFill>
              <a:latin typeface="Arial"/>
              <a:ea typeface="Arial"/>
              <a:cs typeface="Arial"/>
              <a:sym typeface="Arial"/>
            </a:endParaRPr>
          </a:p>
        </p:txBody>
      </p:sp>
      <p:sp>
        <p:nvSpPr>
          <p:cNvPr id="8705" name="Google Shape;8705;p5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
        <p:nvSpPr>
          <p:cNvPr id="8706" name="Google Shape;8706;p55"/>
          <p:cNvSpPr/>
          <p:nvPr/>
        </p:nvSpPr>
        <p:spPr>
          <a:xfrm rot="-120272">
            <a:off x="448160" y="510619"/>
            <a:ext cx="3769796" cy="486537"/>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707" name="Google Shape;8707;p55"/>
          <p:cNvGrpSpPr/>
          <p:nvPr/>
        </p:nvGrpSpPr>
        <p:grpSpPr>
          <a:xfrm rot="-333387">
            <a:off x="414026" y="3278982"/>
            <a:ext cx="1155627" cy="1527576"/>
            <a:chOff x="164586" y="7085840"/>
            <a:chExt cx="2670529" cy="3530062"/>
          </a:xfrm>
        </p:grpSpPr>
        <p:sp>
          <p:nvSpPr>
            <p:cNvPr id="8708" name="Google Shape;8708;p55"/>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09" name="Google Shape;8709;p55"/>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0" name="Google Shape;8710;p55"/>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1" name="Google Shape;8711;p55"/>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2" name="Google Shape;8712;p55"/>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3" name="Google Shape;8713;p55"/>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4" name="Google Shape;8714;p55"/>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5" name="Google Shape;8715;p55"/>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6" name="Google Shape;8716;p55"/>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7" name="Google Shape;8717;p55"/>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8" name="Google Shape;8718;p55"/>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9" name="Google Shape;8719;p55"/>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0" name="Google Shape;8720;p55"/>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1" name="Google Shape;8721;p55"/>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2" name="Google Shape;8722;p55"/>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3" name="Google Shape;8723;p55"/>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4" name="Google Shape;8724;p55"/>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5" name="Google Shape;8725;p55"/>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726" name="Google Shape;8726;p55"/>
          <p:cNvSpPr txBox="1"/>
          <p:nvPr/>
        </p:nvSpPr>
        <p:spPr>
          <a:xfrm>
            <a:off x="916650" y="1313797"/>
            <a:ext cx="2989800" cy="178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900"/>
              <a:buFont typeface="Arial"/>
              <a:buNone/>
            </a:pPr>
            <a:r>
              <a:rPr b="0" i="0" lang="nl" sz="2900" u="none" cap="none" strike="noStrike">
                <a:solidFill>
                  <a:schemeClr val="dk1"/>
                </a:solidFill>
                <a:latin typeface="Mali Medium"/>
                <a:ea typeface="Mali Medium"/>
                <a:cs typeface="Mali Medium"/>
                <a:sym typeface="Mali Medium"/>
              </a:rPr>
              <a:t>Verklarende woordenlijst van technisch voorwaarden</a:t>
            </a:r>
            <a:endParaRPr b="0" i="0" sz="2900" u="none" cap="none" strike="noStrike">
              <a:solidFill>
                <a:schemeClr val="dk1"/>
              </a:solidFill>
              <a:latin typeface="Mali Medium"/>
              <a:ea typeface="Mali Medium"/>
              <a:cs typeface="Mali Medium"/>
              <a:sym typeface="Mali Medium"/>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8730" name="Shape 8730"/>
        <p:cNvGrpSpPr/>
        <p:nvPr/>
      </p:nvGrpSpPr>
      <p:grpSpPr>
        <a:xfrm>
          <a:off x="0" y="0"/>
          <a:ext cx="0" cy="0"/>
          <a:chOff x="0" y="0"/>
          <a:chExt cx="0" cy="0"/>
        </a:xfrm>
      </p:grpSpPr>
      <p:grpSp>
        <p:nvGrpSpPr>
          <p:cNvPr id="8731" name="Google Shape;8731;p56"/>
          <p:cNvGrpSpPr/>
          <p:nvPr/>
        </p:nvGrpSpPr>
        <p:grpSpPr>
          <a:xfrm>
            <a:off x="2273855" y="896213"/>
            <a:ext cx="2306412" cy="3504912"/>
            <a:chOff x="2265130" y="1124238"/>
            <a:chExt cx="2306412" cy="3504912"/>
          </a:xfrm>
        </p:grpSpPr>
        <p:sp>
          <p:nvSpPr>
            <p:cNvPr id="8732" name="Google Shape;8732;p56"/>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33" name="Google Shape;8733;p56"/>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34" name="Google Shape;8734;p56"/>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735" name="Google Shape;8735;p56"/>
          <p:cNvGrpSpPr/>
          <p:nvPr/>
        </p:nvGrpSpPr>
        <p:grpSpPr>
          <a:xfrm rot="-121031">
            <a:off x="504716" y="509218"/>
            <a:ext cx="3771305" cy="3821699"/>
            <a:chOff x="1161237" y="1475147"/>
            <a:chExt cx="7542461" cy="7643193"/>
          </a:xfrm>
        </p:grpSpPr>
        <p:sp>
          <p:nvSpPr>
            <p:cNvPr id="8736" name="Google Shape;8736;p56"/>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37" name="Google Shape;8737;p56"/>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38" name="Google Shape;8738;p56"/>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739" name="Google Shape;8739;p5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300"/>
              <a:buNone/>
            </a:pPr>
            <a:fld id="{00000000-1234-1234-1234-123412341234}" type="slidenum">
              <a:rPr lang="nl"/>
              <a:t>‹#›</a:t>
            </a:fld>
            <a:endParaRPr/>
          </a:p>
        </p:txBody>
      </p:sp>
      <p:sp>
        <p:nvSpPr>
          <p:cNvPr id="8740" name="Google Shape;8740;p56"/>
          <p:cNvSpPr/>
          <p:nvPr/>
        </p:nvSpPr>
        <p:spPr>
          <a:xfrm rot="-120272">
            <a:off x="448160" y="510619"/>
            <a:ext cx="3769796" cy="486537"/>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rgbClr val="2ED3C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741" name="Google Shape;8741;p56"/>
          <p:cNvGrpSpPr/>
          <p:nvPr/>
        </p:nvGrpSpPr>
        <p:grpSpPr>
          <a:xfrm rot="-333387">
            <a:off x="414026" y="3278982"/>
            <a:ext cx="1155627" cy="1527576"/>
            <a:chOff x="164586" y="7085840"/>
            <a:chExt cx="2670529" cy="3530062"/>
          </a:xfrm>
        </p:grpSpPr>
        <p:sp>
          <p:nvSpPr>
            <p:cNvPr id="8742" name="Google Shape;8742;p56"/>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rgbClr val="FFD70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3" name="Google Shape;8743;p56"/>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4" name="Google Shape;8744;p56"/>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5" name="Google Shape;8745;p56"/>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6" name="Google Shape;8746;p56"/>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rgbClr val="AAF0D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7" name="Google Shape;8747;p56"/>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8" name="Google Shape;8748;p56"/>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9" name="Google Shape;8749;p56"/>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0" name="Google Shape;8750;p56"/>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1" name="Google Shape;8751;p56"/>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2" name="Google Shape;8752;p56"/>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3" name="Google Shape;8753;p56"/>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4" name="Google Shape;8754;p56"/>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5" name="Google Shape;8755;p56"/>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6" name="Google Shape;8756;p56"/>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7" name="Google Shape;8757;p56"/>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8" name="Google Shape;8758;p56"/>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9" name="Google Shape;8759;p56"/>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rgbClr val="13A699"/>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8760" name="Google Shape;8760;p56"/>
          <p:cNvSpPr txBox="1"/>
          <p:nvPr/>
        </p:nvSpPr>
        <p:spPr>
          <a:xfrm>
            <a:off x="4820950" y="318300"/>
            <a:ext cx="4062600" cy="4561249"/>
          </a:xfrm>
          <a:prstGeom prst="rect">
            <a:avLst/>
          </a:prstGeom>
          <a:noFill/>
          <a:ln>
            <a:noFill/>
          </a:ln>
        </p:spPr>
        <p:txBody>
          <a:bodyPr anchorCtr="0" anchor="t" bIns="0" lIns="0" spcFirstLastPara="1" rIns="0" wrap="square" tIns="0">
            <a:spAutoFit/>
          </a:bodyPr>
          <a:lstStyle/>
          <a:p>
            <a:pPr indent="0" lvl="0" marL="0" marR="0" rtl="0" algn="l">
              <a:lnSpc>
                <a:spcPct val="130000"/>
              </a:lnSpc>
              <a:spcBef>
                <a:spcPts val="0"/>
              </a:spcBef>
              <a:spcAft>
                <a:spcPts val="0"/>
              </a:spcAft>
              <a:buClr>
                <a:srgbClr val="000000"/>
              </a:buClr>
              <a:buSzPts val="1200"/>
              <a:buFont typeface="Arial"/>
              <a:buNone/>
            </a:pPr>
            <a:r>
              <a:rPr b="1" i="0" lang="nl" sz="1200" u="none" cap="none" strike="noStrike">
                <a:solidFill>
                  <a:schemeClr val="dk1"/>
                </a:solidFill>
                <a:latin typeface="Arial"/>
                <a:ea typeface="Arial"/>
                <a:cs typeface="Arial"/>
                <a:sym typeface="Arial"/>
              </a:rPr>
              <a:t>IT (Informatietechnologie): </a:t>
            </a:r>
            <a:r>
              <a:rPr b="0" i="0" lang="nl" sz="1200" u="none" cap="none" strike="noStrike">
                <a:solidFill>
                  <a:schemeClr val="dk1"/>
                </a:solidFill>
                <a:latin typeface="Arial"/>
                <a:ea typeface="Arial"/>
                <a:cs typeface="Arial"/>
                <a:sym typeface="Arial"/>
              </a:rPr>
              <a:t>het geheel van activiteiten die verband houden met het gebruik van computer- en communicatietechnologieën, inclusief hardware, software, netwerkbeheer en -onderhoud.</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rPr b="1" i="0" lang="nl" sz="1200" u="none" cap="none" strike="noStrike">
                <a:solidFill>
                  <a:schemeClr val="dk1"/>
                </a:solidFill>
                <a:latin typeface="Arial"/>
                <a:ea typeface="Arial"/>
                <a:cs typeface="Arial"/>
                <a:sym typeface="Arial"/>
              </a:rPr>
              <a:t>No-Code / Low-Code Programming: </a:t>
            </a:r>
            <a:r>
              <a:rPr b="0" i="0" lang="nl" sz="1200" u="none" cap="none" strike="noStrike">
                <a:solidFill>
                  <a:schemeClr val="dk1"/>
                </a:solidFill>
                <a:latin typeface="Arial"/>
                <a:ea typeface="Arial"/>
                <a:cs typeface="Arial"/>
                <a:sym typeface="Arial"/>
              </a:rPr>
              <a:t>verwijst naar ontwikkelingsplatforms waarmee gebruikers applicaties en websites kunnen maken met minimale programmeerkennis.</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rPr b="1" i="0" lang="nl" sz="1200" u="none" cap="none" strike="noStrike">
                <a:solidFill>
                  <a:schemeClr val="dk1"/>
                </a:solidFill>
                <a:latin typeface="Arial"/>
                <a:ea typeface="Arial"/>
                <a:cs typeface="Arial"/>
                <a:sym typeface="Arial"/>
              </a:rPr>
              <a:t>SEO (zoekmachineoptimalisatie): </a:t>
            </a:r>
            <a:r>
              <a:rPr b="0" i="0" lang="nl" sz="1200" u="none" cap="none" strike="noStrike">
                <a:solidFill>
                  <a:schemeClr val="dk1"/>
                </a:solidFill>
                <a:latin typeface="Arial"/>
                <a:ea typeface="Arial"/>
                <a:cs typeface="Arial"/>
                <a:sym typeface="Arial"/>
              </a:rPr>
              <a:t>het proces waarbij websites worden geoptimaliseerd zodat deze een betere positie in de resultatenlijst van zoekmachines bereiken, waardoor het aantal bezoekers op de site toeneemt.</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t/>
            </a:r>
            <a:endParaRPr b="0" i="0" sz="1200" u="none" cap="none" strike="noStrike">
              <a:solidFill>
                <a:schemeClr val="dk1"/>
              </a:solidFill>
              <a:latin typeface="Arial"/>
              <a:ea typeface="Arial"/>
              <a:cs typeface="Arial"/>
              <a:sym typeface="Arial"/>
            </a:endParaRPr>
          </a:p>
          <a:p>
            <a:pPr indent="0" lvl="0" marL="0" marR="0" rtl="0" algn="l">
              <a:lnSpc>
                <a:spcPct val="130000"/>
              </a:lnSpc>
              <a:spcBef>
                <a:spcPts val="0"/>
              </a:spcBef>
              <a:spcAft>
                <a:spcPts val="0"/>
              </a:spcAft>
              <a:buClr>
                <a:srgbClr val="000000"/>
              </a:buClr>
              <a:buSzPts val="1200"/>
              <a:buFont typeface="Arial"/>
              <a:buNone/>
            </a:pPr>
            <a:r>
              <a:rPr b="1" i="0" lang="nl" sz="1200" u="none" cap="none" strike="noStrike">
                <a:solidFill>
                  <a:schemeClr val="dk1"/>
                </a:solidFill>
                <a:latin typeface="Arial"/>
                <a:ea typeface="Arial"/>
                <a:cs typeface="Arial"/>
                <a:sym typeface="Arial"/>
              </a:rPr>
              <a:t>UX Design (user experience design): </a:t>
            </a:r>
            <a:r>
              <a:rPr b="0" i="0" lang="nl" sz="1200" u="none" cap="none" strike="noStrike">
                <a:solidFill>
                  <a:schemeClr val="dk1"/>
                </a:solidFill>
                <a:latin typeface="Arial"/>
                <a:ea typeface="Arial"/>
                <a:cs typeface="Arial"/>
                <a:sym typeface="Arial"/>
              </a:rPr>
              <a:t>het ontwerpproces van producten en diensten om de gebruikerservaring te verbeteren. Het doel is dat het product of de dienst gemakkelijk te gebruiken is en een plezierige ervaring biedt.</a:t>
            </a:r>
            <a:endParaRPr b="0" i="0" sz="1200" u="none" cap="none" strike="noStrike">
              <a:solidFill>
                <a:schemeClr val="dk1"/>
              </a:solidFill>
              <a:latin typeface="Arial"/>
              <a:ea typeface="Arial"/>
              <a:cs typeface="Arial"/>
              <a:sym typeface="Arial"/>
            </a:endParaRPr>
          </a:p>
        </p:txBody>
      </p:sp>
      <p:sp>
        <p:nvSpPr>
          <p:cNvPr id="8761" name="Google Shape;8761;p56"/>
          <p:cNvSpPr txBox="1"/>
          <p:nvPr/>
        </p:nvSpPr>
        <p:spPr>
          <a:xfrm>
            <a:off x="916649" y="1763828"/>
            <a:ext cx="2989800" cy="892552"/>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900"/>
              <a:buFont typeface="Arial"/>
              <a:buNone/>
            </a:pPr>
            <a:r>
              <a:rPr b="0" i="0" lang="nl" sz="2900" u="none" cap="none" strike="noStrike">
                <a:solidFill>
                  <a:schemeClr val="dk1"/>
                </a:solidFill>
                <a:latin typeface="Mali Medium"/>
                <a:ea typeface="Mali Medium"/>
                <a:cs typeface="Mali Medium"/>
                <a:sym typeface="Mali Medium"/>
              </a:rPr>
              <a:t>Verklarende woordenlijst van technisch voorwaarden</a:t>
            </a:r>
            <a:endParaRPr b="0" i="0" sz="2900" u="none" cap="none" strike="noStrike">
              <a:solidFill>
                <a:schemeClr val="dk1"/>
              </a:solidFill>
              <a:latin typeface="Mali Medium"/>
              <a:ea typeface="Mali Medium"/>
              <a:cs typeface="Mali Medium"/>
              <a:sym typeface="Mali Medium"/>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Carnival base template">
  <a:themeElements>
    <a:clrScheme name="Custom 347">
      <a:dk1>
        <a:srgbClr val="191918"/>
      </a:dk1>
      <a:lt1>
        <a:srgbClr val="FFFFFF"/>
      </a:lt1>
      <a:dk2>
        <a:srgbClr val="FDF5B6"/>
      </a:dk2>
      <a:lt2>
        <a:srgbClr val="FDFBF0"/>
      </a:lt2>
      <a:accent1>
        <a:srgbClr val="C7CFFB"/>
      </a:accent1>
      <a:accent2>
        <a:srgbClr val="5470D6"/>
      </a:accent2>
      <a:accent3>
        <a:srgbClr val="E64FA5"/>
      </a:accent3>
      <a:accent4>
        <a:srgbClr val="F2E281"/>
      </a:accent4>
      <a:accent5>
        <a:srgbClr val="5E5E5E"/>
      </a:accent5>
      <a:accent6>
        <a:srgbClr val="FFFFFF"/>
      </a:accent6>
      <a:hlink>
        <a:srgbClr val="E64FA5"/>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file>